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sldIdLst>
    <p:sldId id="277" r:id="rId5"/>
    <p:sldId id="291" r:id="rId6"/>
    <p:sldId id="2147483000" r:id="rId7"/>
    <p:sldId id="2147482998" r:id="rId8"/>
    <p:sldId id="2147482996" r:id="rId9"/>
    <p:sldId id="258" r:id="rId10"/>
    <p:sldId id="2147478684" r:id="rId11"/>
    <p:sldId id="2147478685" r:id="rId12"/>
    <p:sldId id="2147478686" r:id="rId13"/>
    <p:sldId id="2147478687" r:id="rId14"/>
    <p:sldId id="257" r:id="rId15"/>
    <p:sldId id="2147478688" r:id="rId16"/>
    <p:sldId id="2147478704" r:id="rId17"/>
    <p:sldId id="1244" r:id="rId18"/>
    <p:sldId id="2147482999" r:id="rId19"/>
    <p:sldId id="280" r:id="rId20"/>
    <p:sldId id="2147478705" r:id="rId21"/>
    <p:sldId id="1308" r:id="rId22"/>
    <p:sldId id="1309" r:id="rId23"/>
    <p:sldId id="1310" r:id="rId24"/>
    <p:sldId id="1311" r:id="rId25"/>
    <p:sldId id="1312" r:id="rId26"/>
    <p:sldId id="131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E69E248-49F6-7458-0D2C-53A47C265BA5}" name="Abbasi Hamad" initials="AH" userId="S::hamad.abbasi@us.mcd.com::4f7da748-ec31-4655-99d7-ae2838a0e9c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0000"/>
    <a:srgbClr val="F2741E"/>
    <a:srgbClr val="FFFFFF"/>
    <a:srgbClr val="FFC000"/>
    <a:srgbClr val="FFE181"/>
    <a:srgbClr val="DE7914"/>
    <a:srgbClr val="EF8F21"/>
    <a:srgbClr val="FFD347"/>
    <a:srgbClr val="F6631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22B91E-8F71-4894-935A-7AC8EE4D2EB2}" type="datetimeFigureOut">
              <a:rPr lang="en-US" smtClean="0"/>
              <a:t>7/28/2025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C6E5E4-D64F-42E7-B365-053253C9E0DA}" type="slidenum">
              <a:rPr lang="en-US" smtClean="0"/>
              <a:t>‹#›</a:t>
            </a:fld>
            <a:endParaRPr lang="en-US"/>
          </a:p>
        </p:txBody>
      </p:sp>
    </p:spTree>
    <p:extLst>
      <p:ext uri="{BB962C8B-B14F-4D97-AF65-F5344CB8AC3E}">
        <p14:creationId xmlns:p14="http://schemas.microsoft.com/office/powerpoint/2010/main" val="52935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9974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DD37B-5981-6753-A53F-D0CA2B01D1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9A463-C8FB-BBA4-3AEE-E9E64F8ECC2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0DF9D64-D30B-3565-DCB0-625687A553A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E92DCB-2451-CE9C-1C16-9F3A78DE3D51}"/>
              </a:ext>
            </a:extLst>
          </p:cNvPr>
          <p:cNvSpPr>
            <a:spLocks noGrp="1"/>
          </p:cNvSpPr>
          <p:nvPr>
            <p:ph type="sldNum" sz="quarter" idx="5"/>
          </p:nvPr>
        </p:nvSpPr>
        <p:spPr/>
        <p:txBody>
          <a:bodyPr/>
          <a:lstStyle/>
          <a:p>
            <a:fld id="{B02D6E04-3A2F-4B48-A297-666578EDF1B3}" type="slidenum">
              <a:rPr lang="en-US" smtClean="0"/>
              <a:t>15</a:t>
            </a:fld>
            <a:endParaRPr lang="en-US"/>
          </a:p>
        </p:txBody>
      </p:sp>
    </p:spTree>
    <p:extLst>
      <p:ext uri="{BB962C8B-B14F-4D97-AF65-F5344CB8AC3E}">
        <p14:creationId xmlns:p14="http://schemas.microsoft.com/office/powerpoint/2010/main" val="36229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2D6E04-3A2F-4B48-A297-666578EDF1B3}" type="slidenum">
              <a:rPr lang="en-US" smtClean="0"/>
              <a:t>6</a:t>
            </a:fld>
            <a:endParaRPr lang="en-US"/>
          </a:p>
        </p:txBody>
      </p:sp>
    </p:spTree>
    <p:extLst>
      <p:ext uri="{BB962C8B-B14F-4D97-AF65-F5344CB8AC3E}">
        <p14:creationId xmlns:p14="http://schemas.microsoft.com/office/powerpoint/2010/main" val="259341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2D6E04-3A2F-4B48-A297-666578EDF1B3}" type="slidenum">
              <a:rPr lang="en-US" smtClean="0"/>
              <a:t>7</a:t>
            </a:fld>
            <a:endParaRPr lang="en-US"/>
          </a:p>
        </p:txBody>
      </p:sp>
    </p:spTree>
    <p:extLst>
      <p:ext uri="{BB962C8B-B14F-4D97-AF65-F5344CB8AC3E}">
        <p14:creationId xmlns:p14="http://schemas.microsoft.com/office/powerpoint/2010/main" val="983900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2D6E04-3A2F-4B48-A297-666578EDF1B3}" type="slidenum">
              <a:rPr lang="en-US" smtClean="0"/>
              <a:t>8</a:t>
            </a:fld>
            <a:endParaRPr lang="en-US"/>
          </a:p>
        </p:txBody>
      </p:sp>
    </p:spTree>
    <p:extLst>
      <p:ext uri="{BB962C8B-B14F-4D97-AF65-F5344CB8AC3E}">
        <p14:creationId xmlns:p14="http://schemas.microsoft.com/office/powerpoint/2010/main" val="1830408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2D6E04-3A2F-4B48-A297-666578EDF1B3}" type="slidenum">
              <a:rPr lang="en-US" smtClean="0"/>
              <a:t>9</a:t>
            </a:fld>
            <a:endParaRPr lang="en-US"/>
          </a:p>
        </p:txBody>
      </p:sp>
    </p:spTree>
    <p:extLst>
      <p:ext uri="{BB962C8B-B14F-4D97-AF65-F5344CB8AC3E}">
        <p14:creationId xmlns:p14="http://schemas.microsoft.com/office/powerpoint/2010/main" val="1957346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2D6E04-3A2F-4B48-A297-666578EDF1B3}" type="slidenum">
              <a:rPr lang="en-US" smtClean="0"/>
              <a:t>10</a:t>
            </a:fld>
            <a:endParaRPr lang="en-US"/>
          </a:p>
        </p:txBody>
      </p:sp>
    </p:spTree>
    <p:extLst>
      <p:ext uri="{BB962C8B-B14F-4D97-AF65-F5344CB8AC3E}">
        <p14:creationId xmlns:p14="http://schemas.microsoft.com/office/powerpoint/2010/main" val="2857859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2D6E04-3A2F-4B48-A297-666578EDF1B3}" type="slidenum">
              <a:rPr lang="en-US" smtClean="0"/>
              <a:t>11</a:t>
            </a:fld>
            <a:endParaRPr lang="en-US"/>
          </a:p>
        </p:txBody>
      </p:sp>
    </p:spTree>
    <p:extLst>
      <p:ext uri="{BB962C8B-B14F-4D97-AF65-F5344CB8AC3E}">
        <p14:creationId xmlns:p14="http://schemas.microsoft.com/office/powerpoint/2010/main" val="2857857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2D6E04-3A2F-4B48-A297-666578EDF1B3}" type="slidenum">
              <a:rPr lang="en-US" smtClean="0"/>
              <a:t>12</a:t>
            </a:fld>
            <a:endParaRPr lang="en-US"/>
          </a:p>
        </p:txBody>
      </p:sp>
    </p:spTree>
    <p:extLst>
      <p:ext uri="{BB962C8B-B14F-4D97-AF65-F5344CB8AC3E}">
        <p14:creationId xmlns:p14="http://schemas.microsoft.com/office/powerpoint/2010/main" val="2076689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2D6E04-3A2F-4B48-A297-666578EDF1B3}" type="slidenum">
              <a:rPr lang="en-US" smtClean="0"/>
              <a:t>13</a:t>
            </a:fld>
            <a:endParaRPr lang="en-US"/>
          </a:p>
        </p:txBody>
      </p:sp>
    </p:spTree>
    <p:extLst>
      <p:ext uri="{BB962C8B-B14F-4D97-AF65-F5344CB8AC3E}">
        <p14:creationId xmlns:p14="http://schemas.microsoft.com/office/powerpoint/2010/main" val="20093224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8.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71614EE2-42F5-4E6C-9B37-C43AF0A6AC51}"/>
              </a:ext>
            </a:extLst>
          </p:cNvPr>
          <p:cNvSpPr/>
          <p:nvPr userDrawn="1"/>
        </p:nvSpPr>
        <p:spPr>
          <a:xfrm>
            <a:off x="0" y="-1"/>
            <a:ext cx="12192000" cy="6858001"/>
          </a:xfrm>
          <a:custGeom>
            <a:avLst/>
            <a:gdLst>
              <a:gd name="connsiteX0" fmla="*/ 4731253 w 12192000"/>
              <a:gd name="connsiteY0" fmla="*/ 0 h 6858001"/>
              <a:gd name="connsiteX1" fmla="*/ 12192000 w 12192000"/>
              <a:gd name="connsiteY1" fmla="*/ 0 h 6858001"/>
              <a:gd name="connsiteX2" fmla="*/ 12192000 w 12192000"/>
              <a:gd name="connsiteY2" fmla="*/ 5710138 h 6858001"/>
              <a:gd name="connsiteX3" fmla="*/ 10207876 w 12192000"/>
              <a:gd name="connsiteY3" fmla="*/ 6858001 h 6858001"/>
              <a:gd name="connsiteX4" fmla="*/ 0 w 12192000"/>
              <a:gd name="connsiteY4" fmla="*/ 6858001 h 6858001"/>
              <a:gd name="connsiteX5" fmla="*/ 0 w 12192000"/>
              <a:gd name="connsiteY5" fmla="*/ 2737142 h 6858001"/>
              <a:gd name="connsiteX6" fmla="*/ 4731253 w 12192000"/>
              <a:gd name="connsiteY6"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1">
                <a:moveTo>
                  <a:pt x="4731253" y="0"/>
                </a:moveTo>
                <a:lnTo>
                  <a:pt x="12192000" y="0"/>
                </a:lnTo>
                <a:lnTo>
                  <a:pt x="12192000" y="5710138"/>
                </a:lnTo>
                <a:lnTo>
                  <a:pt x="10207876" y="6858001"/>
                </a:lnTo>
                <a:lnTo>
                  <a:pt x="0" y="6858001"/>
                </a:lnTo>
                <a:lnTo>
                  <a:pt x="0" y="2737142"/>
                </a:lnTo>
                <a:lnTo>
                  <a:pt x="4731253" y="0"/>
                </a:lnTo>
                <a:close/>
              </a:path>
            </a:pathLst>
          </a:custGeom>
          <a:gradFill flip="none" rotWithShape="1">
            <a:gsLst>
              <a:gs pos="0">
                <a:srgbClr val="FFC000"/>
              </a:gs>
              <a:gs pos="89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4DBDEC88-760E-47D9-80A2-45D77AE553E7}"/>
              </a:ext>
            </a:extLst>
          </p:cNvPr>
          <p:cNvGrpSpPr/>
          <p:nvPr userDrawn="1"/>
        </p:nvGrpSpPr>
        <p:grpSpPr>
          <a:xfrm>
            <a:off x="2006377" y="1255145"/>
            <a:ext cx="9125088" cy="4583580"/>
            <a:chOff x="1623604" y="1090843"/>
            <a:chExt cx="9125088" cy="4583580"/>
          </a:xfrm>
          <a:solidFill>
            <a:schemeClr val="bg1">
              <a:alpha val="24000"/>
            </a:schemeClr>
          </a:solidFill>
        </p:grpSpPr>
        <p:sp>
          <p:nvSpPr>
            <p:cNvPr id="9" name="Freeform: Shape 8">
              <a:extLst>
                <a:ext uri="{FF2B5EF4-FFF2-40B4-BE49-F238E27FC236}">
                  <a16:creationId xmlns:a16="http://schemas.microsoft.com/office/drawing/2014/main" id="{F7CF04CD-E262-456B-B160-56FFB25E6A1D}"/>
                </a:ext>
              </a:extLst>
            </p:cNvPr>
            <p:cNvSpPr/>
            <p:nvPr/>
          </p:nvSpPr>
          <p:spPr>
            <a:xfrm>
              <a:off x="3894570"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9814B0F3-0C33-4318-961D-487EAEA5D246}"/>
                </a:ext>
              </a:extLst>
            </p:cNvPr>
            <p:cNvSpPr/>
            <p:nvPr/>
          </p:nvSpPr>
          <p:spPr>
            <a:xfrm>
              <a:off x="3993073" y="1090918"/>
              <a:ext cx="41970" cy="41968"/>
            </a:xfrm>
            <a:custGeom>
              <a:avLst/>
              <a:gdLst>
                <a:gd name="connsiteX0" fmla="*/ 74323 w 74352"/>
                <a:gd name="connsiteY0" fmla="*/ 36934 h 74350"/>
                <a:gd name="connsiteX1" fmla="*/ 37324 w 74352"/>
                <a:gd name="connsiteY1" fmla="*/ 74286 h 74350"/>
                <a:gd name="connsiteX2" fmla="*/ -29 w 74352"/>
                <a:gd name="connsiteY2" fmla="*/ 37288 h 74350"/>
                <a:gd name="connsiteX3" fmla="*/ 36971 w 74352"/>
                <a:gd name="connsiteY3" fmla="*/ -64 h 74350"/>
                <a:gd name="connsiteX4" fmla="*/ 38321 w 74352"/>
                <a:gd name="connsiteY4" fmla="*/ -47 h 74350"/>
                <a:gd name="connsiteX5" fmla="*/ 74323 w 74352"/>
                <a:gd name="connsiteY5" fmla="*/ 36934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34"/>
                  </a:moveTo>
                  <a:cubicBezTo>
                    <a:pt x="74421" y="57464"/>
                    <a:pt x="57849" y="74188"/>
                    <a:pt x="37324" y="74286"/>
                  </a:cubicBezTo>
                  <a:cubicBezTo>
                    <a:pt x="16798" y="74383"/>
                    <a:pt x="69" y="57819"/>
                    <a:pt x="-29" y="37288"/>
                  </a:cubicBezTo>
                  <a:cubicBezTo>
                    <a:pt x="-126" y="16757"/>
                    <a:pt x="16446" y="34"/>
                    <a:pt x="36971" y="-64"/>
                  </a:cubicBezTo>
                  <a:cubicBezTo>
                    <a:pt x="37421" y="-66"/>
                    <a:pt x="37871" y="-60"/>
                    <a:pt x="38321" y="-47"/>
                  </a:cubicBezTo>
                  <a:cubicBezTo>
                    <a:pt x="58357" y="484"/>
                    <a:pt x="74323" y="16886"/>
                    <a:pt x="74323" y="3693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 name="Freeform: Shape 10">
              <a:extLst>
                <a:ext uri="{FF2B5EF4-FFF2-40B4-BE49-F238E27FC236}">
                  <a16:creationId xmlns:a16="http://schemas.microsoft.com/office/drawing/2014/main" id="{8B55C1A5-317A-4E13-9FF2-18B7027EFB38}"/>
                </a:ext>
              </a:extLst>
            </p:cNvPr>
            <p:cNvSpPr/>
            <p:nvPr/>
          </p:nvSpPr>
          <p:spPr>
            <a:xfrm>
              <a:off x="4091993" y="1090851"/>
              <a:ext cx="41748" cy="41748"/>
            </a:xfrm>
            <a:custGeom>
              <a:avLst/>
              <a:gdLst>
                <a:gd name="connsiteX0" fmla="*/ 73931 w 73960"/>
                <a:gd name="connsiteY0" fmla="*/ 36916 h 73960"/>
                <a:gd name="connsiteX1" fmla="*/ 36951 w 73960"/>
                <a:gd name="connsiteY1" fmla="*/ 73896 h 73960"/>
                <a:gd name="connsiteX2" fmla="*/ -29 w 73960"/>
                <a:gd name="connsiteY2" fmla="*/ 36914 h 73960"/>
                <a:gd name="connsiteX3" fmla="*/ 36951 w 73960"/>
                <a:gd name="connsiteY3" fmla="*/ -65 h 73960"/>
                <a:gd name="connsiteX4" fmla="*/ 37147 w 73960"/>
                <a:gd name="connsiteY4" fmla="*/ -6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4"/>
                  </a:cubicBezTo>
                  <a:cubicBezTo>
                    <a:pt x="-29" y="16490"/>
                    <a:pt x="16524" y="-65"/>
                    <a:pt x="36951" y="-65"/>
                  </a:cubicBezTo>
                  <a:cubicBezTo>
                    <a:pt x="37010" y="-65"/>
                    <a:pt x="37088" y="-65"/>
                    <a:pt x="37147" y="-65"/>
                  </a:cubicBezTo>
                  <a:cubicBezTo>
                    <a:pt x="57496" y="43"/>
                    <a:pt x="73931" y="1656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 name="Freeform: Shape 11">
              <a:extLst>
                <a:ext uri="{FF2B5EF4-FFF2-40B4-BE49-F238E27FC236}">
                  <a16:creationId xmlns:a16="http://schemas.microsoft.com/office/drawing/2014/main" id="{E3EAD02D-510C-4DBC-B481-647223B7D4D8}"/>
                </a:ext>
              </a:extLst>
            </p:cNvPr>
            <p:cNvSpPr/>
            <p:nvPr/>
          </p:nvSpPr>
          <p:spPr>
            <a:xfrm>
              <a:off x="4190803" y="1090843"/>
              <a:ext cx="41748" cy="41749"/>
            </a:xfrm>
            <a:custGeom>
              <a:avLst/>
              <a:gdLst>
                <a:gd name="connsiteX0" fmla="*/ 73931 w 73960"/>
                <a:gd name="connsiteY0" fmla="*/ 36924 h 73961"/>
                <a:gd name="connsiteX1" fmla="*/ 36951 w 73960"/>
                <a:gd name="connsiteY1" fmla="*/ 73896 h 73961"/>
                <a:gd name="connsiteX2" fmla="*/ -29 w 73960"/>
                <a:gd name="connsiteY2" fmla="*/ 36909 h 73961"/>
                <a:gd name="connsiteX3" fmla="*/ 36169 w 73960"/>
                <a:gd name="connsiteY3" fmla="*/ -56 h 73961"/>
                <a:gd name="connsiteX4" fmla="*/ 73931 w 73960"/>
                <a:gd name="connsiteY4" fmla="*/ 36134 h 73961"/>
                <a:gd name="connsiteX5" fmla="*/ 73931 w 73960"/>
                <a:gd name="connsiteY5" fmla="*/ 36924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24"/>
                  </a:moveTo>
                  <a:cubicBezTo>
                    <a:pt x="73931" y="57347"/>
                    <a:pt x="57359" y="73900"/>
                    <a:pt x="36951" y="73896"/>
                  </a:cubicBezTo>
                  <a:cubicBezTo>
                    <a:pt x="16524" y="73891"/>
                    <a:pt x="-29" y="57332"/>
                    <a:pt x="-29" y="36909"/>
                  </a:cubicBezTo>
                  <a:cubicBezTo>
                    <a:pt x="-29" y="16792"/>
                    <a:pt x="16055" y="371"/>
                    <a:pt x="36169" y="-56"/>
                  </a:cubicBezTo>
                  <a:cubicBezTo>
                    <a:pt x="56596" y="-488"/>
                    <a:pt x="73481" y="15714"/>
                    <a:pt x="73931" y="36134"/>
                  </a:cubicBezTo>
                  <a:cubicBezTo>
                    <a:pt x="73931" y="36396"/>
                    <a:pt x="73931" y="36660"/>
                    <a:pt x="73931" y="369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 name="Freeform: Shape 12">
              <a:extLst>
                <a:ext uri="{FF2B5EF4-FFF2-40B4-BE49-F238E27FC236}">
                  <a16:creationId xmlns:a16="http://schemas.microsoft.com/office/drawing/2014/main" id="{537F3C91-7256-46D2-8705-7B710DE6C2CE}"/>
                </a:ext>
              </a:extLst>
            </p:cNvPr>
            <p:cNvSpPr/>
            <p:nvPr/>
          </p:nvSpPr>
          <p:spPr>
            <a:xfrm>
              <a:off x="4289697" y="109093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 name="Freeform: Shape 13">
              <a:extLst>
                <a:ext uri="{FF2B5EF4-FFF2-40B4-BE49-F238E27FC236}">
                  <a16:creationId xmlns:a16="http://schemas.microsoft.com/office/drawing/2014/main" id="{263E5228-2829-41C0-9727-0FD4207E6A35}"/>
                </a:ext>
              </a:extLst>
            </p:cNvPr>
            <p:cNvSpPr/>
            <p:nvPr/>
          </p:nvSpPr>
          <p:spPr>
            <a:xfrm>
              <a:off x="4387835"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 name="Freeform: Shape 14">
              <a:extLst>
                <a:ext uri="{FF2B5EF4-FFF2-40B4-BE49-F238E27FC236}">
                  <a16:creationId xmlns:a16="http://schemas.microsoft.com/office/drawing/2014/main" id="{53BE5961-C91A-469B-8E11-841B98578C46}"/>
                </a:ext>
              </a:extLst>
            </p:cNvPr>
            <p:cNvSpPr/>
            <p:nvPr/>
          </p:nvSpPr>
          <p:spPr>
            <a:xfrm>
              <a:off x="4486729" y="1090936"/>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6"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 name="Freeform: Shape 15">
              <a:extLst>
                <a:ext uri="{FF2B5EF4-FFF2-40B4-BE49-F238E27FC236}">
                  <a16:creationId xmlns:a16="http://schemas.microsoft.com/office/drawing/2014/main" id="{A61B3388-02FE-41D2-B6AB-69D8D9011D25}"/>
                </a:ext>
              </a:extLst>
            </p:cNvPr>
            <p:cNvSpPr/>
            <p:nvPr/>
          </p:nvSpPr>
          <p:spPr>
            <a:xfrm>
              <a:off x="4585649"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 name="Freeform: Shape 16">
              <a:extLst>
                <a:ext uri="{FF2B5EF4-FFF2-40B4-BE49-F238E27FC236}">
                  <a16:creationId xmlns:a16="http://schemas.microsoft.com/office/drawing/2014/main" id="{31DF5113-39B2-4F3D-8705-44A8DE25C19F}"/>
                </a:ext>
              </a:extLst>
            </p:cNvPr>
            <p:cNvSpPr/>
            <p:nvPr/>
          </p:nvSpPr>
          <p:spPr>
            <a:xfrm>
              <a:off x="4684459"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 name="Freeform: Shape 17">
              <a:extLst>
                <a:ext uri="{FF2B5EF4-FFF2-40B4-BE49-F238E27FC236}">
                  <a16:creationId xmlns:a16="http://schemas.microsoft.com/office/drawing/2014/main" id="{BB8D0C33-34C8-4C6E-A50F-C88E016B9EA3}"/>
                </a:ext>
              </a:extLst>
            </p:cNvPr>
            <p:cNvSpPr/>
            <p:nvPr/>
          </p:nvSpPr>
          <p:spPr>
            <a:xfrm>
              <a:off x="4782961" y="109093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 name="Freeform: Shape 18">
              <a:extLst>
                <a:ext uri="{FF2B5EF4-FFF2-40B4-BE49-F238E27FC236}">
                  <a16:creationId xmlns:a16="http://schemas.microsoft.com/office/drawing/2014/main" id="{16CE8D4D-D45F-46CE-AFB7-750B8931716B}"/>
                </a:ext>
              </a:extLst>
            </p:cNvPr>
            <p:cNvSpPr/>
            <p:nvPr/>
          </p:nvSpPr>
          <p:spPr>
            <a:xfrm>
              <a:off x="4881882"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 name="Freeform: Shape 19">
              <a:extLst>
                <a:ext uri="{FF2B5EF4-FFF2-40B4-BE49-F238E27FC236}">
                  <a16:creationId xmlns:a16="http://schemas.microsoft.com/office/drawing/2014/main" id="{106D08BE-4F53-418F-BE64-99FDEBC24048}"/>
                </a:ext>
              </a:extLst>
            </p:cNvPr>
            <p:cNvSpPr/>
            <p:nvPr/>
          </p:nvSpPr>
          <p:spPr>
            <a:xfrm>
              <a:off x="4980385" y="1090936"/>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 name="Freeform: Shape 20">
              <a:extLst>
                <a:ext uri="{FF2B5EF4-FFF2-40B4-BE49-F238E27FC236}">
                  <a16:creationId xmlns:a16="http://schemas.microsoft.com/office/drawing/2014/main" id="{EACB804E-9E41-458A-9C4A-2FFAE5E4EF7E}"/>
                </a:ext>
              </a:extLst>
            </p:cNvPr>
            <p:cNvSpPr/>
            <p:nvPr/>
          </p:nvSpPr>
          <p:spPr>
            <a:xfrm>
              <a:off x="5079305"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 name="Freeform: Shape 21">
              <a:extLst>
                <a:ext uri="{FF2B5EF4-FFF2-40B4-BE49-F238E27FC236}">
                  <a16:creationId xmlns:a16="http://schemas.microsoft.com/office/drawing/2014/main" id="{A3B41873-3F50-4298-BE76-E00AFA4711DA}"/>
                </a:ext>
              </a:extLst>
            </p:cNvPr>
            <p:cNvSpPr/>
            <p:nvPr/>
          </p:nvSpPr>
          <p:spPr>
            <a:xfrm>
              <a:off x="5178115"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 name="Freeform: Shape 22">
              <a:extLst>
                <a:ext uri="{FF2B5EF4-FFF2-40B4-BE49-F238E27FC236}">
                  <a16:creationId xmlns:a16="http://schemas.microsoft.com/office/drawing/2014/main" id="{ED3474BE-0C21-4C19-8CF2-FBE823918F4F}"/>
                </a:ext>
              </a:extLst>
            </p:cNvPr>
            <p:cNvSpPr/>
            <p:nvPr/>
          </p:nvSpPr>
          <p:spPr>
            <a:xfrm>
              <a:off x="5276617" y="109093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 name="Freeform: Shape 23">
              <a:extLst>
                <a:ext uri="{FF2B5EF4-FFF2-40B4-BE49-F238E27FC236}">
                  <a16:creationId xmlns:a16="http://schemas.microsoft.com/office/drawing/2014/main" id="{6B0986D0-F1EE-4232-AFE4-5CCB07A8BD02}"/>
                </a:ext>
              </a:extLst>
            </p:cNvPr>
            <p:cNvSpPr/>
            <p:nvPr/>
          </p:nvSpPr>
          <p:spPr>
            <a:xfrm>
              <a:off x="5375538"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 name="Freeform: Shape 24">
              <a:extLst>
                <a:ext uri="{FF2B5EF4-FFF2-40B4-BE49-F238E27FC236}">
                  <a16:creationId xmlns:a16="http://schemas.microsoft.com/office/drawing/2014/main" id="{D253FC2B-83BD-4E61-8740-185ABF327BBD}"/>
                </a:ext>
              </a:extLst>
            </p:cNvPr>
            <p:cNvSpPr/>
            <p:nvPr/>
          </p:nvSpPr>
          <p:spPr>
            <a:xfrm>
              <a:off x="5474040" y="1090936"/>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 name="Freeform: Shape 25">
              <a:extLst>
                <a:ext uri="{FF2B5EF4-FFF2-40B4-BE49-F238E27FC236}">
                  <a16:creationId xmlns:a16="http://schemas.microsoft.com/office/drawing/2014/main" id="{8620693E-4D17-4675-9B5D-47853A9A36C2}"/>
                </a:ext>
              </a:extLst>
            </p:cNvPr>
            <p:cNvSpPr/>
            <p:nvPr/>
          </p:nvSpPr>
          <p:spPr>
            <a:xfrm>
              <a:off x="5967697" y="1090936"/>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6" y="43"/>
                    <a:pt x="36952" y="-65"/>
                  </a:cubicBezTo>
                  <a:cubicBezTo>
                    <a:pt x="37088"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 name="Freeform: Shape 26">
              <a:extLst>
                <a:ext uri="{FF2B5EF4-FFF2-40B4-BE49-F238E27FC236}">
                  <a16:creationId xmlns:a16="http://schemas.microsoft.com/office/drawing/2014/main" id="{B833C598-E01B-484F-AEEA-0C9D4A4AA994}"/>
                </a:ext>
              </a:extLst>
            </p:cNvPr>
            <p:cNvSpPr/>
            <p:nvPr/>
          </p:nvSpPr>
          <p:spPr>
            <a:xfrm>
              <a:off x="6066617" y="109085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 name="Freeform: Shape 27">
              <a:extLst>
                <a:ext uri="{FF2B5EF4-FFF2-40B4-BE49-F238E27FC236}">
                  <a16:creationId xmlns:a16="http://schemas.microsoft.com/office/drawing/2014/main" id="{BB637434-21D1-4341-8858-D52C68989D7F}"/>
                </a:ext>
              </a:extLst>
            </p:cNvPr>
            <p:cNvSpPr/>
            <p:nvPr/>
          </p:nvSpPr>
          <p:spPr>
            <a:xfrm>
              <a:off x="6165427" y="1090844"/>
              <a:ext cx="41748" cy="41748"/>
            </a:xfrm>
            <a:custGeom>
              <a:avLst/>
              <a:gdLst>
                <a:gd name="connsiteX0" fmla="*/ 73931 w 73960"/>
                <a:gd name="connsiteY0" fmla="*/ 36923 h 73960"/>
                <a:gd name="connsiteX1" fmla="*/ 36951 w 73960"/>
                <a:gd name="connsiteY1" fmla="*/ 73896 h 73960"/>
                <a:gd name="connsiteX2" fmla="*/ -29 w 73960"/>
                <a:gd name="connsiteY2" fmla="*/ 36908 h 73960"/>
                <a:gd name="connsiteX3" fmla="*/ 36951 w 73960"/>
                <a:gd name="connsiteY3" fmla="*/ -65 h 73960"/>
                <a:gd name="connsiteX4" fmla="*/ 37734 w 73960"/>
                <a:gd name="connsiteY4" fmla="*/ -57 h 73960"/>
                <a:gd name="connsiteX5" fmla="*/ 73931 w 73960"/>
                <a:gd name="connsiteY5" fmla="*/ 36923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23"/>
                  </a:moveTo>
                  <a:cubicBezTo>
                    <a:pt x="73931" y="57347"/>
                    <a:pt x="57358" y="73900"/>
                    <a:pt x="36951" y="73896"/>
                  </a:cubicBezTo>
                  <a:cubicBezTo>
                    <a:pt x="16524" y="73890"/>
                    <a:pt x="-29" y="57331"/>
                    <a:pt x="-29" y="36908"/>
                  </a:cubicBezTo>
                  <a:cubicBezTo>
                    <a:pt x="-29" y="16483"/>
                    <a:pt x="16543" y="-70"/>
                    <a:pt x="36951" y="-65"/>
                  </a:cubicBezTo>
                  <a:cubicBezTo>
                    <a:pt x="37225" y="-65"/>
                    <a:pt x="37479" y="-63"/>
                    <a:pt x="37734" y="-57"/>
                  </a:cubicBezTo>
                  <a:cubicBezTo>
                    <a:pt x="57848" y="370"/>
                    <a:pt x="73931" y="16802"/>
                    <a:pt x="73931" y="36923"/>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 name="Freeform: Shape 28">
              <a:extLst>
                <a:ext uri="{FF2B5EF4-FFF2-40B4-BE49-F238E27FC236}">
                  <a16:creationId xmlns:a16="http://schemas.microsoft.com/office/drawing/2014/main" id="{6937A236-A280-439E-8022-B4E1E430A4AB}"/>
                </a:ext>
              </a:extLst>
            </p:cNvPr>
            <p:cNvSpPr/>
            <p:nvPr/>
          </p:nvSpPr>
          <p:spPr>
            <a:xfrm>
              <a:off x="6263929" y="109093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 name="Freeform: Shape 29">
              <a:extLst>
                <a:ext uri="{FF2B5EF4-FFF2-40B4-BE49-F238E27FC236}">
                  <a16:creationId xmlns:a16="http://schemas.microsoft.com/office/drawing/2014/main" id="{99EF757E-DCB0-47B9-A5EB-27384992E9B5}"/>
                </a:ext>
              </a:extLst>
            </p:cNvPr>
            <p:cNvSpPr/>
            <p:nvPr/>
          </p:nvSpPr>
          <p:spPr>
            <a:xfrm>
              <a:off x="6659082" y="109085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 name="Freeform: Shape 30">
              <a:extLst>
                <a:ext uri="{FF2B5EF4-FFF2-40B4-BE49-F238E27FC236}">
                  <a16:creationId xmlns:a16="http://schemas.microsoft.com/office/drawing/2014/main" id="{CC418752-8872-4D21-BB7E-5550DAF3F9AE}"/>
                </a:ext>
              </a:extLst>
            </p:cNvPr>
            <p:cNvSpPr/>
            <p:nvPr/>
          </p:nvSpPr>
          <p:spPr>
            <a:xfrm>
              <a:off x="6757585" y="109093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 name="Freeform: Shape 31">
              <a:extLst>
                <a:ext uri="{FF2B5EF4-FFF2-40B4-BE49-F238E27FC236}">
                  <a16:creationId xmlns:a16="http://schemas.microsoft.com/office/drawing/2014/main" id="{82EAB0F9-7F47-4D86-AB5E-B8A427F213FF}"/>
                </a:ext>
              </a:extLst>
            </p:cNvPr>
            <p:cNvSpPr/>
            <p:nvPr/>
          </p:nvSpPr>
          <p:spPr>
            <a:xfrm>
              <a:off x="6856506"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 name="Freeform: Shape 32">
              <a:extLst>
                <a:ext uri="{FF2B5EF4-FFF2-40B4-BE49-F238E27FC236}">
                  <a16:creationId xmlns:a16="http://schemas.microsoft.com/office/drawing/2014/main" id="{9CB62BFB-19D3-45CC-9E27-8B7A3F22C005}"/>
                </a:ext>
              </a:extLst>
            </p:cNvPr>
            <p:cNvSpPr/>
            <p:nvPr/>
          </p:nvSpPr>
          <p:spPr>
            <a:xfrm>
              <a:off x="7547585" y="109085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 name="Freeform: Shape 33">
              <a:extLst>
                <a:ext uri="{FF2B5EF4-FFF2-40B4-BE49-F238E27FC236}">
                  <a16:creationId xmlns:a16="http://schemas.microsoft.com/office/drawing/2014/main" id="{9008CCAF-FCA9-45D6-B8D7-8502D4FD1C35}"/>
                </a:ext>
              </a:extLst>
            </p:cNvPr>
            <p:cNvSpPr/>
            <p:nvPr/>
          </p:nvSpPr>
          <p:spPr>
            <a:xfrm>
              <a:off x="7646087" y="1090936"/>
              <a:ext cx="41971" cy="41968"/>
            </a:xfrm>
            <a:custGeom>
              <a:avLst/>
              <a:gdLst>
                <a:gd name="connsiteX0" fmla="*/ 74324 w 74353"/>
                <a:gd name="connsiteY0" fmla="*/ 36916 h 74350"/>
                <a:gd name="connsiteX1" fmla="*/ 37343 w 74353"/>
                <a:gd name="connsiteY1" fmla="*/ 74285 h 74350"/>
                <a:gd name="connsiteX2" fmla="*/ -29 w 74353"/>
                <a:gd name="connsiteY2" fmla="*/ 37305 h 74350"/>
                <a:gd name="connsiteX3" fmla="*/ 36952 w 74353"/>
                <a:gd name="connsiteY3" fmla="*/ -65 h 74350"/>
                <a:gd name="connsiteX4" fmla="*/ 37343 w 74353"/>
                <a:gd name="connsiteY4" fmla="*/ -65 h 74350"/>
                <a:gd name="connsiteX5" fmla="*/ 74324 w 74353"/>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0">
                  <a:moveTo>
                    <a:pt x="74324"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 name="Freeform: Shape 34">
              <a:extLst>
                <a:ext uri="{FF2B5EF4-FFF2-40B4-BE49-F238E27FC236}">
                  <a16:creationId xmlns:a16="http://schemas.microsoft.com/office/drawing/2014/main" id="{E8F19915-C3B9-439A-BF1C-50FD5E464D0A}"/>
                </a:ext>
              </a:extLst>
            </p:cNvPr>
            <p:cNvSpPr/>
            <p:nvPr/>
          </p:nvSpPr>
          <p:spPr>
            <a:xfrm>
              <a:off x="3203490"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 name="Freeform: Shape 35">
              <a:extLst>
                <a:ext uri="{FF2B5EF4-FFF2-40B4-BE49-F238E27FC236}">
                  <a16:creationId xmlns:a16="http://schemas.microsoft.com/office/drawing/2014/main" id="{E943AD7B-B304-499C-BD16-CD3FAD6034BF}"/>
                </a:ext>
              </a:extLst>
            </p:cNvPr>
            <p:cNvSpPr/>
            <p:nvPr/>
          </p:nvSpPr>
          <p:spPr>
            <a:xfrm>
              <a:off x="3301994" y="1189550"/>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 name="Freeform: Shape 36">
              <a:extLst>
                <a:ext uri="{FF2B5EF4-FFF2-40B4-BE49-F238E27FC236}">
                  <a16:creationId xmlns:a16="http://schemas.microsoft.com/office/drawing/2014/main" id="{9368080F-0978-471D-9FCE-ECA19E40779A}"/>
                </a:ext>
              </a:extLst>
            </p:cNvPr>
            <p:cNvSpPr/>
            <p:nvPr/>
          </p:nvSpPr>
          <p:spPr>
            <a:xfrm>
              <a:off x="3400914"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 name="Freeform: Shape 37">
              <a:extLst>
                <a:ext uri="{FF2B5EF4-FFF2-40B4-BE49-F238E27FC236}">
                  <a16:creationId xmlns:a16="http://schemas.microsoft.com/office/drawing/2014/main" id="{1D386049-D12D-418C-B958-79FF87C6A591}"/>
                </a:ext>
              </a:extLst>
            </p:cNvPr>
            <p:cNvSpPr/>
            <p:nvPr/>
          </p:nvSpPr>
          <p:spPr>
            <a:xfrm>
              <a:off x="3499417" y="1189550"/>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2"/>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 name="Freeform: Shape 38">
              <a:extLst>
                <a:ext uri="{FF2B5EF4-FFF2-40B4-BE49-F238E27FC236}">
                  <a16:creationId xmlns:a16="http://schemas.microsoft.com/office/drawing/2014/main" id="{C359F235-6685-4290-BDDF-FC39977D1974}"/>
                </a:ext>
              </a:extLst>
            </p:cNvPr>
            <p:cNvSpPr/>
            <p:nvPr/>
          </p:nvSpPr>
          <p:spPr>
            <a:xfrm>
              <a:off x="3598337"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 name="Freeform: Shape 39">
              <a:extLst>
                <a:ext uri="{FF2B5EF4-FFF2-40B4-BE49-F238E27FC236}">
                  <a16:creationId xmlns:a16="http://schemas.microsoft.com/office/drawing/2014/main" id="{57D5AB7D-92F5-4B4A-8E7C-4E66915B3639}"/>
                </a:ext>
              </a:extLst>
            </p:cNvPr>
            <p:cNvSpPr/>
            <p:nvPr/>
          </p:nvSpPr>
          <p:spPr>
            <a:xfrm>
              <a:off x="3697146"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 name="Freeform: Shape 40">
              <a:extLst>
                <a:ext uri="{FF2B5EF4-FFF2-40B4-BE49-F238E27FC236}">
                  <a16:creationId xmlns:a16="http://schemas.microsoft.com/office/drawing/2014/main" id="{2EF2B7B0-C3EB-410A-AB32-6D4FCADB4F3C}"/>
                </a:ext>
              </a:extLst>
            </p:cNvPr>
            <p:cNvSpPr/>
            <p:nvPr/>
          </p:nvSpPr>
          <p:spPr>
            <a:xfrm>
              <a:off x="3795650" y="1189550"/>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 name="Freeform: Shape 41">
              <a:extLst>
                <a:ext uri="{FF2B5EF4-FFF2-40B4-BE49-F238E27FC236}">
                  <a16:creationId xmlns:a16="http://schemas.microsoft.com/office/drawing/2014/main" id="{9C9C543C-DCFD-4299-8AB2-17B1A4633298}"/>
                </a:ext>
              </a:extLst>
            </p:cNvPr>
            <p:cNvSpPr/>
            <p:nvPr/>
          </p:nvSpPr>
          <p:spPr>
            <a:xfrm>
              <a:off x="3894569"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 name="Freeform: Shape 42">
              <a:extLst>
                <a:ext uri="{FF2B5EF4-FFF2-40B4-BE49-F238E27FC236}">
                  <a16:creationId xmlns:a16="http://schemas.microsoft.com/office/drawing/2014/main" id="{277FF009-53E7-4E11-8CAC-58DBBAEB6F0B}"/>
                </a:ext>
              </a:extLst>
            </p:cNvPr>
            <p:cNvSpPr/>
            <p:nvPr/>
          </p:nvSpPr>
          <p:spPr>
            <a:xfrm>
              <a:off x="3993073" y="1189533"/>
              <a:ext cx="41970" cy="41969"/>
            </a:xfrm>
            <a:custGeom>
              <a:avLst/>
              <a:gdLst>
                <a:gd name="connsiteX0" fmla="*/ 74323 w 74352"/>
                <a:gd name="connsiteY0" fmla="*/ 37129 h 74351"/>
                <a:gd name="connsiteX1" fmla="*/ 37127 w 74352"/>
                <a:gd name="connsiteY1" fmla="*/ 74287 h 74351"/>
                <a:gd name="connsiteX2" fmla="*/ -29 w 74352"/>
                <a:gd name="connsiteY2" fmla="*/ 37092 h 74351"/>
                <a:gd name="connsiteX3" fmla="*/ 37166 w 74352"/>
                <a:gd name="connsiteY3" fmla="*/ -65 h 74351"/>
                <a:gd name="connsiteX4" fmla="*/ 38321 w 74352"/>
                <a:gd name="connsiteY4" fmla="*/ -47 h 74351"/>
                <a:gd name="connsiteX5" fmla="*/ 74323 w 74352"/>
                <a:gd name="connsiteY5" fmla="*/ 37129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7129"/>
                  </a:moveTo>
                  <a:cubicBezTo>
                    <a:pt x="74303" y="57660"/>
                    <a:pt x="57653" y="74297"/>
                    <a:pt x="37127" y="74287"/>
                  </a:cubicBezTo>
                  <a:cubicBezTo>
                    <a:pt x="16602" y="74275"/>
                    <a:pt x="-48" y="57623"/>
                    <a:pt x="-29" y="37092"/>
                  </a:cubicBezTo>
                  <a:cubicBezTo>
                    <a:pt x="-9" y="16561"/>
                    <a:pt x="16642" y="-76"/>
                    <a:pt x="37166" y="-65"/>
                  </a:cubicBezTo>
                  <a:cubicBezTo>
                    <a:pt x="37558" y="-65"/>
                    <a:pt x="37930" y="-59"/>
                    <a:pt x="38321" y="-47"/>
                  </a:cubicBezTo>
                  <a:cubicBezTo>
                    <a:pt x="58435" y="485"/>
                    <a:pt x="74440" y="17005"/>
                    <a:pt x="74323" y="371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 name="Freeform: Shape 43">
              <a:extLst>
                <a:ext uri="{FF2B5EF4-FFF2-40B4-BE49-F238E27FC236}">
                  <a16:creationId xmlns:a16="http://schemas.microsoft.com/office/drawing/2014/main" id="{ABD026B2-2CA3-4006-B9D2-FFF1883EF1D1}"/>
                </a:ext>
              </a:extLst>
            </p:cNvPr>
            <p:cNvSpPr/>
            <p:nvPr/>
          </p:nvSpPr>
          <p:spPr>
            <a:xfrm>
              <a:off x="4387834"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 name="Freeform: Shape 44">
              <a:extLst>
                <a:ext uri="{FF2B5EF4-FFF2-40B4-BE49-F238E27FC236}">
                  <a16:creationId xmlns:a16="http://schemas.microsoft.com/office/drawing/2014/main" id="{3C158F6E-CEB1-4AF2-AE08-DD4301A9999F}"/>
                </a:ext>
              </a:extLst>
            </p:cNvPr>
            <p:cNvSpPr/>
            <p:nvPr/>
          </p:nvSpPr>
          <p:spPr>
            <a:xfrm>
              <a:off x="4486729" y="1189550"/>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2" y="-65"/>
                  </a:cubicBezTo>
                  <a:cubicBezTo>
                    <a:pt x="57770" y="-65"/>
                    <a:pt x="74323" y="16492"/>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 name="Freeform: Shape 45">
              <a:extLst>
                <a:ext uri="{FF2B5EF4-FFF2-40B4-BE49-F238E27FC236}">
                  <a16:creationId xmlns:a16="http://schemas.microsoft.com/office/drawing/2014/main" id="{564F97CE-9478-4967-8992-DC1A391286DB}"/>
                </a:ext>
              </a:extLst>
            </p:cNvPr>
            <p:cNvSpPr/>
            <p:nvPr/>
          </p:nvSpPr>
          <p:spPr>
            <a:xfrm>
              <a:off x="4585649"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 name="Freeform: Shape 46">
              <a:extLst>
                <a:ext uri="{FF2B5EF4-FFF2-40B4-BE49-F238E27FC236}">
                  <a16:creationId xmlns:a16="http://schemas.microsoft.com/office/drawing/2014/main" id="{71FF3ADE-8681-4A9A-B151-54FF92AA6BA3}"/>
                </a:ext>
              </a:extLst>
            </p:cNvPr>
            <p:cNvSpPr/>
            <p:nvPr/>
          </p:nvSpPr>
          <p:spPr>
            <a:xfrm>
              <a:off x="4684458"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 name="Freeform: Shape 47">
              <a:extLst>
                <a:ext uri="{FF2B5EF4-FFF2-40B4-BE49-F238E27FC236}">
                  <a16:creationId xmlns:a16="http://schemas.microsoft.com/office/drawing/2014/main" id="{D69218DB-1419-4EED-9F95-566B30B2A7DE}"/>
                </a:ext>
              </a:extLst>
            </p:cNvPr>
            <p:cNvSpPr/>
            <p:nvPr/>
          </p:nvSpPr>
          <p:spPr>
            <a:xfrm>
              <a:off x="4782962" y="1189550"/>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 name="Freeform: Shape 48">
              <a:extLst>
                <a:ext uri="{FF2B5EF4-FFF2-40B4-BE49-F238E27FC236}">
                  <a16:creationId xmlns:a16="http://schemas.microsoft.com/office/drawing/2014/main" id="{99F9B716-50D3-4040-96CC-958471EE3F73}"/>
                </a:ext>
              </a:extLst>
            </p:cNvPr>
            <p:cNvSpPr/>
            <p:nvPr/>
          </p:nvSpPr>
          <p:spPr>
            <a:xfrm>
              <a:off x="4881881"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 name="Freeform: Shape 49">
              <a:extLst>
                <a:ext uri="{FF2B5EF4-FFF2-40B4-BE49-F238E27FC236}">
                  <a16:creationId xmlns:a16="http://schemas.microsoft.com/office/drawing/2014/main" id="{8CB7D4B2-C95B-4F9E-B68F-5180DA2C6330}"/>
                </a:ext>
              </a:extLst>
            </p:cNvPr>
            <p:cNvSpPr/>
            <p:nvPr/>
          </p:nvSpPr>
          <p:spPr>
            <a:xfrm>
              <a:off x="4980385" y="1189550"/>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2"/>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 name="Freeform: Shape 50">
              <a:extLst>
                <a:ext uri="{FF2B5EF4-FFF2-40B4-BE49-F238E27FC236}">
                  <a16:creationId xmlns:a16="http://schemas.microsoft.com/office/drawing/2014/main" id="{595154B1-8593-4983-A4D9-6AA912B1A49D}"/>
                </a:ext>
              </a:extLst>
            </p:cNvPr>
            <p:cNvSpPr/>
            <p:nvPr/>
          </p:nvSpPr>
          <p:spPr>
            <a:xfrm>
              <a:off x="5079305"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 name="Freeform: Shape 51">
              <a:extLst>
                <a:ext uri="{FF2B5EF4-FFF2-40B4-BE49-F238E27FC236}">
                  <a16:creationId xmlns:a16="http://schemas.microsoft.com/office/drawing/2014/main" id="{716619D8-8A37-479E-902D-42D4BAE2C631}"/>
                </a:ext>
              </a:extLst>
            </p:cNvPr>
            <p:cNvSpPr/>
            <p:nvPr/>
          </p:nvSpPr>
          <p:spPr>
            <a:xfrm>
              <a:off x="5178114"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 name="Freeform: Shape 52">
              <a:extLst>
                <a:ext uri="{FF2B5EF4-FFF2-40B4-BE49-F238E27FC236}">
                  <a16:creationId xmlns:a16="http://schemas.microsoft.com/office/drawing/2014/main" id="{BEDB6E23-3D70-4DA4-9489-CFED41C0D64A}"/>
                </a:ext>
              </a:extLst>
            </p:cNvPr>
            <p:cNvSpPr/>
            <p:nvPr/>
          </p:nvSpPr>
          <p:spPr>
            <a:xfrm>
              <a:off x="5276618" y="1189550"/>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 name="Freeform: Shape 53">
              <a:extLst>
                <a:ext uri="{FF2B5EF4-FFF2-40B4-BE49-F238E27FC236}">
                  <a16:creationId xmlns:a16="http://schemas.microsoft.com/office/drawing/2014/main" id="{6BEAC129-2284-4C29-A3A2-1941664B285F}"/>
                </a:ext>
              </a:extLst>
            </p:cNvPr>
            <p:cNvSpPr/>
            <p:nvPr/>
          </p:nvSpPr>
          <p:spPr>
            <a:xfrm>
              <a:off x="6066616"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 name="Freeform: Shape 54">
              <a:extLst>
                <a:ext uri="{FF2B5EF4-FFF2-40B4-BE49-F238E27FC236}">
                  <a16:creationId xmlns:a16="http://schemas.microsoft.com/office/drawing/2014/main" id="{17F16F2A-1F21-4661-B086-BCF9384040F9}"/>
                </a:ext>
              </a:extLst>
            </p:cNvPr>
            <p:cNvSpPr/>
            <p:nvPr/>
          </p:nvSpPr>
          <p:spPr>
            <a:xfrm>
              <a:off x="6165426" y="1189456"/>
              <a:ext cx="41749" cy="41748"/>
            </a:xfrm>
            <a:custGeom>
              <a:avLst/>
              <a:gdLst>
                <a:gd name="connsiteX0" fmla="*/ 73932 w 73961"/>
                <a:gd name="connsiteY0" fmla="*/ 37120 h 73959"/>
                <a:gd name="connsiteX1" fmla="*/ 36756 w 73961"/>
                <a:gd name="connsiteY1" fmla="*/ 73894 h 73959"/>
                <a:gd name="connsiteX2" fmla="*/ -28 w 73961"/>
                <a:gd name="connsiteY2" fmla="*/ 36713 h 73959"/>
                <a:gd name="connsiteX3" fmla="*/ 37147 w 73961"/>
                <a:gd name="connsiteY3" fmla="*/ -64 h 73959"/>
                <a:gd name="connsiteX4" fmla="*/ 37734 w 73961"/>
                <a:gd name="connsiteY4" fmla="*/ -56 h 73959"/>
                <a:gd name="connsiteX5" fmla="*/ 73932 w 73961"/>
                <a:gd name="connsiteY5" fmla="*/ 37120 h 7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59">
                  <a:moveTo>
                    <a:pt x="73932" y="37120"/>
                  </a:moveTo>
                  <a:cubicBezTo>
                    <a:pt x="73814" y="57543"/>
                    <a:pt x="57164" y="74008"/>
                    <a:pt x="36756" y="73894"/>
                  </a:cubicBezTo>
                  <a:cubicBezTo>
                    <a:pt x="16329" y="73783"/>
                    <a:pt x="-146" y="57136"/>
                    <a:pt x="-28" y="36713"/>
                  </a:cubicBezTo>
                  <a:cubicBezTo>
                    <a:pt x="89" y="16289"/>
                    <a:pt x="16740" y="-177"/>
                    <a:pt x="37147" y="-64"/>
                  </a:cubicBezTo>
                  <a:cubicBezTo>
                    <a:pt x="37343" y="-62"/>
                    <a:pt x="37539" y="-60"/>
                    <a:pt x="37734" y="-56"/>
                  </a:cubicBezTo>
                  <a:cubicBezTo>
                    <a:pt x="57927" y="370"/>
                    <a:pt x="74049" y="16921"/>
                    <a:pt x="73932" y="3712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 name="Freeform: Shape 55">
              <a:extLst>
                <a:ext uri="{FF2B5EF4-FFF2-40B4-BE49-F238E27FC236}">
                  <a16:creationId xmlns:a16="http://schemas.microsoft.com/office/drawing/2014/main" id="{D24E90A2-616A-4C0C-AB80-A4C6EAE7CD5A}"/>
                </a:ext>
              </a:extLst>
            </p:cNvPr>
            <p:cNvSpPr/>
            <p:nvPr/>
          </p:nvSpPr>
          <p:spPr>
            <a:xfrm>
              <a:off x="6955009" y="1189550"/>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1" y="74287"/>
                    <a:pt x="37147" y="74287"/>
                  </a:cubicBezTo>
                  <a:cubicBezTo>
                    <a:pt x="16622" y="74287"/>
                    <a:pt x="-29" y="57642"/>
                    <a:pt x="-29" y="37109"/>
                  </a:cubicBezTo>
                  <a:cubicBezTo>
                    <a:pt x="-29" y="16578"/>
                    <a:pt x="16622" y="-65"/>
                    <a:pt x="37147" y="-65"/>
                  </a:cubicBezTo>
                  <a:cubicBezTo>
                    <a:pt x="37205" y="-65"/>
                    <a:pt x="37284" y="-65"/>
                    <a:pt x="37342" y="-65"/>
                  </a:cubicBezTo>
                  <a:cubicBezTo>
                    <a:pt x="57769" y="-65"/>
                    <a:pt x="74322" y="16492"/>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 name="Freeform: Shape 56">
              <a:extLst>
                <a:ext uri="{FF2B5EF4-FFF2-40B4-BE49-F238E27FC236}">
                  <a16:creationId xmlns:a16="http://schemas.microsoft.com/office/drawing/2014/main" id="{0D1D14DB-3784-49EA-A946-5EB7C88F93C8}"/>
                </a:ext>
              </a:extLst>
            </p:cNvPr>
            <p:cNvSpPr/>
            <p:nvPr/>
          </p:nvSpPr>
          <p:spPr>
            <a:xfrm>
              <a:off x="7053929" y="1189465"/>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5" y="73896"/>
                  </a:cubicBezTo>
                  <a:cubicBezTo>
                    <a:pt x="16329" y="73788"/>
                    <a:pt x="-126" y="57143"/>
                    <a:pt x="-29" y="36720"/>
                  </a:cubicBezTo>
                  <a:cubicBezTo>
                    <a:pt x="89" y="16373"/>
                    <a:pt x="16602"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 name="Freeform: Shape 57">
              <a:extLst>
                <a:ext uri="{FF2B5EF4-FFF2-40B4-BE49-F238E27FC236}">
                  <a16:creationId xmlns:a16="http://schemas.microsoft.com/office/drawing/2014/main" id="{6BED9514-7834-4D23-8A0B-E3D73EE3B214}"/>
                </a:ext>
              </a:extLst>
            </p:cNvPr>
            <p:cNvSpPr/>
            <p:nvPr/>
          </p:nvSpPr>
          <p:spPr>
            <a:xfrm>
              <a:off x="7646088" y="1189550"/>
              <a:ext cx="41970" cy="41969"/>
            </a:xfrm>
            <a:custGeom>
              <a:avLst/>
              <a:gdLst>
                <a:gd name="connsiteX0" fmla="*/ 74323 w 74352"/>
                <a:gd name="connsiteY0" fmla="*/ 37111 h 74351"/>
                <a:gd name="connsiteX1" fmla="*/ 37147 w 74352"/>
                <a:gd name="connsiteY1" fmla="*/ 74287 h 74351"/>
                <a:gd name="connsiteX2" fmla="*/ -29 w 74352"/>
                <a:gd name="connsiteY2" fmla="*/ 37109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2"/>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 name="Freeform: Shape 58">
              <a:extLst>
                <a:ext uri="{FF2B5EF4-FFF2-40B4-BE49-F238E27FC236}">
                  <a16:creationId xmlns:a16="http://schemas.microsoft.com/office/drawing/2014/main" id="{F62DD1CC-D53C-4020-8798-F2B982B06D78}"/>
                </a:ext>
              </a:extLst>
            </p:cNvPr>
            <p:cNvSpPr/>
            <p:nvPr/>
          </p:nvSpPr>
          <p:spPr>
            <a:xfrm>
              <a:off x="7744898" y="1189550"/>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 name="Freeform: Shape 59">
              <a:extLst>
                <a:ext uri="{FF2B5EF4-FFF2-40B4-BE49-F238E27FC236}">
                  <a16:creationId xmlns:a16="http://schemas.microsoft.com/office/drawing/2014/main" id="{1B5C1044-0E5A-48E7-978F-93BC0F6611C5}"/>
                </a:ext>
              </a:extLst>
            </p:cNvPr>
            <p:cNvSpPr/>
            <p:nvPr/>
          </p:nvSpPr>
          <p:spPr>
            <a:xfrm>
              <a:off x="7843817"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 name="Freeform: Shape 60">
              <a:extLst>
                <a:ext uri="{FF2B5EF4-FFF2-40B4-BE49-F238E27FC236}">
                  <a16:creationId xmlns:a16="http://schemas.microsoft.com/office/drawing/2014/main" id="{82CDACEE-0021-412F-8EDA-3A06AA187B73}"/>
                </a:ext>
              </a:extLst>
            </p:cNvPr>
            <p:cNvSpPr/>
            <p:nvPr/>
          </p:nvSpPr>
          <p:spPr>
            <a:xfrm>
              <a:off x="7942321" y="1189550"/>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 name="Freeform: Shape 61">
              <a:extLst>
                <a:ext uri="{FF2B5EF4-FFF2-40B4-BE49-F238E27FC236}">
                  <a16:creationId xmlns:a16="http://schemas.microsoft.com/office/drawing/2014/main" id="{5CB9329A-E5A1-43FA-97AF-374F94845EBE}"/>
                </a:ext>
              </a:extLst>
            </p:cNvPr>
            <p:cNvSpPr/>
            <p:nvPr/>
          </p:nvSpPr>
          <p:spPr>
            <a:xfrm>
              <a:off x="8041240"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 name="Freeform: Shape 62">
              <a:extLst>
                <a:ext uri="{FF2B5EF4-FFF2-40B4-BE49-F238E27FC236}">
                  <a16:creationId xmlns:a16="http://schemas.microsoft.com/office/drawing/2014/main" id="{CB58C91F-6867-427A-A0C7-852AC8E94671}"/>
                </a:ext>
              </a:extLst>
            </p:cNvPr>
            <p:cNvSpPr/>
            <p:nvPr/>
          </p:nvSpPr>
          <p:spPr>
            <a:xfrm>
              <a:off x="8535875"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 name="Freeform: Shape 63">
              <a:extLst>
                <a:ext uri="{FF2B5EF4-FFF2-40B4-BE49-F238E27FC236}">
                  <a16:creationId xmlns:a16="http://schemas.microsoft.com/office/drawing/2014/main" id="{2267BD67-27E9-4621-A1F4-49A0BFE6B79A}"/>
                </a:ext>
              </a:extLst>
            </p:cNvPr>
            <p:cNvSpPr/>
            <p:nvPr/>
          </p:nvSpPr>
          <p:spPr>
            <a:xfrm>
              <a:off x="3006068"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 name="Freeform: Shape 64">
              <a:extLst>
                <a:ext uri="{FF2B5EF4-FFF2-40B4-BE49-F238E27FC236}">
                  <a16:creationId xmlns:a16="http://schemas.microsoft.com/office/drawing/2014/main" id="{0EE26D93-5880-4453-9688-D935B0126296}"/>
                </a:ext>
              </a:extLst>
            </p:cNvPr>
            <p:cNvSpPr/>
            <p:nvPr/>
          </p:nvSpPr>
          <p:spPr>
            <a:xfrm>
              <a:off x="3104570"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 name="Freeform: Shape 65">
              <a:extLst>
                <a:ext uri="{FF2B5EF4-FFF2-40B4-BE49-F238E27FC236}">
                  <a16:creationId xmlns:a16="http://schemas.microsoft.com/office/drawing/2014/main" id="{8C2145AD-6743-4536-938C-846696E01014}"/>
                </a:ext>
              </a:extLst>
            </p:cNvPr>
            <p:cNvSpPr/>
            <p:nvPr/>
          </p:nvSpPr>
          <p:spPr>
            <a:xfrm>
              <a:off x="3203491"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 name="Freeform: Shape 66">
              <a:extLst>
                <a:ext uri="{FF2B5EF4-FFF2-40B4-BE49-F238E27FC236}">
                  <a16:creationId xmlns:a16="http://schemas.microsoft.com/office/drawing/2014/main" id="{650CF449-C9A1-4164-BE56-7A593133A4FA}"/>
                </a:ext>
              </a:extLst>
            </p:cNvPr>
            <p:cNvSpPr/>
            <p:nvPr/>
          </p:nvSpPr>
          <p:spPr>
            <a:xfrm>
              <a:off x="3301994"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 name="Freeform: Shape 67">
              <a:extLst>
                <a:ext uri="{FF2B5EF4-FFF2-40B4-BE49-F238E27FC236}">
                  <a16:creationId xmlns:a16="http://schemas.microsoft.com/office/drawing/2014/main" id="{1CD660F1-C8D4-4D08-81D2-AF44C03543A6}"/>
                </a:ext>
              </a:extLst>
            </p:cNvPr>
            <p:cNvSpPr/>
            <p:nvPr/>
          </p:nvSpPr>
          <p:spPr>
            <a:xfrm>
              <a:off x="3400914"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 name="Freeform: Shape 68">
              <a:extLst>
                <a:ext uri="{FF2B5EF4-FFF2-40B4-BE49-F238E27FC236}">
                  <a16:creationId xmlns:a16="http://schemas.microsoft.com/office/drawing/2014/main" id="{18F8DA7C-0FA6-4677-BC98-F6A2EF0FBCE0}"/>
                </a:ext>
              </a:extLst>
            </p:cNvPr>
            <p:cNvSpPr/>
            <p:nvPr/>
          </p:nvSpPr>
          <p:spPr>
            <a:xfrm>
              <a:off x="3499724"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 name="Freeform: Shape 69">
              <a:extLst>
                <a:ext uri="{FF2B5EF4-FFF2-40B4-BE49-F238E27FC236}">
                  <a16:creationId xmlns:a16="http://schemas.microsoft.com/office/drawing/2014/main" id="{CAD0DCA9-BB85-4F0F-90A5-783F58444068}"/>
                </a:ext>
              </a:extLst>
            </p:cNvPr>
            <p:cNvSpPr/>
            <p:nvPr/>
          </p:nvSpPr>
          <p:spPr>
            <a:xfrm>
              <a:off x="3598337"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 name="Freeform: Shape 70">
              <a:extLst>
                <a:ext uri="{FF2B5EF4-FFF2-40B4-BE49-F238E27FC236}">
                  <a16:creationId xmlns:a16="http://schemas.microsoft.com/office/drawing/2014/main" id="{467360F5-5755-4A20-A5BF-93D70D97314B}"/>
                </a:ext>
              </a:extLst>
            </p:cNvPr>
            <p:cNvSpPr/>
            <p:nvPr/>
          </p:nvSpPr>
          <p:spPr>
            <a:xfrm>
              <a:off x="3697147"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 name="Freeform: Shape 71">
              <a:extLst>
                <a:ext uri="{FF2B5EF4-FFF2-40B4-BE49-F238E27FC236}">
                  <a16:creationId xmlns:a16="http://schemas.microsoft.com/office/drawing/2014/main" id="{B6A6EA02-5ECB-4548-9D59-B9EE7A8FFE40}"/>
                </a:ext>
              </a:extLst>
            </p:cNvPr>
            <p:cNvSpPr/>
            <p:nvPr/>
          </p:nvSpPr>
          <p:spPr>
            <a:xfrm>
              <a:off x="3795649"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 name="Freeform: Shape 72">
              <a:extLst>
                <a:ext uri="{FF2B5EF4-FFF2-40B4-BE49-F238E27FC236}">
                  <a16:creationId xmlns:a16="http://schemas.microsoft.com/office/drawing/2014/main" id="{FE270DDD-477D-4AF7-9180-8EC48C001F9C}"/>
                </a:ext>
              </a:extLst>
            </p:cNvPr>
            <p:cNvSpPr/>
            <p:nvPr/>
          </p:nvSpPr>
          <p:spPr>
            <a:xfrm>
              <a:off x="3894570"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 name="Freeform: Shape 73">
              <a:extLst>
                <a:ext uri="{FF2B5EF4-FFF2-40B4-BE49-F238E27FC236}">
                  <a16:creationId xmlns:a16="http://schemas.microsoft.com/office/drawing/2014/main" id="{1F7F2046-F3FB-4C0C-ABF2-3BF3386336F1}"/>
                </a:ext>
              </a:extLst>
            </p:cNvPr>
            <p:cNvSpPr/>
            <p:nvPr/>
          </p:nvSpPr>
          <p:spPr>
            <a:xfrm>
              <a:off x="3993379"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 name="Freeform: Shape 74">
              <a:extLst>
                <a:ext uri="{FF2B5EF4-FFF2-40B4-BE49-F238E27FC236}">
                  <a16:creationId xmlns:a16="http://schemas.microsoft.com/office/drawing/2014/main" id="{F8A2E20B-1C4E-48BC-99A2-00BB1D1892AA}"/>
                </a:ext>
              </a:extLst>
            </p:cNvPr>
            <p:cNvSpPr/>
            <p:nvPr/>
          </p:nvSpPr>
          <p:spPr>
            <a:xfrm>
              <a:off x="4585649"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 name="Freeform: Shape 75">
              <a:extLst>
                <a:ext uri="{FF2B5EF4-FFF2-40B4-BE49-F238E27FC236}">
                  <a16:creationId xmlns:a16="http://schemas.microsoft.com/office/drawing/2014/main" id="{CA16343E-2157-4FD4-9C45-516CA3816920}"/>
                </a:ext>
              </a:extLst>
            </p:cNvPr>
            <p:cNvSpPr/>
            <p:nvPr/>
          </p:nvSpPr>
          <p:spPr>
            <a:xfrm>
              <a:off x="4684459"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 name="Freeform: Shape 76">
              <a:extLst>
                <a:ext uri="{FF2B5EF4-FFF2-40B4-BE49-F238E27FC236}">
                  <a16:creationId xmlns:a16="http://schemas.microsoft.com/office/drawing/2014/main" id="{4D33D358-D217-4145-BC5D-94BD737D6CAA}"/>
                </a:ext>
              </a:extLst>
            </p:cNvPr>
            <p:cNvSpPr/>
            <p:nvPr/>
          </p:nvSpPr>
          <p:spPr>
            <a:xfrm>
              <a:off x="4782961"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 name="Freeform: Shape 77">
              <a:extLst>
                <a:ext uri="{FF2B5EF4-FFF2-40B4-BE49-F238E27FC236}">
                  <a16:creationId xmlns:a16="http://schemas.microsoft.com/office/drawing/2014/main" id="{EE26945E-D5DF-482F-9CBD-7C6917AEC2E3}"/>
                </a:ext>
              </a:extLst>
            </p:cNvPr>
            <p:cNvSpPr/>
            <p:nvPr/>
          </p:nvSpPr>
          <p:spPr>
            <a:xfrm>
              <a:off x="4881882"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 name="Freeform: Shape 78">
              <a:extLst>
                <a:ext uri="{FF2B5EF4-FFF2-40B4-BE49-F238E27FC236}">
                  <a16:creationId xmlns:a16="http://schemas.microsoft.com/office/drawing/2014/main" id="{380004D3-4024-4B8E-B443-1E85F3741DD6}"/>
                </a:ext>
              </a:extLst>
            </p:cNvPr>
            <p:cNvSpPr/>
            <p:nvPr/>
          </p:nvSpPr>
          <p:spPr>
            <a:xfrm>
              <a:off x="4980385" y="12883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 name="Freeform: Shape 79">
              <a:extLst>
                <a:ext uri="{FF2B5EF4-FFF2-40B4-BE49-F238E27FC236}">
                  <a16:creationId xmlns:a16="http://schemas.microsoft.com/office/drawing/2014/main" id="{5803D0F1-DEB7-4869-9B9F-E89DD6E83DE7}"/>
                </a:ext>
              </a:extLst>
            </p:cNvPr>
            <p:cNvSpPr/>
            <p:nvPr/>
          </p:nvSpPr>
          <p:spPr>
            <a:xfrm>
              <a:off x="5079305"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 name="Freeform: Shape 80">
              <a:extLst>
                <a:ext uri="{FF2B5EF4-FFF2-40B4-BE49-F238E27FC236}">
                  <a16:creationId xmlns:a16="http://schemas.microsoft.com/office/drawing/2014/main" id="{4F08B415-363E-4763-94DE-53D535BF330E}"/>
                </a:ext>
              </a:extLst>
            </p:cNvPr>
            <p:cNvSpPr/>
            <p:nvPr/>
          </p:nvSpPr>
          <p:spPr>
            <a:xfrm>
              <a:off x="5178115"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 name="Freeform: Shape 81">
              <a:extLst>
                <a:ext uri="{FF2B5EF4-FFF2-40B4-BE49-F238E27FC236}">
                  <a16:creationId xmlns:a16="http://schemas.microsoft.com/office/drawing/2014/main" id="{39F0DA46-CADA-4C2B-84DE-4CB72629B8C0}"/>
                </a:ext>
              </a:extLst>
            </p:cNvPr>
            <p:cNvSpPr/>
            <p:nvPr/>
          </p:nvSpPr>
          <p:spPr>
            <a:xfrm>
              <a:off x="6856506" y="128827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 name="Freeform: Shape 82">
              <a:extLst>
                <a:ext uri="{FF2B5EF4-FFF2-40B4-BE49-F238E27FC236}">
                  <a16:creationId xmlns:a16="http://schemas.microsoft.com/office/drawing/2014/main" id="{409F6A11-7A36-43EE-833F-3A2A80768009}"/>
                </a:ext>
              </a:extLst>
            </p:cNvPr>
            <p:cNvSpPr/>
            <p:nvPr/>
          </p:nvSpPr>
          <p:spPr>
            <a:xfrm>
              <a:off x="6955009" y="128836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 name="Freeform: Shape 83">
              <a:extLst>
                <a:ext uri="{FF2B5EF4-FFF2-40B4-BE49-F238E27FC236}">
                  <a16:creationId xmlns:a16="http://schemas.microsoft.com/office/drawing/2014/main" id="{EBAD86A2-6C2B-4AD3-8A00-0FBEBAF486C2}"/>
                </a:ext>
              </a:extLst>
            </p:cNvPr>
            <p:cNvSpPr/>
            <p:nvPr/>
          </p:nvSpPr>
          <p:spPr>
            <a:xfrm>
              <a:off x="7251241"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 name="Freeform: Shape 84">
              <a:extLst>
                <a:ext uri="{FF2B5EF4-FFF2-40B4-BE49-F238E27FC236}">
                  <a16:creationId xmlns:a16="http://schemas.microsoft.com/office/drawing/2014/main" id="{57A01707-1AF3-4069-8BA4-EF338B0C1E98}"/>
                </a:ext>
              </a:extLst>
            </p:cNvPr>
            <p:cNvSpPr/>
            <p:nvPr/>
          </p:nvSpPr>
          <p:spPr>
            <a:xfrm>
              <a:off x="7448664" y="128836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 name="Freeform: Shape 85">
              <a:extLst>
                <a:ext uri="{FF2B5EF4-FFF2-40B4-BE49-F238E27FC236}">
                  <a16:creationId xmlns:a16="http://schemas.microsoft.com/office/drawing/2014/main" id="{75B98A5B-2AFE-4DC1-94B9-B7466C1EA3D1}"/>
                </a:ext>
              </a:extLst>
            </p:cNvPr>
            <p:cNvSpPr/>
            <p:nvPr/>
          </p:nvSpPr>
          <p:spPr>
            <a:xfrm>
              <a:off x="7547585" y="128827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9" y="73896"/>
                    <a:pt x="36952" y="73896"/>
                  </a:cubicBezTo>
                  <a:cubicBezTo>
                    <a:pt x="16524" y="73896"/>
                    <a:pt x="-29" y="57339"/>
                    <a:pt x="-29" y="36916"/>
                  </a:cubicBezTo>
                  <a:cubicBezTo>
                    <a:pt x="-29" y="16493"/>
                    <a:pt x="16524" y="-64"/>
                    <a:pt x="36952"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 name="Freeform: Shape 86">
              <a:extLst>
                <a:ext uri="{FF2B5EF4-FFF2-40B4-BE49-F238E27FC236}">
                  <a16:creationId xmlns:a16="http://schemas.microsoft.com/office/drawing/2014/main" id="{A447E290-8C01-44CC-954D-F162A144795C}"/>
                </a:ext>
              </a:extLst>
            </p:cNvPr>
            <p:cNvSpPr/>
            <p:nvPr/>
          </p:nvSpPr>
          <p:spPr>
            <a:xfrm>
              <a:off x="7646087" y="128836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 name="Freeform: Shape 87">
              <a:extLst>
                <a:ext uri="{FF2B5EF4-FFF2-40B4-BE49-F238E27FC236}">
                  <a16:creationId xmlns:a16="http://schemas.microsoft.com/office/drawing/2014/main" id="{CEC74C90-471E-4DCE-B7E1-08033D3AA2AF}"/>
                </a:ext>
              </a:extLst>
            </p:cNvPr>
            <p:cNvSpPr/>
            <p:nvPr/>
          </p:nvSpPr>
          <p:spPr>
            <a:xfrm>
              <a:off x="7744897"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1"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 name="Freeform: Shape 88">
              <a:extLst>
                <a:ext uri="{FF2B5EF4-FFF2-40B4-BE49-F238E27FC236}">
                  <a16:creationId xmlns:a16="http://schemas.microsoft.com/office/drawing/2014/main" id="{1845ADA6-C2EB-461D-BC05-D41185A5BB65}"/>
                </a:ext>
              </a:extLst>
            </p:cNvPr>
            <p:cNvSpPr/>
            <p:nvPr/>
          </p:nvSpPr>
          <p:spPr>
            <a:xfrm>
              <a:off x="7843818" y="128827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 name="Freeform: Shape 89">
              <a:extLst>
                <a:ext uri="{FF2B5EF4-FFF2-40B4-BE49-F238E27FC236}">
                  <a16:creationId xmlns:a16="http://schemas.microsoft.com/office/drawing/2014/main" id="{140C945E-30CA-4CDE-A92A-8A24697D72A1}"/>
                </a:ext>
              </a:extLst>
            </p:cNvPr>
            <p:cNvSpPr/>
            <p:nvPr/>
          </p:nvSpPr>
          <p:spPr>
            <a:xfrm>
              <a:off x="7942320"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1"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 name="Freeform: Shape 90">
              <a:extLst>
                <a:ext uri="{FF2B5EF4-FFF2-40B4-BE49-F238E27FC236}">
                  <a16:creationId xmlns:a16="http://schemas.microsoft.com/office/drawing/2014/main" id="{0A3FCCA5-C710-4946-9D51-CA7B4F49F43D}"/>
                </a:ext>
              </a:extLst>
            </p:cNvPr>
            <p:cNvSpPr/>
            <p:nvPr/>
          </p:nvSpPr>
          <p:spPr>
            <a:xfrm>
              <a:off x="8041241" y="128827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 name="Freeform: Shape 91">
              <a:extLst>
                <a:ext uri="{FF2B5EF4-FFF2-40B4-BE49-F238E27FC236}">
                  <a16:creationId xmlns:a16="http://schemas.microsoft.com/office/drawing/2014/main" id="{4A80CAEF-08A1-4F9D-AC64-275634CFA360}"/>
                </a:ext>
              </a:extLst>
            </p:cNvPr>
            <p:cNvSpPr/>
            <p:nvPr/>
          </p:nvSpPr>
          <p:spPr>
            <a:xfrm>
              <a:off x="8139744" y="12883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 name="Freeform: Shape 92">
              <a:extLst>
                <a:ext uri="{FF2B5EF4-FFF2-40B4-BE49-F238E27FC236}">
                  <a16:creationId xmlns:a16="http://schemas.microsoft.com/office/drawing/2014/main" id="{27FE3078-DAFC-48EF-81EA-FAAE393A9322}"/>
                </a:ext>
              </a:extLst>
            </p:cNvPr>
            <p:cNvSpPr/>
            <p:nvPr/>
          </p:nvSpPr>
          <p:spPr>
            <a:xfrm>
              <a:off x="8238553" y="1288359"/>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8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8" y="-64"/>
                  </a:cubicBezTo>
                  <a:cubicBezTo>
                    <a:pt x="57574" y="-172"/>
                    <a:pt x="74206" y="16297"/>
                    <a:pt x="74324" y="36720"/>
                  </a:cubicBezTo>
                  <a:cubicBezTo>
                    <a:pt x="74324" y="36785"/>
                    <a:pt x="74324" y="3685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 name="Freeform: Shape 93">
              <a:extLst>
                <a:ext uri="{FF2B5EF4-FFF2-40B4-BE49-F238E27FC236}">
                  <a16:creationId xmlns:a16="http://schemas.microsoft.com/office/drawing/2014/main" id="{D4627833-2B9B-4678-8D83-04BF2027F6CF}"/>
                </a:ext>
              </a:extLst>
            </p:cNvPr>
            <p:cNvSpPr/>
            <p:nvPr/>
          </p:nvSpPr>
          <p:spPr>
            <a:xfrm>
              <a:off x="8337474" y="128827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 name="Freeform: Shape 94">
              <a:extLst>
                <a:ext uri="{FF2B5EF4-FFF2-40B4-BE49-F238E27FC236}">
                  <a16:creationId xmlns:a16="http://schemas.microsoft.com/office/drawing/2014/main" id="{B43704B9-FB41-4BA6-AE9C-83980CB523C1}"/>
                </a:ext>
              </a:extLst>
            </p:cNvPr>
            <p:cNvSpPr/>
            <p:nvPr/>
          </p:nvSpPr>
          <p:spPr>
            <a:xfrm>
              <a:off x="8435976" y="1288359"/>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8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8" y="-64"/>
                  </a:cubicBezTo>
                  <a:cubicBezTo>
                    <a:pt x="57574" y="-172"/>
                    <a:pt x="74206" y="16297"/>
                    <a:pt x="74324" y="36720"/>
                  </a:cubicBezTo>
                  <a:cubicBezTo>
                    <a:pt x="74324" y="36785"/>
                    <a:pt x="74324" y="3685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 name="Freeform: Shape 95">
              <a:extLst>
                <a:ext uri="{FF2B5EF4-FFF2-40B4-BE49-F238E27FC236}">
                  <a16:creationId xmlns:a16="http://schemas.microsoft.com/office/drawing/2014/main" id="{13DCA1EC-5B6B-414F-8454-DFE16314407B}"/>
                </a:ext>
              </a:extLst>
            </p:cNvPr>
            <p:cNvSpPr/>
            <p:nvPr/>
          </p:nvSpPr>
          <p:spPr>
            <a:xfrm>
              <a:off x="8633400" y="128836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 name="Freeform: Shape 96">
              <a:extLst>
                <a:ext uri="{FF2B5EF4-FFF2-40B4-BE49-F238E27FC236}">
                  <a16:creationId xmlns:a16="http://schemas.microsoft.com/office/drawing/2014/main" id="{D54EB6C2-B099-4905-9BE6-4547421B8751}"/>
                </a:ext>
              </a:extLst>
            </p:cNvPr>
            <p:cNvSpPr/>
            <p:nvPr/>
          </p:nvSpPr>
          <p:spPr>
            <a:xfrm>
              <a:off x="8731537"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 name="Freeform: Shape 97">
              <a:extLst>
                <a:ext uri="{FF2B5EF4-FFF2-40B4-BE49-F238E27FC236}">
                  <a16:creationId xmlns:a16="http://schemas.microsoft.com/office/drawing/2014/main" id="{F6F5372E-402A-4129-B185-26D161899105}"/>
                </a:ext>
              </a:extLst>
            </p:cNvPr>
            <p:cNvSpPr/>
            <p:nvPr/>
          </p:nvSpPr>
          <p:spPr>
            <a:xfrm>
              <a:off x="8831129" y="1288275"/>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 name="Freeform: Shape 98">
              <a:extLst>
                <a:ext uri="{FF2B5EF4-FFF2-40B4-BE49-F238E27FC236}">
                  <a16:creationId xmlns:a16="http://schemas.microsoft.com/office/drawing/2014/main" id="{40C95CD2-DBCD-445E-8EC0-81B303B6577C}"/>
                </a:ext>
              </a:extLst>
            </p:cNvPr>
            <p:cNvSpPr/>
            <p:nvPr/>
          </p:nvSpPr>
          <p:spPr>
            <a:xfrm>
              <a:off x="8929632" y="1288359"/>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7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4" y="36720"/>
                  </a:cubicBezTo>
                  <a:cubicBezTo>
                    <a:pt x="74324" y="36785"/>
                    <a:pt x="74324" y="3685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 name="Freeform: Shape 99">
              <a:extLst>
                <a:ext uri="{FF2B5EF4-FFF2-40B4-BE49-F238E27FC236}">
                  <a16:creationId xmlns:a16="http://schemas.microsoft.com/office/drawing/2014/main" id="{2D3A970A-9B53-4865-BBFB-AD983C6A0186}"/>
                </a:ext>
              </a:extLst>
            </p:cNvPr>
            <p:cNvSpPr/>
            <p:nvPr/>
          </p:nvSpPr>
          <p:spPr>
            <a:xfrm>
              <a:off x="2018756" y="1386883"/>
              <a:ext cx="41748" cy="41748"/>
            </a:xfrm>
            <a:custGeom>
              <a:avLst/>
              <a:gdLst>
                <a:gd name="connsiteX0" fmla="*/ 73930 w 73959"/>
                <a:gd name="connsiteY0" fmla="*/ 37116 h 73959"/>
                <a:gd name="connsiteX1" fmla="*/ 36750 w 73959"/>
                <a:gd name="connsiteY1" fmla="*/ 73895 h 73959"/>
                <a:gd name="connsiteX2" fmla="*/ -28 w 73959"/>
                <a:gd name="connsiteY2" fmla="*/ 36715 h 73959"/>
                <a:gd name="connsiteX3" fmla="*/ 36363 w 73959"/>
                <a:gd name="connsiteY3" fmla="*/ -60 h 73959"/>
                <a:gd name="connsiteX4" fmla="*/ 73926 w 73959"/>
                <a:gd name="connsiteY4" fmla="*/ 36327 h 73959"/>
                <a:gd name="connsiteX5" fmla="*/ 73930 w 73959"/>
                <a:gd name="connsiteY5" fmla="*/ 37116 h 7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9" h="73959">
                  <a:moveTo>
                    <a:pt x="73930" y="37116"/>
                  </a:moveTo>
                  <a:cubicBezTo>
                    <a:pt x="73818" y="57539"/>
                    <a:pt x="57173" y="74006"/>
                    <a:pt x="36750" y="73895"/>
                  </a:cubicBezTo>
                  <a:cubicBezTo>
                    <a:pt x="16327" y="73785"/>
                    <a:pt x="-140" y="57138"/>
                    <a:pt x="-28" y="36715"/>
                  </a:cubicBezTo>
                  <a:cubicBezTo>
                    <a:pt x="79" y="16599"/>
                    <a:pt x="16249" y="259"/>
                    <a:pt x="36363" y="-60"/>
                  </a:cubicBezTo>
                  <a:cubicBezTo>
                    <a:pt x="56784" y="-385"/>
                    <a:pt x="73601" y="15906"/>
                    <a:pt x="73926" y="36327"/>
                  </a:cubicBezTo>
                  <a:cubicBezTo>
                    <a:pt x="73930" y="36590"/>
                    <a:pt x="73932" y="36854"/>
                    <a:pt x="73930" y="371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 name="Freeform: Shape 100">
              <a:extLst>
                <a:ext uri="{FF2B5EF4-FFF2-40B4-BE49-F238E27FC236}">
                  <a16:creationId xmlns:a16="http://schemas.microsoft.com/office/drawing/2014/main" id="{B992D233-1F29-414B-A113-04C905ED9854}"/>
                </a:ext>
              </a:extLst>
            </p:cNvPr>
            <p:cNvSpPr/>
            <p:nvPr/>
          </p:nvSpPr>
          <p:spPr>
            <a:xfrm>
              <a:off x="2117846"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8" y="74287"/>
                    <a:pt x="37147" y="74287"/>
                  </a:cubicBezTo>
                  <a:cubicBezTo>
                    <a:pt x="16616" y="74287"/>
                    <a:pt x="-29" y="57642"/>
                    <a:pt x="-29" y="37111"/>
                  </a:cubicBezTo>
                  <a:cubicBezTo>
                    <a:pt x="-29" y="16580"/>
                    <a:pt x="16616" y="-65"/>
                    <a:pt x="37147" y="-65"/>
                  </a:cubicBezTo>
                  <a:cubicBezTo>
                    <a:pt x="57678"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 name="Freeform: Shape 101">
              <a:extLst>
                <a:ext uri="{FF2B5EF4-FFF2-40B4-BE49-F238E27FC236}">
                  <a16:creationId xmlns:a16="http://schemas.microsoft.com/office/drawing/2014/main" id="{E37FEA68-D5DE-4EA6-B700-78F9E6DFE2AE}"/>
                </a:ext>
              </a:extLst>
            </p:cNvPr>
            <p:cNvSpPr/>
            <p:nvPr/>
          </p:nvSpPr>
          <p:spPr>
            <a:xfrm>
              <a:off x="2215984" y="1386889"/>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4"/>
                    <a:pt x="57177" y="74003"/>
                    <a:pt x="36754" y="73896"/>
                  </a:cubicBezTo>
                  <a:cubicBezTo>
                    <a:pt x="16331" y="73786"/>
                    <a:pt x="-138" y="57143"/>
                    <a:pt x="-28" y="36720"/>
                  </a:cubicBezTo>
                  <a:cubicBezTo>
                    <a:pt x="79" y="16373"/>
                    <a:pt x="16603" y="-65"/>
                    <a:pt x="36950" y="-65"/>
                  </a:cubicBezTo>
                  <a:cubicBezTo>
                    <a:pt x="57373" y="-65"/>
                    <a:pt x="73930" y="16492"/>
                    <a:pt x="73930" y="36916"/>
                  </a:cubicBezTo>
                  <a:cubicBezTo>
                    <a:pt x="73930" y="36980"/>
                    <a:pt x="73930" y="37047"/>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 name="Freeform: Shape 102">
              <a:extLst>
                <a:ext uri="{FF2B5EF4-FFF2-40B4-BE49-F238E27FC236}">
                  <a16:creationId xmlns:a16="http://schemas.microsoft.com/office/drawing/2014/main" id="{3E9973B2-B739-4A7D-B0B9-2231B6C2B8D8}"/>
                </a:ext>
              </a:extLst>
            </p:cNvPr>
            <p:cNvSpPr/>
            <p:nvPr/>
          </p:nvSpPr>
          <p:spPr>
            <a:xfrm>
              <a:off x="2314682"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8" y="74287"/>
                    <a:pt x="37147" y="74287"/>
                  </a:cubicBezTo>
                  <a:cubicBezTo>
                    <a:pt x="16614" y="74287"/>
                    <a:pt x="-29" y="57642"/>
                    <a:pt x="-29" y="37109"/>
                  </a:cubicBezTo>
                  <a:cubicBezTo>
                    <a:pt x="-29" y="16578"/>
                    <a:pt x="16616" y="-65"/>
                    <a:pt x="37147" y="-65"/>
                  </a:cubicBezTo>
                  <a:cubicBezTo>
                    <a:pt x="37213" y="-65"/>
                    <a:pt x="37278" y="-65"/>
                    <a:pt x="37342" y="-65"/>
                  </a:cubicBezTo>
                  <a:cubicBezTo>
                    <a:pt x="57766"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 name="Freeform: Shape 103">
              <a:extLst>
                <a:ext uri="{FF2B5EF4-FFF2-40B4-BE49-F238E27FC236}">
                  <a16:creationId xmlns:a16="http://schemas.microsoft.com/office/drawing/2014/main" id="{14FF7BBD-E3DE-4ACC-9CF3-4D7AFB14032D}"/>
                </a:ext>
              </a:extLst>
            </p:cNvPr>
            <p:cNvSpPr/>
            <p:nvPr/>
          </p:nvSpPr>
          <p:spPr>
            <a:xfrm>
              <a:off x="2413603" y="1386889"/>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4"/>
                    <a:pt x="57177" y="74003"/>
                    <a:pt x="36754" y="73896"/>
                  </a:cubicBezTo>
                  <a:cubicBezTo>
                    <a:pt x="16331" y="73786"/>
                    <a:pt x="-138" y="57143"/>
                    <a:pt x="-28" y="36720"/>
                  </a:cubicBezTo>
                  <a:cubicBezTo>
                    <a:pt x="79" y="16373"/>
                    <a:pt x="16603" y="-65"/>
                    <a:pt x="36950" y="-65"/>
                  </a:cubicBezTo>
                  <a:cubicBezTo>
                    <a:pt x="57373" y="-65"/>
                    <a:pt x="73930" y="16492"/>
                    <a:pt x="73930" y="36916"/>
                  </a:cubicBezTo>
                  <a:cubicBezTo>
                    <a:pt x="73930" y="36980"/>
                    <a:pt x="73930" y="37047"/>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 name="Freeform: Shape 104">
              <a:extLst>
                <a:ext uri="{FF2B5EF4-FFF2-40B4-BE49-F238E27FC236}">
                  <a16:creationId xmlns:a16="http://schemas.microsoft.com/office/drawing/2014/main" id="{5D308DED-5E47-453A-B92B-CECE6DCD1C02}"/>
                </a:ext>
              </a:extLst>
            </p:cNvPr>
            <p:cNvSpPr/>
            <p:nvPr/>
          </p:nvSpPr>
          <p:spPr>
            <a:xfrm>
              <a:off x="2512105"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8" y="74287"/>
                    <a:pt x="37147" y="74287"/>
                  </a:cubicBezTo>
                  <a:cubicBezTo>
                    <a:pt x="16614" y="74287"/>
                    <a:pt x="-29" y="57642"/>
                    <a:pt x="-29" y="37109"/>
                  </a:cubicBezTo>
                  <a:cubicBezTo>
                    <a:pt x="-29" y="16578"/>
                    <a:pt x="16616" y="-65"/>
                    <a:pt x="37147" y="-65"/>
                  </a:cubicBezTo>
                  <a:cubicBezTo>
                    <a:pt x="37213" y="-65"/>
                    <a:pt x="37278" y="-65"/>
                    <a:pt x="37343" y="-65"/>
                  </a:cubicBezTo>
                  <a:cubicBezTo>
                    <a:pt x="57766"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 name="Freeform: Shape 105">
              <a:extLst>
                <a:ext uri="{FF2B5EF4-FFF2-40B4-BE49-F238E27FC236}">
                  <a16:creationId xmlns:a16="http://schemas.microsoft.com/office/drawing/2014/main" id="{185D32E0-85BB-4C21-9040-0316ED9D3465}"/>
                </a:ext>
              </a:extLst>
            </p:cNvPr>
            <p:cNvSpPr/>
            <p:nvPr/>
          </p:nvSpPr>
          <p:spPr>
            <a:xfrm>
              <a:off x="2610915"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8" y="74287"/>
                    <a:pt x="37147" y="74287"/>
                  </a:cubicBezTo>
                  <a:cubicBezTo>
                    <a:pt x="16616" y="74287"/>
                    <a:pt x="-29" y="57642"/>
                    <a:pt x="-29" y="37111"/>
                  </a:cubicBezTo>
                  <a:cubicBezTo>
                    <a:pt x="-29" y="16580"/>
                    <a:pt x="16616" y="-65"/>
                    <a:pt x="37147" y="-65"/>
                  </a:cubicBezTo>
                  <a:cubicBezTo>
                    <a:pt x="57678"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 name="Freeform: Shape 106">
              <a:extLst>
                <a:ext uri="{FF2B5EF4-FFF2-40B4-BE49-F238E27FC236}">
                  <a16:creationId xmlns:a16="http://schemas.microsoft.com/office/drawing/2014/main" id="{8B927AFF-F174-4C44-8B68-549C0A6DE96C}"/>
                </a:ext>
              </a:extLst>
            </p:cNvPr>
            <p:cNvSpPr/>
            <p:nvPr/>
          </p:nvSpPr>
          <p:spPr>
            <a:xfrm>
              <a:off x="2709835" y="1386889"/>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4"/>
                    <a:pt x="57177" y="74003"/>
                    <a:pt x="36754" y="73896"/>
                  </a:cubicBezTo>
                  <a:cubicBezTo>
                    <a:pt x="16331" y="73786"/>
                    <a:pt x="-138" y="57143"/>
                    <a:pt x="-28" y="36720"/>
                  </a:cubicBezTo>
                  <a:cubicBezTo>
                    <a:pt x="79" y="16373"/>
                    <a:pt x="16603" y="-65"/>
                    <a:pt x="36950" y="-65"/>
                  </a:cubicBezTo>
                  <a:cubicBezTo>
                    <a:pt x="57373" y="-65"/>
                    <a:pt x="73930" y="16492"/>
                    <a:pt x="73930" y="36916"/>
                  </a:cubicBezTo>
                  <a:cubicBezTo>
                    <a:pt x="73930" y="36980"/>
                    <a:pt x="73930" y="37047"/>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 name="Freeform: Shape 107">
              <a:extLst>
                <a:ext uri="{FF2B5EF4-FFF2-40B4-BE49-F238E27FC236}">
                  <a16:creationId xmlns:a16="http://schemas.microsoft.com/office/drawing/2014/main" id="{F30712A9-E5CF-4158-9724-1B3831C49305}"/>
                </a:ext>
              </a:extLst>
            </p:cNvPr>
            <p:cNvSpPr/>
            <p:nvPr/>
          </p:nvSpPr>
          <p:spPr>
            <a:xfrm>
              <a:off x="2808338"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8" y="74287"/>
                    <a:pt x="37147" y="74287"/>
                  </a:cubicBezTo>
                  <a:cubicBezTo>
                    <a:pt x="16614" y="74287"/>
                    <a:pt x="-29" y="57642"/>
                    <a:pt x="-29" y="37109"/>
                  </a:cubicBezTo>
                  <a:cubicBezTo>
                    <a:pt x="-29" y="16578"/>
                    <a:pt x="16616" y="-65"/>
                    <a:pt x="37147" y="-65"/>
                  </a:cubicBezTo>
                  <a:cubicBezTo>
                    <a:pt x="37213" y="-65"/>
                    <a:pt x="37278" y="-65"/>
                    <a:pt x="37343" y="-65"/>
                  </a:cubicBezTo>
                  <a:cubicBezTo>
                    <a:pt x="57766"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 name="Freeform: Shape 108">
              <a:extLst>
                <a:ext uri="{FF2B5EF4-FFF2-40B4-BE49-F238E27FC236}">
                  <a16:creationId xmlns:a16="http://schemas.microsoft.com/office/drawing/2014/main" id="{4B6901E3-B721-41B5-8ADF-F5DCACB8369E}"/>
                </a:ext>
              </a:extLst>
            </p:cNvPr>
            <p:cNvSpPr/>
            <p:nvPr/>
          </p:nvSpPr>
          <p:spPr>
            <a:xfrm>
              <a:off x="2907259" y="1386889"/>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4"/>
                    <a:pt x="57177" y="74003"/>
                    <a:pt x="36754" y="73896"/>
                  </a:cubicBezTo>
                  <a:cubicBezTo>
                    <a:pt x="16331" y="73786"/>
                    <a:pt x="-138" y="57143"/>
                    <a:pt x="-28" y="36720"/>
                  </a:cubicBezTo>
                  <a:cubicBezTo>
                    <a:pt x="79" y="16373"/>
                    <a:pt x="16603" y="-65"/>
                    <a:pt x="36950" y="-65"/>
                  </a:cubicBezTo>
                  <a:cubicBezTo>
                    <a:pt x="57373" y="-65"/>
                    <a:pt x="73930" y="16492"/>
                    <a:pt x="73930" y="36916"/>
                  </a:cubicBezTo>
                  <a:cubicBezTo>
                    <a:pt x="73930" y="36980"/>
                    <a:pt x="73930" y="37047"/>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 name="Freeform: Shape 109">
              <a:extLst>
                <a:ext uri="{FF2B5EF4-FFF2-40B4-BE49-F238E27FC236}">
                  <a16:creationId xmlns:a16="http://schemas.microsoft.com/office/drawing/2014/main" id="{E7725C0F-0675-461E-824A-5C889434BE0D}"/>
                </a:ext>
              </a:extLst>
            </p:cNvPr>
            <p:cNvSpPr/>
            <p:nvPr/>
          </p:nvSpPr>
          <p:spPr>
            <a:xfrm>
              <a:off x="3005761"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2"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 name="Freeform: Shape 110">
              <a:extLst>
                <a:ext uri="{FF2B5EF4-FFF2-40B4-BE49-F238E27FC236}">
                  <a16:creationId xmlns:a16="http://schemas.microsoft.com/office/drawing/2014/main" id="{C40C6513-B6C0-43BA-A024-1479CEC037B3}"/>
                </a:ext>
              </a:extLst>
            </p:cNvPr>
            <p:cNvSpPr/>
            <p:nvPr/>
          </p:nvSpPr>
          <p:spPr>
            <a:xfrm>
              <a:off x="3104571"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 name="Freeform: Shape 111">
              <a:extLst>
                <a:ext uri="{FF2B5EF4-FFF2-40B4-BE49-F238E27FC236}">
                  <a16:creationId xmlns:a16="http://schemas.microsoft.com/office/drawing/2014/main" id="{528E23C7-4CE6-4D77-98B9-842FD2EDF103}"/>
                </a:ext>
              </a:extLst>
            </p:cNvPr>
            <p:cNvSpPr/>
            <p:nvPr/>
          </p:nvSpPr>
          <p:spPr>
            <a:xfrm>
              <a:off x="3203490"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 name="Freeform: Shape 112">
              <a:extLst>
                <a:ext uri="{FF2B5EF4-FFF2-40B4-BE49-F238E27FC236}">
                  <a16:creationId xmlns:a16="http://schemas.microsoft.com/office/drawing/2014/main" id="{823EBAAF-E0DE-45DD-904A-8FC9B6230D67}"/>
                </a:ext>
              </a:extLst>
            </p:cNvPr>
            <p:cNvSpPr/>
            <p:nvPr/>
          </p:nvSpPr>
          <p:spPr>
            <a:xfrm>
              <a:off x="3301994"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 name="Freeform: Shape 113">
              <a:extLst>
                <a:ext uri="{FF2B5EF4-FFF2-40B4-BE49-F238E27FC236}">
                  <a16:creationId xmlns:a16="http://schemas.microsoft.com/office/drawing/2014/main" id="{C46203D9-812F-49BD-BD4D-775BE119416A}"/>
                </a:ext>
              </a:extLst>
            </p:cNvPr>
            <p:cNvSpPr/>
            <p:nvPr/>
          </p:nvSpPr>
          <p:spPr>
            <a:xfrm>
              <a:off x="3400914"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 name="Freeform: Shape 114">
              <a:extLst>
                <a:ext uri="{FF2B5EF4-FFF2-40B4-BE49-F238E27FC236}">
                  <a16:creationId xmlns:a16="http://schemas.microsoft.com/office/drawing/2014/main" id="{450B86AF-7F96-489A-AC9C-35F15BF1401B}"/>
                </a:ext>
              </a:extLst>
            </p:cNvPr>
            <p:cNvSpPr/>
            <p:nvPr/>
          </p:nvSpPr>
          <p:spPr>
            <a:xfrm>
              <a:off x="3499417"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 name="Freeform: Shape 115">
              <a:extLst>
                <a:ext uri="{FF2B5EF4-FFF2-40B4-BE49-F238E27FC236}">
                  <a16:creationId xmlns:a16="http://schemas.microsoft.com/office/drawing/2014/main" id="{AF55B58F-FEF8-44DA-A124-5E5AE296E749}"/>
                </a:ext>
              </a:extLst>
            </p:cNvPr>
            <p:cNvSpPr/>
            <p:nvPr/>
          </p:nvSpPr>
          <p:spPr>
            <a:xfrm>
              <a:off x="3598337"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 name="Freeform: Shape 116">
              <a:extLst>
                <a:ext uri="{FF2B5EF4-FFF2-40B4-BE49-F238E27FC236}">
                  <a16:creationId xmlns:a16="http://schemas.microsoft.com/office/drawing/2014/main" id="{695D0908-B239-4AC8-B852-E519AE20995A}"/>
                </a:ext>
              </a:extLst>
            </p:cNvPr>
            <p:cNvSpPr/>
            <p:nvPr/>
          </p:nvSpPr>
          <p:spPr>
            <a:xfrm>
              <a:off x="3697146"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 name="Freeform: Shape 117">
              <a:extLst>
                <a:ext uri="{FF2B5EF4-FFF2-40B4-BE49-F238E27FC236}">
                  <a16:creationId xmlns:a16="http://schemas.microsoft.com/office/drawing/2014/main" id="{80BF570A-B9ED-46B2-AA2A-F489B8398C40}"/>
                </a:ext>
              </a:extLst>
            </p:cNvPr>
            <p:cNvSpPr/>
            <p:nvPr/>
          </p:nvSpPr>
          <p:spPr>
            <a:xfrm>
              <a:off x="3795650"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 name="Freeform: Shape 118">
              <a:extLst>
                <a:ext uri="{FF2B5EF4-FFF2-40B4-BE49-F238E27FC236}">
                  <a16:creationId xmlns:a16="http://schemas.microsoft.com/office/drawing/2014/main" id="{40900D52-0E8D-4C1C-8225-4CFAF2454999}"/>
                </a:ext>
              </a:extLst>
            </p:cNvPr>
            <p:cNvSpPr/>
            <p:nvPr/>
          </p:nvSpPr>
          <p:spPr>
            <a:xfrm>
              <a:off x="3894569"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 name="Freeform: Shape 119">
              <a:extLst>
                <a:ext uri="{FF2B5EF4-FFF2-40B4-BE49-F238E27FC236}">
                  <a16:creationId xmlns:a16="http://schemas.microsoft.com/office/drawing/2014/main" id="{C451400D-0939-42D3-8AF3-3868975AD934}"/>
                </a:ext>
              </a:extLst>
            </p:cNvPr>
            <p:cNvSpPr/>
            <p:nvPr/>
          </p:nvSpPr>
          <p:spPr>
            <a:xfrm>
              <a:off x="3993073"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 name="Freeform: Shape 120">
              <a:extLst>
                <a:ext uri="{FF2B5EF4-FFF2-40B4-BE49-F238E27FC236}">
                  <a16:creationId xmlns:a16="http://schemas.microsoft.com/office/drawing/2014/main" id="{23F4A515-B6B2-4096-B51C-6458B8658131}"/>
                </a:ext>
              </a:extLst>
            </p:cNvPr>
            <p:cNvSpPr/>
            <p:nvPr/>
          </p:nvSpPr>
          <p:spPr>
            <a:xfrm>
              <a:off x="4091993"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 name="Freeform: Shape 121">
              <a:extLst>
                <a:ext uri="{FF2B5EF4-FFF2-40B4-BE49-F238E27FC236}">
                  <a16:creationId xmlns:a16="http://schemas.microsoft.com/office/drawing/2014/main" id="{41824C3D-C9DA-47B6-8FA0-2C975328B284}"/>
                </a:ext>
              </a:extLst>
            </p:cNvPr>
            <p:cNvSpPr/>
            <p:nvPr/>
          </p:nvSpPr>
          <p:spPr>
            <a:xfrm>
              <a:off x="4585649"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 name="Freeform: Shape 122">
              <a:extLst>
                <a:ext uri="{FF2B5EF4-FFF2-40B4-BE49-F238E27FC236}">
                  <a16:creationId xmlns:a16="http://schemas.microsoft.com/office/drawing/2014/main" id="{98DCC3B3-9285-4430-BDC5-49A31DB6BD2A}"/>
                </a:ext>
              </a:extLst>
            </p:cNvPr>
            <p:cNvSpPr/>
            <p:nvPr/>
          </p:nvSpPr>
          <p:spPr>
            <a:xfrm>
              <a:off x="4684458"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 name="Freeform: Shape 123">
              <a:extLst>
                <a:ext uri="{FF2B5EF4-FFF2-40B4-BE49-F238E27FC236}">
                  <a16:creationId xmlns:a16="http://schemas.microsoft.com/office/drawing/2014/main" id="{B6350414-3BA7-4BDA-8C4E-B217E700C6F8}"/>
                </a:ext>
              </a:extLst>
            </p:cNvPr>
            <p:cNvSpPr/>
            <p:nvPr/>
          </p:nvSpPr>
          <p:spPr>
            <a:xfrm>
              <a:off x="4782962"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 name="Freeform: Shape 124">
              <a:extLst>
                <a:ext uri="{FF2B5EF4-FFF2-40B4-BE49-F238E27FC236}">
                  <a16:creationId xmlns:a16="http://schemas.microsoft.com/office/drawing/2014/main" id="{2094AD29-53E5-4A28-A03F-955CB3BBDC3E}"/>
                </a:ext>
              </a:extLst>
            </p:cNvPr>
            <p:cNvSpPr/>
            <p:nvPr/>
          </p:nvSpPr>
          <p:spPr>
            <a:xfrm>
              <a:off x="4881881"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 name="Freeform: Shape 125">
              <a:extLst>
                <a:ext uri="{FF2B5EF4-FFF2-40B4-BE49-F238E27FC236}">
                  <a16:creationId xmlns:a16="http://schemas.microsoft.com/office/drawing/2014/main" id="{CFF9189F-4298-427C-821C-72A12C556241}"/>
                </a:ext>
              </a:extLst>
            </p:cNvPr>
            <p:cNvSpPr/>
            <p:nvPr/>
          </p:nvSpPr>
          <p:spPr>
            <a:xfrm>
              <a:off x="4980385"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 name="Freeform: Shape 126">
              <a:extLst>
                <a:ext uri="{FF2B5EF4-FFF2-40B4-BE49-F238E27FC236}">
                  <a16:creationId xmlns:a16="http://schemas.microsoft.com/office/drawing/2014/main" id="{821174F1-BF04-4DB5-8FD9-D5B11F1942DD}"/>
                </a:ext>
              </a:extLst>
            </p:cNvPr>
            <p:cNvSpPr/>
            <p:nvPr/>
          </p:nvSpPr>
          <p:spPr>
            <a:xfrm>
              <a:off x="5079305"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 name="Freeform: Shape 127">
              <a:extLst>
                <a:ext uri="{FF2B5EF4-FFF2-40B4-BE49-F238E27FC236}">
                  <a16:creationId xmlns:a16="http://schemas.microsoft.com/office/drawing/2014/main" id="{FB86F6A6-C994-42BA-B7FD-0890A144E2F1}"/>
                </a:ext>
              </a:extLst>
            </p:cNvPr>
            <p:cNvSpPr/>
            <p:nvPr/>
          </p:nvSpPr>
          <p:spPr>
            <a:xfrm>
              <a:off x="5178114"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 name="Freeform: Shape 128">
              <a:extLst>
                <a:ext uri="{FF2B5EF4-FFF2-40B4-BE49-F238E27FC236}">
                  <a16:creationId xmlns:a16="http://schemas.microsoft.com/office/drawing/2014/main" id="{F0FC6DE9-F36B-4CA7-B899-81835FBEE45A}"/>
                </a:ext>
              </a:extLst>
            </p:cNvPr>
            <p:cNvSpPr/>
            <p:nvPr/>
          </p:nvSpPr>
          <p:spPr>
            <a:xfrm>
              <a:off x="6066616"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 name="Freeform: Shape 129">
              <a:extLst>
                <a:ext uri="{FF2B5EF4-FFF2-40B4-BE49-F238E27FC236}">
                  <a16:creationId xmlns:a16="http://schemas.microsoft.com/office/drawing/2014/main" id="{FC48A556-644D-425C-9661-C92DDFC294EB}"/>
                </a:ext>
              </a:extLst>
            </p:cNvPr>
            <p:cNvSpPr/>
            <p:nvPr/>
          </p:nvSpPr>
          <p:spPr>
            <a:xfrm>
              <a:off x="6165426"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 name="Freeform: Shape 130">
              <a:extLst>
                <a:ext uri="{FF2B5EF4-FFF2-40B4-BE49-F238E27FC236}">
                  <a16:creationId xmlns:a16="http://schemas.microsoft.com/office/drawing/2014/main" id="{77D592D5-6A8D-4924-98D1-23BF66B80A82}"/>
                </a:ext>
              </a:extLst>
            </p:cNvPr>
            <p:cNvSpPr/>
            <p:nvPr/>
          </p:nvSpPr>
          <p:spPr>
            <a:xfrm>
              <a:off x="6263930" y="1386974"/>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 name="Freeform: Shape 131">
              <a:extLst>
                <a:ext uri="{FF2B5EF4-FFF2-40B4-BE49-F238E27FC236}">
                  <a16:creationId xmlns:a16="http://schemas.microsoft.com/office/drawing/2014/main" id="{2814FA30-1730-4C46-BE6E-1F8E8E31E8A6}"/>
                </a:ext>
              </a:extLst>
            </p:cNvPr>
            <p:cNvSpPr/>
            <p:nvPr/>
          </p:nvSpPr>
          <p:spPr>
            <a:xfrm>
              <a:off x="6362849"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 name="Freeform: Shape 132">
              <a:extLst>
                <a:ext uri="{FF2B5EF4-FFF2-40B4-BE49-F238E27FC236}">
                  <a16:creationId xmlns:a16="http://schemas.microsoft.com/office/drawing/2014/main" id="{7BD70205-98B7-4C5E-9895-9B8925E6813C}"/>
                </a:ext>
              </a:extLst>
            </p:cNvPr>
            <p:cNvSpPr/>
            <p:nvPr/>
          </p:nvSpPr>
          <p:spPr>
            <a:xfrm>
              <a:off x="6461549" y="1386974"/>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1" y="74287"/>
                    <a:pt x="37147" y="74287"/>
                  </a:cubicBezTo>
                  <a:cubicBezTo>
                    <a:pt x="16622" y="74287"/>
                    <a:pt x="-29" y="57642"/>
                    <a:pt x="-29" y="37109"/>
                  </a:cubicBezTo>
                  <a:cubicBezTo>
                    <a:pt x="-29" y="16578"/>
                    <a:pt x="16622" y="-65"/>
                    <a:pt x="37147" y="-65"/>
                  </a:cubicBezTo>
                  <a:cubicBezTo>
                    <a:pt x="37205" y="-65"/>
                    <a:pt x="37284" y="-65"/>
                    <a:pt x="37342" y="-65"/>
                  </a:cubicBezTo>
                  <a:cubicBezTo>
                    <a:pt x="57769" y="-65"/>
                    <a:pt x="74322" y="16490"/>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 name="Freeform: Shape 133">
              <a:extLst>
                <a:ext uri="{FF2B5EF4-FFF2-40B4-BE49-F238E27FC236}">
                  <a16:creationId xmlns:a16="http://schemas.microsoft.com/office/drawing/2014/main" id="{BE5839D1-405B-42DA-ACF2-9D283C01C4CF}"/>
                </a:ext>
              </a:extLst>
            </p:cNvPr>
            <p:cNvSpPr/>
            <p:nvPr/>
          </p:nvSpPr>
          <p:spPr>
            <a:xfrm>
              <a:off x="7053929" y="1386889"/>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5" y="73896"/>
                  </a:cubicBezTo>
                  <a:cubicBezTo>
                    <a:pt x="16329" y="73786"/>
                    <a:pt x="-126" y="57143"/>
                    <a:pt x="-29" y="36720"/>
                  </a:cubicBezTo>
                  <a:cubicBezTo>
                    <a:pt x="89" y="16373"/>
                    <a:pt x="16602"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 name="Freeform: Shape 134">
              <a:extLst>
                <a:ext uri="{FF2B5EF4-FFF2-40B4-BE49-F238E27FC236}">
                  <a16:creationId xmlns:a16="http://schemas.microsoft.com/office/drawing/2014/main" id="{A81CA510-0ADB-49EE-A17E-BAAC70F641E2}"/>
                </a:ext>
              </a:extLst>
            </p:cNvPr>
            <p:cNvSpPr/>
            <p:nvPr/>
          </p:nvSpPr>
          <p:spPr>
            <a:xfrm>
              <a:off x="7152432" y="1386974"/>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2" y="74287"/>
                    <a:pt x="37147" y="74287"/>
                  </a:cubicBezTo>
                  <a:cubicBezTo>
                    <a:pt x="16622" y="74287"/>
                    <a:pt x="-29" y="57642"/>
                    <a:pt x="-29" y="37109"/>
                  </a:cubicBezTo>
                  <a:cubicBezTo>
                    <a:pt x="-29" y="16578"/>
                    <a:pt x="16622" y="-65"/>
                    <a:pt x="37147" y="-65"/>
                  </a:cubicBezTo>
                  <a:cubicBezTo>
                    <a:pt x="37205" y="-65"/>
                    <a:pt x="37284" y="-65"/>
                    <a:pt x="37343" y="-65"/>
                  </a:cubicBezTo>
                  <a:cubicBezTo>
                    <a:pt x="57769" y="-65"/>
                    <a:pt x="74322" y="16490"/>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 name="Freeform: Shape 135">
              <a:extLst>
                <a:ext uri="{FF2B5EF4-FFF2-40B4-BE49-F238E27FC236}">
                  <a16:creationId xmlns:a16="http://schemas.microsoft.com/office/drawing/2014/main" id="{A1B1AC40-8B77-4D90-A3FC-564423DBD5EE}"/>
                </a:ext>
              </a:extLst>
            </p:cNvPr>
            <p:cNvSpPr/>
            <p:nvPr/>
          </p:nvSpPr>
          <p:spPr>
            <a:xfrm>
              <a:off x="7251241" y="1386974"/>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 name="Freeform: Shape 136">
              <a:extLst>
                <a:ext uri="{FF2B5EF4-FFF2-40B4-BE49-F238E27FC236}">
                  <a16:creationId xmlns:a16="http://schemas.microsoft.com/office/drawing/2014/main" id="{E5877D78-F140-4D8E-8095-BE2C1D8F9A64}"/>
                </a:ext>
              </a:extLst>
            </p:cNvPr>
            <p:cNvSpPr/>
            <p:nvPr/>
          </p:nvSpPr>
          <p:spPr>
            <a:xfrm>
              <a:off x="7350161"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 name="Freeform: Shape 137">
              <a:extLst>
                <a:ext uri="{FF2B5EF4-FFF2-40B4-BE49-F238E27FC236}">
                  <a16:creationId xmlns:a16="http://schemas.microsoft.com/office/drawing/2014/main" id="{387112D1-4BB6-4DE8-B9AB-0959BD4D9935}"/>
                </a:ext>
              </a:extLst>
            </p:cNvPr>
            <p:cNvSpPr/>
            <p:nvPr/>
          </p:nvSpPr>
          <p:spPr>
            <a:xfrm>
              <a:off x="7448665" y="1386974"/>
              <a:ext cx="41970" cy="41969"/>
            </a:xfrm>
            <a:custGeom>
              <a:avLst/>
              <a:gdLst>
                <a:gd name="connsiteX0" fmla="*/ 74323 w 74352"/>
                <a:gd name="connsiteY0" fmla="*/ 37111 h 74351"/>
                <a:gd name="connsiteX1" fmla="*/ 37147 w 74352"/>
                <a:gd name="connsiteY1" fmla="*/ 74287 h 74351"/>
                <a:gd name="connsiteX2" fmla="*/ -29 w 74352"/>
                <a:gd name="connsiteY2" fmla="*/ 37109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 name="Freeform: Shape 138">
              <a:extLst>
                <a:ext uri="{FF2B5EF4-FFF2-40B4-BE49-F238E27FC236}">
                  <a16:creationId xmlns:a16="http://schemas.microsoft.com/office/drawing/2014/main" id="{D04FDF12-C0A1-42B2-9626-C45A54029B77}"/>
                </a:ext>
              </a:extLst>
            </p:cNvPr>
            <p:cNvSpPr/>
            <p:nvPr/>
          </p:nvSpPr>
          <p:spPr>
            <a:xfrm>
              <a:off x="7547584"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 name="Freeform: Shape 139">
              <a:extLst>
                <a:ext uri="{FF2B5EF4-FFF2-40B4-BE49-F238E27FC236}">
                  <a16:creationId xmlns:a16="http://schemas.microsoft.com/office/drawing/2014/main" id="{C356B089-47AA-45A6-906B-D73D202C1326}"/>
                </a:ext>
              </a:extLst>
            </p:cNvPr>
            <p:cNvSpPr/>
            <p:nvPr/>
          </p:nvSpPr>
          <p:spPr>
            <a:xfrm>
              <a:off x="7646088" y="1386974"/>
              <a:ext cx="41970" cy="41969"/>
            </a:xfrm>
            <a:custGeom>
              <a:avLst/>
              <a:gdLst>
                <a:gd name="connsiteX0" fmla="*/ 74323 w 74352"/>
                <a:gd name="connsiteY0" fmla="*/ 37111 h 74351"/>
                <a:gd name="connsiteX1" fmla="*/ 37147 w 74352"/>
                <a:gd name="connsiteY1" fmla="*/ 74287 h 74351"/>
                <a:gd name="connsiteX2" fmla="*/ -29 w 74352"/>
                <a:gd name="connsiteY2" fmla="*/ 37109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 name="Freeform: Shape 140">
              <a:extLst>
                <a:ext uri="{FF2B5EF4-FFF2-40B4-BE49-F238E27FC236}">
                  <a16:creationId xmlns:a16="http://schemas.microsoft.com/office/drawing/2014/main" id="{3FA9CB98-174E-490F-A65F-0BCEA82C403C}"/>
                </a:ext>
              </a:extLst>
            </p:cNvPr>
            <p:cNvSpPr/>
            <p:nvPr/>
          </p:nvSpPr>
          <p:spPr>
            <a:xfrm>
              <a:off x="7744898" y="1386974"/>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 name="Freeform: Shape 141">
              <a:extLst>
                <a:ext uri="{FF2B5EF4-FFF2-40B4-BE49-F238E27FC236}">
                  <a16:creationId xmlns:a16="http://schemas.microsoft.com/office/drawing/2014/main" id="{21E3BAD6-D7D8-4596-A560-6EA61E0FAFA7}"/>
                </a:ext>
              </a:extLst>
            </p:cNvPr>
            <p:cNvSpPr/>
            <p:nvPr/>
          </p:nvSpPr>
          <p:spPr>
            <a:xfrm>
              <a:off x="7843817"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 name="Freeform: Shape 142">
              <a:extLst>
                <a:ext uri="{FF2B5EF4-FFF2-40B4-BE49-F238E27FC236}">
                  <a16:creationId xmlns:a16="http://schemas.microsoft.com/office/drawing/2014/main" id="{EC0644BF-09C1-4F2F-BB37-74903A5148E4}"/>
                </a:ext>
              </a:extLst>
            </p:cNvPr>
            <p:cNvSpPr/>
            <p:nvPr/>
          </p:nvSpPr>
          <p:spPr>
            <a:xfrm>
              <a:off x="7942321" y="1386974"/>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 name="Freeform: Shape 143">
              <a:extLst>
                <a:ext uri="{FF2B5EF4-FFF2-40B4-BE49-F238E27FC236}">
                  <a16:creationId xmlns:a16="http://schemas.microsoft.com/office/drawing/2014/main" id="{38942FF0-700A-4E36-8C9C-8032536052CC}"/>
                </a:ext>
              </a:extLst>
            </p:cNvPr>
            <p:cNvSpPr/>
            <p:nvPr/>
          </p:nvSpPr>
          <p:spPr>
            <a:xfrm>
              <a:off x="8041240"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 name="Freeform: Shape 144">
              <a:extLst>
                <a:ext uri="{FF2B5EF4-FFF2-40B4-BE49-F238E27FC236}">
                  <a16:creationId xmlns:a16="http://schemas.microsoft.com/office/drawing/2014/main" id="{E4598742-F2D9-4617-A506-C5F94376F821}"/>
                </a:ext>
              </a:extLst>
            </p:cNvPr>
            <p:cNvSpPr/>
            <p:nvPr/>
          </p:nvSpPr>
          <p:spPr>
            <a:xfrm>
              <a:off x="8139744" y="1386974"/>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2" y="74287"/>
                    <a:pt x="37147" y="74287"/>
                  </a:cubicBezTo>
                  <a:cubicBezTo>
                    <a:pt x="16622" y="74287"/>
                    <a:pt x="-29" y="57642"/>
                    <a:pt x="-29" y="37109"/>
                  </a:cubicBezTo>
                  <a:cubicBezTo>
                    <a:pt x="-29" y="16578"/>
                    <a:pt x="16622" y="-65"/>
                    <a:pt x="37147" y="-65"/>
                  </a:cubicBezTo>
                  <a:cubicBezTo>
                    <a:pt x="37205" y="-65"/>
                    <a:pt x="37284" y="-65"/>
                    <a:pt x="37343" y="-65"/>
                  </a:cubicBezTo>
                  <a:cubicBezTo>
                    <a:pt x="57770" y="-65"/>
                    <a:pt x="74322" y="16490"/>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 name="Freeform: Shape 145">
              <a:extLst>
                <a:ext uri="{FF2B5EF4-FFF2-40B4-BE49-F238E27FC236}">
                  <a16:creationId xmlns:a16="http://schemas.microsoft.com/office/drawing/2014/main" id="{F038F2F5-D8F7-4647-8E25-CFAE0803DAC0}"/>
                </a:ext>
              </a:extLst>
            </p:cNvPr>
            <p:cNvSpPr/>
            <p:nvPr/>
          </p:nvSpPr>
          <p:spPr>
            <a:xfrm>
              <a:off x="8238553" y="1386974"/>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 name="Freeform: Shape 146">
              <a:extLst>
                <a:ext uri="{FF2B5EF4-FFF2-40B4-BE49-F238E27FC236}">
                  <a16:creationId xmlns:a16="http://schemas.microsoft.com/office/drawing/2014/main" id="{CE38E368-0D66-48F8-BE16-73A33FE0FB10}"/>
                </a:ext>
              </a:extLst>
            </p:cNvPr>
            <p:cNvSpPr/>
            <p:nvPr/>
          </p:nvSpPr>
          <p:spPr>
            <a:xfrm>
              <a:off x="8337473"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 name="Freeform: Shape 147">
              <a:extLst>
                <a:ext uri="{FF2B5EF4-FFF2-40B4-BE49-F238E27FC236}">
                  <a16:creationId xmlns:a16="http://schemas.microsoft.com/office/drawing/2014/main" id="{4D5ED299-3223-42BE-A9AC-226AF378DBC9}"/>
                </a:ext>
              </a:extLst>
            </p:cNvPr>
            <p:cNvSpPr/>
            <p:nvPr/>
          </p:nvSpPr>
          <p:spPr>
            <a:xfrm>
              <a:off x="8435976" y="1386974"/>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 name="Freeform: Shape 148">
              <a:extLst>
                <a:ext uri="{FF2B5EF4-FFF2-40B4-BE49-F238E27FC236}">
                  <a16:creationId xmlns:a16="http://schemas.microsoft.com/office/drawing/2014/main" id="{64073008-62A8-47E8-AE5E-6C4164801821}"/>
                </a:ext>
              </a:extLst>
            </p:cNvPr>
            <p:cNvSpPr/>
            <p:nvPr/>
          </p:nvSpPr>
          <p:spPr>
            <a:xfrm>
              <a:off x="8535875"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 name="Freeform: Shape 149">
              <a:extLst>
                <a:ext uri="{FF2B5EF4-FFF2-40B4-BE49-F238E27FC236}">
                  <a16:creationId xmlns:a16="http://schemas.microsoft.com/office/drawing/2014/main" id="{E27C8F64-4253-45CE-8E29-02BB7448F7A9}"/>
                </a:ext>
              </a:extLst>
            </p:cNvPr>
            <p:cNvSpPr/>
            <p:nvPr/>
          </p:nvSpPr>
          <p:spPr>
            <a:xfrm>
              <a:off x="8633400" y="1386974"/>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1" y="74287"/>
                    <a:pt x="37147" y="74287"/>
                  </a:cubicBezTo>
                  <a:cubicBezTo>
                    <a:pt x="16622" y="74287"/>
                    <a:pt x="-29" y="57642"/>
                    <a:pt x="-29" y="37109"/>
                  </a:cubicBezTo>
                  <a:cubicBezTo>
                    <a:pt x="-29" y="16578"/>
                    <a:pt x="16622" y="-65"/>
                    <a:pt x="37147" y="-65"/>
                  </a:cubicBezTo>
                  <a:cubicBezTo>
                    <a:pt x="37205" y="-65"/>
                    <a:pt x="37284" y="-65"/>
                    <a:pt x="37342" y="-65"/>
                  </a:cubicBezTo>
                  <a:cubicBezTo>
                    <a:pt x="57769" y="-65"/>
                    <a:pt x="74322" y="16490"/>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 name="Freeform: Shape 150">
              <a:extLst>
                <a:ext uri="{FF2B5EF4-FFF2-40B4-BE49-F238E27FC236}">
                  <a16:creationId xmlns:a16="http://schemas.microsoft.com/office/drawing/2014/main" id="{998348AA-6232-42DB-AE74-70BE14D00C5C}"/>
                </a:ext>
              </a:extLst>
            </p:cNvPr>
            <p:cNvSpPr/>
            <p:nvPr/>
          </p:nvSpPr>
          <p:spPr>
            <a:xfrm>
              <a:off x="8731537"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 name="Freeform: Shape 151">
              <a:extLst>
                <a:ext uri="{FF2B5EF4-FFF2-40B4-BE49-F238E27FC236}">
                  <a16:creationId xmlns:a16="http://schemas.microsoft.com/office/drawing/2014/main" id="{C611D0A1-A135-49A3-BCB0-4D3ABDFC9205}"/>
                </a:ext>
              </a:extLst>
            </p:cNvPr>
            <p:cNvSpPr/>
            <p:nvPr/>
          </p:nvSpPr>
          <p:spPr>
            <a:xfrm>
              <a:off x="8831129"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 name="Freeform: Shape 152">
              <a:extLst>
                <a:ext uri="{FF2B5EF4-FFF2-40B4-BE49-F238E27FC236}">
                  <a16:creationId xmlns:a16="http://schemas.microsoft.com/office/drawing/2014/main" id="{B7D8C7B3-41D8-4655-B23B-F7B15D1BA26A}"/>
                </a:ext>
              </a:extLst>
            </p:cNvPr>
            <p:cNvSpPr/>
            <p:nvPr/>
          </p:nvSpPr>
          <p:spPr>
            <a:xfrm>
              <a:off x="8929633" y="1386974"/>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 name="Freeform: Shape 153">
              <a:extLst>
                <a:ext uri="{FF2B5EF4-FFF2-40B4-BE49-F238E27FC236}">
                  <a16:creationId xmlns:a16="http://schemas.microsoft.com/office/drawing/2014/main" id="{1CF4FDD0-C292-4F2B-9E0A-5D02219309A0}"/>
                </a:ext>
              </a:extLst>
            </p:cNvPr>
            <p:cNvSpPr/>
            <p:nvPr/>
          </p:nvSpPr>
          <p:spPr>
            <a:xfrm>
              <a:off x="9028552"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 name="Freeform: Shape 154">
              <a:extLst>
                <a:ext uri="{FF2B5EF4-FFF2-40B4-BE49-F238E27FC236}">
                  <a16:creationId xmlns:a16="http://schemas.microsoft.com/office/drawing/2014/main" id="{0DCEB5D2-5F02-4020-9452-AF363CE8A1B9}"/>
                </a:ext>
              </a:extLst>
            </p:cNvPr>
            <p:cNvSpPr/>
            <p:nvPr/>
          </p:nvSpPr>
          <p:spPr>
            <a:xfrm>
              <a:off x="9127056" y="1386974"/>
              <a:ext cx="41970" cy="41969"/>
            </a:xfrm>
            <a:custGeom>
              <a:avLst/>
              <a:gdLst>
                <a:gd name="connsiteX0" fmla="*/ 74323 w 74352"/>
                <a:gd name="connsiteY0" fmla="*/ 37111 h 74351"/>
                <a:gd name="connsiteX1" fmla="*/ 37147 w 74352"/>
                <a:gd name="connsiteY1" fmla="*/ 74287 h 74351"/>
                <a:gd name="connsiteX2" fmla="*/ -29 w 74352"/>
                <a:gd name="connsiteY2" fmla="*/ 37109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 name="Freeform: Shape 155">
              <a:extLst>
                <a:ext uri="{FF2B5EF4-FFF2-40B4-BE49-F238E27FC236}">
                  <a16:creationId xmlns:a16="http://schemas.microsoft.com/office/drawing/2014/main" id="{B3CFF1F8-9631-4634-AD0A-82566879BF13}"/>
                </a:ext>
              </a:extLst>
            </p:cNvPr>
            <p:cNvSpPr/>
            <p:nvPr/>
          </p:nvSpPr>
          <p:spPr>
            <a:xfrm>
              <a:off x="9225975"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 name="Freeform: Shape 156">
              <a:extLst>
                <a:ext uri="{FF2B5EF4-FFF2-40B4-BE49-F238E27FC236}">
                  <a16:creationId xmlns:a16="http://schemas.microsoft.com/office/drawing/2014/main" id="{95BF0842-EFCE-4357-9440-726675DCF8D7}"/>
                </a:ext>
              </a:extLst>
            </p:cNvPr>
            <p:cNvSpPr/>
            <p:nvPr/>
          </p:nvSpPr>
          <p:spPr>
            <a:xfrm>
              <a:off x="9324785"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 name="Freeform: Shape 157">
              <a:extLst>
                <a:ext uri="{FF2B5EF4-FFF2-40B4-BE49-F238E27FC236}">
                  <a16:creationId xmlns:a16="http://schemas.microsoft.com/office/drawing/2014/main" id="{26007D40-DF04-4B88-9719-1E4657BCDD1A}"/>
                </a:ext>
              </a:extLst>
            </p:cNvPr>
            <p:cNvSpPr/>
            <p:nvPr/>
          </p:nvSpPr>
          <p:spPr>
            <a:xfrm>
              <a:off x="9423289" y="1386974"/>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 name="Freeform: Shape 158">
              <a:extLst>
                <a:ext uri="{FF2B5EF4-FFF2-40B4-BE49-F238E27FC236}">
                  <a16:creationId xmlns:a16="http://schemas.microsoft.com/office/drawing/2014/main" id="{0839DAE3-EB55-4361-8C24-E4F04B485F85}"/>
                </a:ext>
              </a:extLst>
            </p:cNvPr>
            <p:cNvSpPr/>
            <p:nvPr/>
          </p:nvSpPr>
          <p:spPr>
            <a:xfrm>
              <a:off x="9522208"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 name="Freeform: Shape 159">
              <a:extLst>
                <a:ext uri="{FF2B5EF4-FFF2-40B4-BE49-F238E27FC236}">
                  <a16:creationId xmlns:a16="http://schemas.microsoft.com/office/drawing/2014/main" id="{5251E87F-9B5B-4998-AFF7-8101F48F9D30}"/>
                </a:ext>
              </a:extLst>
            </p:cNvPr>
            <p:cNvSpPr/>
            <p:nvPr/>
          </p:nvSpPr>
          <p:spPr>
            <a:xfrm>
              <a:off x="9620712" y="1386974"/>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2" y="74287"/>
                    <a:pt x="37147" y="74287"/>
                  </a:cubicBezTo>
                  <a:cubicBezTo>
                    <a:pt x="16622" y="74287"/>
                    <a:pt x="-29" y="57642"/>
                    <a:pt x="-29" y="37109"/>
                  </a:cubicBezTo>
                  <a:cubicBezTo>
                    <a:pt x="-29" y="16578"/>
                    <a:pt x="16622" y="-65"/>
                    <a:pt x="37147" y="-65"/>
                  </a:cubicBezTo>
                  <a:cubicBezTo>
                    <a:pt x="37205" y="-65"/>
                    <a:pt x="37284" y="-65"/>
                    <a:pt x="37343" y="-65"/>
                  </a:cubicBezTo>
                  <a:cubicBezTo>
                    <a:pt x="57770" y="-65"/>
                    <a:pt x="74322" y="16490"/>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 name="Freeform: Shape 160">
              <a:extLst>
                <a:ext uri="{FF2B5EF4-FFF2-40B4-BE49-F238E27FC236}">
                  <a16:creationId xmlns:a16="http://schemas.microsoft.com/office/drawing/2014/main" id="{33465793-63BF-4259-90EB-77F5511B5198}"/>
                </a:ext>
              </a:extLst>
            </p:cNvPr>
            <p:cNvSpPr/>
            <p:nvPr/>
          </p:nvSpPr>
          <p:spPr>
            <a:xfrm>
              <a:off x="9719632"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 name="Freeform: Shape 161">
              <a:extLst>
                <a:ext uri="{FF2B5EF4-FFF2-40B4-BE49-F238E27FC236}">
                  <a16:creationId xmlns:a16="http://schemas.microsoft.com/office/drawing/2014/main" id="{5DC4CAB8-39B5-4242-AB5D-3685782DBA55}"/>
                </a:ext>
              </a:extLst>
            </p:cNvPr>
            <p:cNvSpPr/>
            <p:nvPr/>
          </p:nvSpPr>
          <p:spPr>
            <a:xfrm>
              <a:off x="9818441"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 name="Freeform: Shape 162">
              <a:extLst>
                <a:ext uri="{FF2B5EF4-FFF2-40B4-BE49-F238E27FC236}">
                  <a16:creationId xmlns:a16="http://schemas.microsoft.com/office/drawing/2014/main" id="{2CE5CCFE-EC3F-4EAD-8CE4-8B9F3FB8D75D}"/>
                </a:ext>
              </a:extLst>
            </p:cNvPr>
            <p:cNvSpPr/>
            <p:nvPr/>
          </p:nvSpPr>
          <p:spPr>
            <a:xfrm>
              <a:off x="1821137"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4" name="Freeform: Shape 163">
              <a:extLst>
                <a:ext uri="{FF2B5EF4-FFF2-40B4-BE49-F238E27FC236}">
                  <a16:creationId xmlns:a16="http://schemas.microsoft.com/office/drawing/2014/main" id="{79294723-D532-46B0-A860-8C5B768BBE86}"/>
                </a:ext>
              </a:extLst>
            </p:cNvPr>
            <p:cNvSpPr/>
            <p:nvPr/>
          </p:nvSpPr>
          <p:spPr>
            <a:xfrm>
              <a:off x="1919946" y="1485696"/>
              <a:ext cx="41748" cy="41748"/>
            </a:xfrm>
            <a:custGeom>
              <a:avLst/>
              <a:gdLst>
                <a:gd name="connsiteX0" fmla="*/ 73931 w 73960"/>
                <a:gd name="connsiteY0" fmla="*/ 36918 h 73960"/>
                <a:gd name="connsiteX1" fmla="*/ 36949 w 73960"/>
                <a:gd name="connsiteY1" fmla="*/ 73896 h 73960"/>
                <a:gd name="connsiteX2" fmla="*/ -29 w 73960"/>
                <a:gd name="connsiteY2" fmla="*/ 36914 h 73960"/>
                <a:gd name="connsiteX3" fmla="*/ 36953 w 73960"/>
                <a:gd name="connsiteY3" fmla="*/ -65 h 73960"/>
                <a:gd name="connsiteX4" fmla="*/ 37343 w 73960"/>
                <a:gd name="connsiteY4" fmla="*/ -63 h 73960"/>
                <a:gd name="connsiteX5" fmla="*/ 73931 w 73960"/>
                <a:gd name="connsiteY5" fmla="*/ 36918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8"/>
                  </a:moveTo>
                  <a:cubicBezTo>
                    <a:pt x="73929" y="57341"/>
                    <a:pt x="57373" y="73898"/>
                    <a:pt x="36949" y="73896"/>
                  </a:cubicBezTo>
                  <a:cubicBezTo>
                    <a:pt x="16526" y="73894"/>
                    <a:pt x="-31" y="57337"/>
                    <a:pt x="-29" y="36914"/>
                  </a:cubicBezTo>
                  <a:cubicBezTo>
                    <a:pt x="-27" y="16490"/>
                    <a:pt x="16530" y="-67"/>
                    <a:pt x="36953" y="-65"/>
                  </a:cubicBezTo>
                  <a:cubicBezTo>
                    <a:pt x="37082" y="-65"/>
                    <a:pt x="37213" y="-65"/>
                    <a:pt x="37343" y="-63"/>
                  </a:cubicBezTo>
                  <a:cubicBezTo>
                    <a:pt x="57613" y="153"/>
                    <a:pt x="73933" y="16645"/>
                    <a:pt x="73931" y="3691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5" name="Freeform: Shape 164">
              <a:extLst>
                <a:ext uri="{FF2B5EF4-FFF2-40B4-BE49-F238E27FC236}">
                  <a16:creationId xmlns:a16="http://schemas.microsoft.com/office/drawing/2014/main" id="{CDAFAF1F-334C-4C39-8C77-1294585CF35B}"/>
                </a:ext>
              </a:extLst>
            </p:cNvPr>
            <p:cNvSpPr/>
            <p:nvPr/>
          </p:nvSpPr>
          <p:spPr>
            <a:xfrm>
              <a:off x="2018756"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6" name="Freeform: Shape 165">
              <a:extLst>
                <a:ext uri="{FF2B5EF4-FFF2-40B4-BE49-F238E27FC236}">
                  <a16:creationId xmlns:a16="http://schemas.microsoft.com/office/drawing/2014/main" id="{68ED9155-BC27-442D-B59F-B7990883EB4D}"/>
                </a:ext>
              </a:extLst>
            </p:cNvPr>
            <p:cNvSpPr/>
            <p:nvPr/>
          </p:nvSpPr>
          <p:spPr>
            <a:xfrm>
              <a:off x="2117847" y="1485783"/>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0 w 74350"/>
                <a:gd name="connsiteY3" fmla="*/ -65 h 74352"/>
                <a:gd name="connsiteX4" fmla="*/ 37145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4" y="74178"/>
                    <a:pt x="37341" y="74287"/>
                  </a:cubicBezTo>
                  <a:cubicBezTo>
                    <a:pt x="16810" y="74395"/>
                    <a:pt x="79" y="57838"/>
                    <a:pt x="-28" y="37307"/>
                  </a:cubicBezTo>
                  <a:cubicBezTo>
                    <a:pt x="-138" y="16776"/>
                    <a:pt x="16419" y="43"/>
                    <a:pt x="36950" y="-65"/>
                  </a:cubicBezTo>
                  <a:cubicBezTo>
                    <a:pt x="37016" y="-65"/>
                    <a:pt x="37081" y="-65"/>
                    <a:pt x="37145" y="-65"/>
                  </a:cubicBezTo>
                  <a:cubicBezTo>
                    <a:pt x="57602" y="-65"/>
                    <a:pt x="74214" y="16461"/>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7" name="Freeform: Shape 166">
              <a:extLst>
                <a:ext uri="{FF2B5EF4-FFF2-40B4-BE49-F238E27FC236}">
                  <a16:creationId xmlns:a16="http://schemas.microsoft.com/office/drawing/2014/main" id="{6B231CEA-1DFE-4005-8F17-DBB6A495BE9B}"/>
                </a:ext>
              </a:extLst>
            </p:cNvPr>
            <p:cNvSpPr/>
            <p:nvPr/>
          </p:nvSpPr>
          <p:spPr>
            <a:xfrm>
              <a:off x="2215983"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29" y="43"/>
                    <a:pt x="73824" y="1653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8" name="Freeform: Shape 167">
              <a:extLst>
                <a:ext uri="{FF2B5EF4-FFF2-40B4-BE49-F238E27FC236}">
                  <a16:creationId xmlns:a16="http://schemas.microsoft.com/office/drawing/2014/main" id="{A94E2289-2493-4FC0-9C7D-81FCDFDEE39B}"/>
                </a:ext>
              </a:extLst>
            </p:cNvPr>
            <p:cNvSpPr/>
            <p:nvPr/>
          </p:nvSpPr>
          <p:spPr>
            <a:xfrm>
              <a:off x="2314682" y="1485783"/>
              <a:ext cx="41970" cy="41968"/>
            </a:xfrm>
            <a:custGeom>
              <a:avLst/>
              <a:gdLst>
                <a:gd name="connsiteX0" fmla="*/ 74323 w 74352"/>
                <a:gd name="connsiteY0" fmla="*/ 36916 h 74350"/>
                <a:gd name="connsiteX1" fmla="*/ 37343 w 74352"/>
                <a:gd name="connsiteY1" fmla="*/ 74285 h 74350"/>
                <a:gd name="connsiteX2" fmla="*/ -28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31" y="57446"/>
                    <a:pt x="57874" y="74178"/>
                    <a:pt x="37343" y="74285"/>
                  </a:cubicBezTo>
                  <a:cubicBezTo>
                    <a:pt x="16812" y="74395"/>
                    <a:pt x="81" y="57838"/>
                    <a:pt x="-28" y="37305"/>
                  </a:cubicBezTo>
                  <a:cubicBezTo>
                    <a:pt x="-136" y="16774"/>
                    <a:pt x="16421" y="43"/>
                    <a:pt x="36952" y="-65"/>
                  </a:cubicBezTo>
                  <a:cubicBezTo>
                    <a:pt x="37083" y="-65"/>
                    <a:pt x="37212" y="-65"/>
                    <a:pt x="37343" y="-65"/>
                  </a:cubicBezTo>
                  <a:cubicBezTo>
                    <a:pt x="57721" y="43"/>
                    <a:pt x="74216"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9" name="Freeform: Shape 168">
              <a:extLst>
                <a:ext uri="{FF2B5EF4-FFF2-40B4-BE49-F238E27FC236}">
                  <a16:creationId xmlns:a16="http://schemas.microsoft.com/office/drawing/2014/main" id="{11CD61AD-926E-418C-A7D0-F0556DBA7EBC}"/>
                </a:ext>
              </a:extLst>
            </p:cNvPr>
            <p:cNvSpPr/>
            <p:nvPr/>
          </p:nvSpPr>
          <p:spPr>
            <a:xfrm>
              <a:off x="2413602"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0" name="Freeform: Shape 169">
              <a:extLst>
                <a:ext uri="{FF2B5EF4-FFF2-40B4-BE49-F238E27FC236}">
                  <a16:creationId xmlns:a16="http://schemas.microsoft.com/office/drawing/2014/main" id="{34FE5125-3901-44A9-A496-8DD32BF84B61}"/>
                </a:ext>
              </a:extLst>
            </p:cNvPr>
            <p:cNvSpPr/>
            <p:nvPr/>
          </p:nvSpPr>
          <p:spPr>
            <a:xfrm>
              <a:off x="2512412"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1" name="Freeform: Shape 170">
              <a:extLst>
                <a:ext uri="{FF2B5EF4-FFF2-40B4-BE49-F238E27FC236}">
                  <a16:creationId xmlns:a16="http://schemas.microsoft.com/office/drawing/2014/main" id="{41D21C3A-9409-4512-9C2C-A24F90291DAE}"/>
                </a:ext>
              </a:extLst>
            </p:cNvPr>
            <p:cNvSpPr/>
            <p:nvPr/>
          </p:nvSpPr>
          <p:spPr>
            <a:xfrm>
              <a:off x="2610914" y="1485783"/>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6"/>
                    <a:pt x="57876" y="74178"/>
                    <a:pt x="37343" y="74287"/>
                  </a:cubicBezTo>
                  <a:cubicBezTo>
                    <a:pt x="16812" y="74395"/>
                    <a:pt x="81" y="57838"/>
                    <a:pt x="-28" y="37307"/>
                  </a:cubicBezTo>
                  <a:cubicBezTo>
                    <a:pt x="-136" y="16776"/>
                    <a:pt x="16421" y="43"/>
                    <a:pt x="36952" y="-65"/>
                  </a:cubicBezTo>
                  <a:cubicBezTo>
                    <a:pt x="37018" y="-65"/>
                    <a:pt x="37083" y="-65"/>
                    <a:pt x="37147" y="-65"/>
                  </a:cubicBezTo>
                  <a:cubicBezTo>
                    <a:pt x="57602" y="-65"/>
                    <a:pt x="7421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2" name="Freeform: Shape 171">
              <a:extLst>
                <a:ext uri="{FF2B5EF4-FFF2-40B4-BE49-F238E27FC236}">
                  <a16:creationId xmlns:a16="http://schemas.microsoft.com/office/drawing/2014/main" id="{BDA58F9A-6E19-4EDE-A703-0CA292D1E403}"/>
                </a:ext>
              </a:extLst>
            </p:cNvPr>
            <p:cNvSpPr/>
            <p:nvPr/>
          </p:nvSpPr>
          <p:spPr>
            <a:xfrm>
              <a:off x="2709835"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3" name="Freeform: Shape 172">
              <a:extLst>
                <a:ext uri="{FF2B5EF4-FFF2-40B4-BE49-F238E27FC236}">
                  <a16:creationId xmlns:a16="http://schemas.microsoft.com/office/drawing/2014/main" id="{797229D8-0C37-44A3-9603-6222B1A610CC}"/>
                </a:ext>
              </a:extLst>
            </p:cNvPr>
            <p:cNvSpPr/>
            <p:nvPr/>
          </p:nvSpPr>
          <p:spPr>
            <a:xfrm>
              <a:off x="2808339" y="1485783"/>
              <a:ext cx="41968" cy="41968"/>
            </a:xfrm>
            <a:custGeom>
              <a:avLst/>
              <a:gdLst>
                <a:gd name="connsiteX0" fmla="*/ 74321 w 74350"/>
                <a:gd name="connsiteY0" fmla="*/ 36916 h 74350"/>
                <a:gd name="connsiteX1" fmla="*/ 37341 w 74350"/>
                <a:gd name="connsiteY1" fmla="*/ 74285 h 74350"/>
                <a:gd name="connsiteX2" fmla="*/ -28 w 74350"/>
                <a:gd name="connsiteY2" fmla="*/ 37305 h 74350"/>
                <a:gd name="connsiteX3" fmla="*/ 36952 w 74350"/>
                <a:gd name="connsiteY3" fmla="*/ -65 h 74350"/>
                <a:gd name="connsiteX4" fmla="*/ 37341 w 74350"/>
                <a:gd name="connsiteY4" fmla="*/ -65 h 74350"/>
                <a:gd name="connsiteX5" fmla="*/ 74321 w 74350"/>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0">
                  <a:moveTo>
                    <a:pt x="74321" y="36916"/>
                  </a:moveTo>
                  <a:cubicBezTo>
                    <a:pt x="74429" y="57446"/>
                    <a:pt x="57872" y="74178"/>
                    <a:pt x="37341" y="74285"/>
                  </a:cubicBezTo>
                  <a:cubicBezTo>
                    <a:pt x="16810" y="74395"/>
                    <a:pt x="79" y="57838"/>
                    <a:pt x="-28" y="37305"/>
                  </a:cubicBezTo>
                  <a:cubicBezTo>
                    <a:pt x="-138" y="16774"/>
                    <a:pt x="16419" y="43"/>
                    <a:pt x="36952" y="-65"/>
                  </a:cubicBezTo>
                  <a:cubicBezTo>
                    <a:pt x="37081" y="-65"/>
                    <a:pt x="37210" y="-65"/>
                    <a:pt x="37341" y="-65"/>
                  </a:cubicBezTo>
                  <a:cubicBezTo>
                    <a:pt x="57719" y="43"/>
                    <a:pt x="74214" y="16537"/>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4" name="Freeform: Shape 173">
              <a:extLst>
                <a:ext uri="{FF2B5EF4-FFF2-40B4-BE49-F238E27FC236}">
                  <a16:creationId xmlns:a16="http://schemas.microsoft.com/office/drawing/2014/main" id="{70CF7F6F-C3FB-49C9-963F-52956F0B6B93}"/>
                </a:ext>
              </a:extLst>
            </p:cNvPr>
            <p:cNvSpPr/>
            <p:nvPr/>
          </p:nvSpPr>
          <p:spPr>
            <a:xfrm>
              <a:off x="2907258"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5" name="Freeform: Shape 174">
              <a:extLst>
                <a:ext uri="{FF2B5EF4-FFF2-40B4-BE49-F238E27FC236}">
                  <a16:creationId xmlns:a16="http://schemas.microsoft.com/office/drawing/2014/main" id="{B40935E9-9D8D-446B-9C07-222C0ECF2135}"/>
                </a:ext>
              </a:extLst>
            </p:cNvPr>
            <p:cNvSpPr/>
            <p:nvPr/>
          </p:nvSpPr>
          <p:spPr>
            <a:xfrm>
              <a:off x="3006068"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6" name="Freeform: Shape 175">
              <a:extLst>
                <a:ext uri="{FF2B5EF4-FFF2-40B4-BE49-F238E27FC236}">
                  <a16:creationId xmlns:a16="http://schemas.microsoft.com/office/drawing/2014/main" id="{2D830AEB-379D-48C0-8774-45FD4AB8543F}"/>
                </a:ext>
              </a:extLst>
            </p:cNvPr>
            <p:cNvSpPr/>
            <p:nvPr/>
          </p:nvSpPr>
          <p:spPr>
            <a:xfrm>
              <a:off x="3104570"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7" name="Freeform: Shape 176">
              <a:extLst>
                <a:ext uri="{FF2B5EF4-FFF2-40B4-BE49-F238E27FC236}">
                  <a16:creationId xmlns:a16="http://schemas.microsoft.com/office/drawing/2014/main" id="{DE778398-5230-4548-8787-B0F8B0D07EA9}"/>
                </a:ext>
              </a:extLst>
            </p:cNvPr>
            <p:cNvSpPr/>
            <p:nvPr/>
          </p:nvSpPr>
          <p:spPr>
            <a:xfrm>
              <a:off x="3203491"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8" name="Freeform: Shape 177">
              <a:extLst>
                <a:ext uri="{FF2B5EF4-FFF2-40B4-BE49-F238E27FC236}">
                  <a16:creationId xmlns:a16="http://schemas.microsoft.com/office/drawing/2014/main" id="{D828028A-9E45-487A-B11A-DD9E9B502D6A}"/>
                </a:ext>
              </a:extLst>
            </p:cNvPr>
            <p:cNvSpPr/>
            <p:nvPr/>
          </p:nvSpPr>
          <p:spPr>
            <a:xfrm>
              <a:off x="3301994"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9" name="Freeform: Shape 178">
              <a:extLst>
                <a:ext uri="{FF2B5EF4-FFF2-40B4-BE49-F238E27FC236}">
                  <a16:creationId xmlns:a16="http://schemas.microsoft.com/office/drawing/2014/main" id="{FF087CBF-A1AE-4EE7-8B34-BC35C077453B}"/>
                </a:ext>
              </a:extLst>
            </p:cNvPr>
            <p:cNvSpPr/>
            <p:nvPr/>
          </p:nvSpPr>
          <p:spPr>
            <a:xfrm>
              <a:off x="3400914"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0" name="Freeform: Shape 179">
              <a:extLst>
                <a:ext uri="{FF2B5EF4-FFF2-40B4-BE49-F238E27FC236}">
                  <a16:creationId xmlns:a16="http://schemas.microsoft.com/office/drawing/2014/main" id="{7E23B371-90CA-437B-AE85-34864E5907AB}"/>
                </a:ext>
              </a:extLst>
            </p:cNvPr>
            <p:cNvSpPr/>
            <p:nvPr/>
          </p:nvSpPr>
          <p:spPr>
            <a:xfrm>
              <a:off x="3499724"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1" name="Freeform: Shape 180">
              <a:extLst>
                <a:ext uri="{FF2B5EF4-FFF2-40B4-BE49-F238E27FC236}">
                  <a16:creationId xmlns:a16="http://schemas.microsoft.com/office/drawing/2014/main" id="{BB13CFDB-0078-4EAA-BB4A-0227255F7B3A}"/>
                </a:ext>
              </a:extLst>
            </p:cNvPr>
            <p:cNvSpPr/>
            <p:nvPr/>
          </p:nvSpPr>
          <p:spPr>
            <a:xfrm>
              <a:off x="3598337"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2" name="Freeform: Shape 181">
              <a:extLst>
                <a:ext uri="{FF2B5EF4-FFF2-40B4-BE49-F238E27FC236}">
                  <a16:creationId xmlns:a16="http://schemas.microsoft.com/office/drawing/2014/main" id="{85570F66-F64D-44F0-BEE7-F0D7B233FDDC}"/>
                </a:ext>
              </a:extLst>
            </p:cNvPr>
            <p:cNvSpPr/>
            <p:nvPr/>
          </p:nvSpPr>
          <p:spPr>
            <a:xfrm>
              <a:off x="3993379"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3" name="Freeform: Shape 182">
              <a:extLst>
                <a:ext uri="{FF2B5EF4-FFF2-40B4-BE49-F238E27FC236}">
                  <a16:creationId xmlns:a16="http://schemas.microsoft.com/office/drawing/2014/main" id="{C1E80093-F4E7-4470-ABD1-9F382193832A}"/>
                </a:ext>
              </a:extLst>
            </p:cNvPr>
            <p:cNvSpPr/>
            <p:nvPr/>
          </p:nvSpPr>
          <p:spPr>
            <a:xfrm>
              <a:off x="4091993" y="1485698"/>
              <a:ext cx="41748" cy="41748"/>
            </a:xfrm>
            <a:custGeom>
              <a:avLst/>
              <a:gdLst>
                <a:gd name="connsiteX0" fmla="*/ 73931 w 73960"/>
                <a:gd name="connsiteY0" fmla="*/ 36916 h 73960"/>
                <a:gd name="connsiteX1" fmla="*/ 36951 w 73960"/>
                <a:gd name="connsiteY1" fmla="*/ 73896 h 73960"/>
                <a:gd name="connsiteX2" fmla="*/ -29 w 73960"/>
                <a:gd name="connsiteY2" fmla="*/ 36914 h 73960"/>
                <a:gd name="connsiteX3" fmla="*/ 36951 w 73960"/>
                <a:gd name="connsiteY3" fmla="*/ -65 h 73960"/>
                <a:gd name="connsiteX4" fmla="*/ 37147 w 73960"/>
                <a:gd name="connsiteY4" fmla="*/ -6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4"/>
                  </a:cubicBezTo>
                  <a:cubicBezTo>
                    <a:pt x="-29" y="16490"/>
                    <a:pt x="16524" y="-65"/>
                    <a:pt x="36951" y="-65"/>
                  </a:cubicBezTo>
                  <a:cubicBezTo>
                    <a:pt x="37010" y="-65"/>
                    <a:pt x="37088" y="-65"/>
                    <a:pt x="37147" y="-65"/>
                  </a:cubicBezTo>
                  <a:cubicBezTo>
                    <a:pt x="57496" y="43"/>
                    <a:pt x="73931" y="1656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4" name="Freeform: Shape 183">
              <a:extLst>
                <a:ext uri="{FF2B5EF4-FFF2-40B4-BE49-F238E27FC236}">
                  <a16:creationId xmlns:a16="http://schemas.microsoft.com/office/drawing/2014/main" id="{B5C27C79-E5E6-4783-AD8B-F2F516FC5850}"/>
                </a:ext>
              </a:extLst>
            </p:cNvPr>
            <p:cNvSpPr/>
            <p:nvPr/>
          </p:nvSpPr>
          <p:spPr>
            <a:xfrm>
              <a:off x="4190803"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5" name="Freeform: Shape 184">
              <a:extLst>
                <a:ext uri="{FF2B5EF4-FFF2-40B4-BE49-F238E27FC236}">
                  <a16:creationId xmlns:a16="http://schemas.microsoft.com/office/drawing/2014/main" id="{D77040DB-E711-4503-97B4-A6A043CBBE54}"/>
                </a:ext>
              </a:extLst>
            </p:cNvPr>
            <p:cNvSpPr/>
            <p:nvPr/>
          </p:nvSpPr>
          <p:spPr>
            <a:xfrm>
              <a:off x="4486729" y="1485783"/>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6" y="43"/>
                    <a:pt x="36952" y="-65"/>
                  </a:cubicBezTo>
                  <a:cubicBezTo>
                    <a:pt x="37089"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6" name="Freeform: Shape 185">
              <a:extLst>
                <a:ext uri="{FF2B5EF4-FFF2-40B4-BE49-F238E27FC236}">
                  <a16:creationId xmlns:a16="http://schemas.microsoft.com/office/drawing/2014/main" id="{55EAA18F-AFD8-4EE4-BC49-700FB81F6559}"/>
                </a:ext>
              </a:extLst>
            </p:cNvPr>
            <p:cNvSpPr/>
            <p:nvPr/>
          </p:nvSpPr>
          <p:spPr>
            <a:xfrm>
              <a:off x="4585649"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7" name="Freeform: Shape 186">
              <a:extLst>
                <a:ext uri="{FF2B5EF4-FFF2-40B4-BE49-F238E27FC236}">
                  <a16:creationId xmlns:a16="http://schemas.microsoft.com/office/drawing/2014/main" id="{A4711107-4835-4801-9DF4-49AF5AC7307C}"/>
                </a:ext>
              </a:extLst>
            </p:cNvPr>
            <p:cNvSpPr/>
            <p:nvPr/>
          </p:nvSpPr>
          <p:spPr>
            <a:xfrm>
              <a:off x="4684459"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8" name="Freeform: Shape 187">
              <a:extLst>
                <a:ext uri="{FF2B5EF4-FFF2-40B4-BE49-F238E27FC236}">
                  <a16:creationId xmlns:a16="http://schemas.microsoft.com/office/drawing/2014/main" id="{0D09935D-5045-49E5-B934-7FA12F6EF742}"/>
                </a:ext>
              </a:extLst>
            </p:cNvPr>
            <p:cNvSpPr/>
            <p:nvPr/>
          </p:nvSpPr>
          <p:spPr>
            <a:xfrm>
              <a:off x="4782961"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9" name="Freeform: Shape 188">
              <a:extLst>
                <a:ext uri="{FF2B5EF4-FFF2-40B4-BE49-F238E27FC236}">
                  <a16:creationId xmlns:a16="http://schemas.microsoft.com/office/drawing/2014/main" id="{99AA2BD0-9C1E-45C3-BE08-E7E98C24A2C9}"/>
                </a:ext>
              </a:extLst>
            </p:cNvPr>
            <p:cNvSpPr/>
            <p:nvPr/>
          </p:nvSpPr>
          <p:spPr>
            <a:xfrm>
              <a:off x="4881882"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0" name="Freeform: Shape 189">
              <a:extLst>
                <a:ext uri="{FF2B5EF4-FFF2-40B4-BE49-F238E27FC236}">
                  <a16:creationId xmlns:a16="http://schemas.microsoft.com/office/drawing/2014/main" id="{24AE3EC8-05DF-4F76-B53A-6D45A8C70B9A}"/>
                </a:ext>
              </a:extLst>
            </p:cNvPr>
            <p:cNvSpPr/>
            <p:nvPr/>
          </p:nvSpPr>
          <p:spPr>
            <a:xfrm>
              <a:off x="5178115"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1" name="Freeform: Shape 190">
              <a:extLst>
                <a:ext uri="{FF2B5EF4-FFF2-40B4-BE49-F238E27FC236}">
                  <a16:creationId xmlns:a16="http://schemas.microsoft.com/office/drawing/2014/main" id="{0D846B8B-DF5B-4C39-9C6D-10AAE1E4FE07}"/>
                </a:ext>
              </a:extLst>
            </p:cNvPr>
            <p:cNvSpPr/>
            <p:nvPr/>
          </p:nvSpPr>
          <p:spPr>
            <a:xfrm>
              <a:off x="5276617"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2" name="Freeform: Shape 191">
              <a:extLst>
                <a:ext uri="{FF2B5EF4-FFF2-40B4-BE49-F238E27FC236}">
                  <a16:creationId xmlns:a16="http://schemas.microsoft.com/office/drawing/2014/main" id="{E1F535AD-69A0-4462-B20B-0FC1DCBA7542}"/>
                </a:ext>
              </a:extLst>
            </p:cNvPr>
            <p:cNvSpPr/>
            <p:nvPr/>
          </p:nvSpPr>
          <p:spPr>
            <a:xfrm>
              <a:off x="5375538"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3" name="Freeform: Shape 192">
              <a:extLst>
                <a:ext uri="{FF2B5EF4-FFF2-40B4-BE49-F238E27FC236}">
                  <a16:creationId xmlns:a16="http://schemas.microsoft.com/office/drawing/2014/main" id="{0F0C79C8-75FC-40D0-BF0F-71E790FA9C04}"/>
                </a:ext>
              </a:extLst>
            </p:cNvPr>
            <p:cNvSpPr/>
            <p:nvPr/>
          </p:nvSpPr>
          <p:spPr>
            <a:xfrm>
              <a:off x="5967697" y="1485783"/>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6" y="43"/>
                    <a:pt x="36952" y="-65"/>
                  </a:cubicBezTo>
                  <a:cubicBezTo>
                    <a:pt x="37088"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4" name="Freeform: Shape 193">
              <a:extLst>
                <a:ext uri="{FF2B5EF4-FFF2-40B4-BE49-F238E27FC236}">
                  <a16:creationId xmlns:a16="http://schemas.microsoft.com/office/drawing/2014/main" id="{7109F585-ACB5-4CC3-A4AF-2B52BEB0A1B9}"/>
                </a:ext>
              </a:extLst>
            </p:cNvPr>
            <p:cNvSpPr/>
            <p:nvPr/>
          </p:nvSpPr>
          <p:spPr>
            <a:xfrm>
              <a:off x="6066617" y="148569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5" name="Freeform: Shape 194">
              <a:extLst>
                <a:ext uri="{FF2B5EF4-FFF2-40B4-BE49-F238E27FC236}">
                  <a16:creationId xmlns:a16="http://schemas.microsoft.com/office/drawing/2014/main" id="{B43FABD8-625E-4506-8115-1945E5CB0F40}"/>
                </a:ext>
              </a:extLst>
            </p:cNvPr>
            <p:cNvSpPr/>
            <p:nvPr/>
          </p:nvSpPr>
          <p:spPr>
            <a:xfrm>
              <a:off x="6165426"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6" name="Freeform: Shape 195">
              <a:extLst>
                <a:ext uri="{FF2B5EF4-FFF2-40B4-BE49-F238E27FC236}">
                  <a16:creationId xmlns:a16="http://schemas.microsoft.com/office/drawing/2014/main" id="{5D91221D-224F-4110-9C19-0D47817DFDA4}"/>
                </a:ext>
              </a:extLst>
            </p:cNvPr>
            <p:cNvSpPr/>
            <p:nvPr/>
          </p:nvSpPr>
          <p:spPr>
            <a:xfrm>
              <a:off x="6263929"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7" name="Freeform: Shape 196">
              <a:extLst>
                <a:ext uri="{FF2B5EF4-FFF2-40B4-BE49-F238E27FC236}">
                  <a16:creationId xmlns:a16="http://schemas.microsoft.com/office/drawing/2014/main" id="{EB4A33CF-0DCD-4865-A9DF-B2A2952FDB0A}"/>
                </a:ext>
              </a:extLst>
            </p:cNvPr>
            <p:cNvSpPr/>
            <p:nvPr/>
          </p:nvSpPr>
          <p:spPr>
            <a:xfrm>
              <a:off x="6362850"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8" name="Freeform: Shape 197">
              <a:extLst>
                <a:ext uri="{FF2B5EF4-FFF2-40B4-BE49-F238E27FC236}">
                  <a16:creationId xmlns:a16="http://schemas.microsoft.com/office/drawing/2014/main" id="{5CB689A4-DB85-4045-9BB5-5355FED2530B}"/>
                </a:ext>
              </a:extLst>
            </p:cNvPr>
            <p:cNvSpPr/>
            <p:nvPr/>
          </p:nvSpPr>
          <p:spPr>
            <a:xfrm>
              <a:off x="6461548" y="1485783"/>
              <a:ext cx="41970" cy="41968"/>
            </a:xfrm>
            <a:custGeom>
              <a:avLst/>
              <a:gdLst>
                <a:gd name="connsiteX0" fmla="*/ 74323 w 74352"/>
                <a:gd name="connsiteY0" fmla="*/ 36916 h 74350"/>
                <a:gd name="connsiteX1" fmla="*/ 37342 w 74352"/>
                <a:gd name="connsiteY1" fmla="*/ 74285 h 74350"/>
                <a:gd name="connsiteX2" fmla="*/ -29 w 74352"/>
                <a:gd name="connsiteY2" fmla="*/ 37305 h 74350"/>
                <a:gd name="connsiteX3" fmla="*/ 36951 w 74352"/>
                <a:gd name="connsiteY3" fmla="*/ -65 h 74350"/>
                <a:gd name="connsiteX4" fmla="*/ 37342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2" y="74285"/>
                  </a:cubicBezTo>
                  <a:cubicBezTo>
                    <a:pt x="16818" y="74395"/>
                    <a:pt x="89" y="57838"/>
                    <a:pt x="-29" y="37305"/>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9" name="Freeform: Shape 198">
              <a:extLst>
                <a:ext uri="{FF2B5EF4-FFF2-40B4-BE49-F238E27FC236}">
                  <a16:creationId xmlns:a16="http://schemas.microsoft.com/office/drawing/2014/main" id="{CAEEF74B-E065-4593-B810-5C37BB66E988}"/>
                </a:ext>
              </a:extLst>
            </p:cNvPr>
            <p:cNvSpPr/>
            <p:nvPr/>
          </p:nvSpPr>
          <p:spPr>
            <a:xfrm>
              <a:off x="6559686"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0" name="Freeform: Shape 199">
              <a:extLst>
                <a:ext uri="{FF2B5EF4-FFF2-40B4-BE49-F238E27FC236}">
                  <a16:creationId xmlns:a16="http://schemas.microsoft.com/office/drawing/2014/main" id="{5C1B7419-54FF-4BBA-96FA-DDF70C8BEA0D}"/>
                </a:ext>
              </a:extLst>
            </p:cNvPr>
            <p:cNvSpPr/>
            <p:nvPr/>
          </p:nvSpPr>
          <p:spPr>
            <a:xfrm>
              <a:off x="6659082"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1" name="Freeform: Shape 200">
              <a:extLst>
                <a:ext uri="{FF2B5EF4-FFF2-40B4-BE49-F238E27FC236}">
                  <a16:creationId xmlns:a16="http://schemas.microsoft.com/office/drawing/2014/main" id="{67F4E667-733D-453C-AF4D-90007B9895F8}"/>
                </a:ext>
              </a:extLst>
            </p:cNvPr>
            <p:cNvSpPr/>
            <p:nvPr/>
          </p:nvSpPr>
          <p:spPr>
            <a:xfrm>
              <a:off x="6757585" y="1485783"/>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2" name="Freeform: Shape 201">
              <a:extLst>
                <a:ext uri="{FF2B5EF4-FFF2-40B4-BE49-F238E27FC236}">
                  <a16:creationId xmlns:a16="http://schemas.microsoft.com/office/drawing/2014/main" id="{E48223F1-F923-482B-A94B-76898ED809DB}"/>
                </a:ext>
              </a:extLst>
            </p:cNvPr>
            <p:cNvSpPr/>
            <p:nvPr/>
          </p:nvSpPr>
          <p:spPr>
            <a:xfrm>
              <a:off x="6856506"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3" name="Freeform: Shape 202">
              <a:extLst>
                <a:ext uri="{FF2B5EF4-FFF2-40B4-BE49-F238E27FC236}">
                  <a16:creationId xmlns:a16="http://schemas.microsoft.com/office/drawing/2014/main" id="{B0BC3BD1-CFC0-4DB9-A759-7B67429508F0}"/>
                </a:ext>
              </a:extLst>
            </p:cNvPr>
            <p:cNvSpPr/>
            <p:nvPr/>
          </p:nvSpPr>
          <p:spPr>
            <a:xfrm>
              <a:off x="6955009" y="1485783"/>
              <a:ext cx="41970" cy="41968"/>
            </a:xfrm>
            <a:custGeom>
              <a:avLst/>
              <a:gdLst>
                <a:gd name="connsiteX0" fmla="*/ 74323 w 74352"/>
                <a:gd name="connsiteY0" fmla="*/ 36916 h 74350"/>
                <a:gd name="connsiteX1" fmla="*/ 37342 w 74352"/>
                <a:gd name="connsiteY1" fmla="*/ 74285 h 74350"/>
                <a:gd name="connsiteX2" fmla="*/ -29 w 74352"/>
                <a:gd name="connsiteY2" fmla="*/ 37305 h 74350"/>
                <a:gd name="connsiteX3" fmla="*/ 36951 w 74352"/>
                <a:gd name="connsiteY3" fmla="*/ -65 h 74350"/>
                <a:gd name="connsiteX4" fmla="*/ 37342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2" y="74285"/>
                  </a:cubicBezTo>
                  <a:cubicBezTo>
                    <a:pt x="16818" y="74395"/>
                    <a:pt x="89" y="57838"/>
                    <a:pt x="-29" y="37305"/>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4" name="Freeform: Shape 203">
              <a:extLst>
                <a:ext uri="{FF2B5EF4-FFF2-40B4-BE49-F238E27FC236}">
                  <a16:creationId xmlns:a16="http://schemas.microsoft.com/office/drawing/2014/main" id="{6338B07E-3E30-417B-8C0A-64C25A616FA5}"/>
                </a:ext>
              </a:extLst>
            </p:cNvPr>
            <p:cNvSpPr/>
            <p:nvPr/>
          </p:nvSpPr>
          <p:spPr>
            <a:xfrm>
              <a:off x="7053929"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5" name="Freeform: Shape 204">
              <a:extLst>
                <a:ext uri="{FF2B5EF4-FFF2-40B4-BE49-F238E27FC236}">
                  <a16:creationId xmlns:a16="http://schemas.microsoft.com/office/drawing/2014/main" id="{A0E0C919-786E-436F-9E10-6EA22DE3CD93}"/>
                </a:ext>
              </a:extLst>
            </p:cNvPr>
            <p:cNvSpPr/>
            <p:nvPr/>
          </p:nvSpPr>
          <p:spPr>
            <a:xfrm>
              <a:off x="7152432" y="1485783"/>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1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3" y="74285"/>
                  </a:cubicBezTo>
                  <a:cubicBezTo>
                    <a:pt x="16818" y="74395"/>
                    <a:pt x="89" y="57838"/>
                    <a:pt x="-29" y="37305"/>
                  </a:cubicBezTo>
                  <a:cubicBezTo>
                    <a:pt x="-126" y="16774"/>
                    <a:pt x="16427" y="43"/>
                    <a:pt x="36951" y="-65"/>
                  </a:cubicBezTo>
                  <a:cubicBezTo>
                    <a:pt x="37089"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6" name="Freeform: Shape 205">
              <a:extLst>
                <a:ext uri="{FF2B5EF4-FFF2-40B4-BE49-F238E27FC236}">
                  <a16:creationId xmlns:a16="http://schemas.microsoft.com/office/drawing/2014/main" id="{304E4411-4C92-48D5-BEB0-A3FB717A340A}"/>
                </a:ext>
              </a:extLst>
            </p:cNvPr>
            <p:cNvSpPr/>
            <p:nvPr/>
          </p:nvSpPr>
          <p:spPr>
            <a:xfrm>
              <a:off x="7251241"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7" name="Freeform: Shape 206">
              <a:extLst>
                <a:ext uri="{FF2B5EF4-FFF2-40B4-BE49-F238E27FC236}">
                  <a16:creationId xmlns:a16="http://schemas.microsoft.com/office/drawing/2014/main" id="{CC47DE83-0F25-4972-AEFA-50614CF32B71}"/>
                </a:ext>
              </a:extLst>
            </p:cNvPr>
            <p:cNvSpPr/>
            <p:nvPr/>
          </p:nvSpPr>
          <p:spPr>
            <a:xfrm>
              <a:off x="7350162" y="1485894"/>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8" name="Freeform: Shape 207">
              <a:extLst>
                <a:ext uri="{FF2B5EF4-FFF2-40B4-BE49-F238E27FC236}">
                  <a16:creationId xmlns:a16="http://schemas.microsoft.com/office/drawing/2014/main" id="{37D21AA7-7010-42FA-A510-26CCDE7D7BF2}"/>
                </a:ext>
              </a:extLst>
            </p:cNvPr>
            <p:cNvSpPr/>
            <p:nvPr/>
          </p:nvSpPr>
          <p:spPr>
            <a:xfrm>
              <a:off x="7448664" y="1485783"/>
              <a:ext cx="41971" cy="41968"/>
            </a:xfrm>
            <a:custGeom>
              <a:avLst/>
              <a:gdLst>
                <a:gd name="connsiteX0" fmla="*/ 74324 w 74353"/>
                <a:gd name="connsiteY0" fmla="*/ 36916 h 74350"/>
                <a:gd name="connsiteX1" fmla="*/ 37343 w 74353"/>
                <a:gd name="connsiteY1" fmla="*/ 74285 h 74350"/>
                <a:gd name="connsiteX2" fmla="*/ -29 w 74353"/>
                <a:gd name="connsiteY2" fmla="*/ 37305 h 74350"/>
                <a:gd name="connsiteX3" fmla="*/ 36952 w 74353"/>
                <a:gd name="connsiteY3" fmla="*/ -65 h 74350"/>
                <a:gd name="connsiteX4" fmla="*/ 37343 w 74353"/>
                <a:gd name="connsiteY4" fmla="*/ -65 h 74350"/>
                <a:gd name="connsiteX5" fmla="*/ 74324 w 74353"/>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0">
                  <a:moveTo>
                    <a:pt x="74324"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9" name="Freeform: Shape 208">
              <a:extLst>
                <a:ext uri="{FF2B5EF4-FFF2-40B4-BE49-F238E27FC236}">
                  <a16:creationId xmlns:a16="http://schemas.microsoft.com/office/drawing/2014/main" id="{83E41CAF-73FA-4BB1-A8D3-3D24615E5D61}"/>
                </a:ext>
              </a:extLst>
            </p:cNvPr>
            <p:cNvSpPr/>
            <p:nvPr/>
          </p:nvSpPr>
          <p:spPr>
            <a:xfrm>
              <a:off x="7547585" y="148569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0" name="Freeform: Shape 209">
              <a:extLst>
                <a:ext uri="{FF2B5EF4-FFF2-40B4-BE49-F238E27FC236}">
                  <a16:creationId xmlns:a16="http://schemas.microsoft.com/office/drawing/2014/main" id="{BD56FDF8-09A6-4D1A-96FF-03F201499F54}"/>
                </a:ext>
              </a:extLst>
            </p:cNvPr>
            <p:cNvSpPr/>
            <p:nvPr/>
          </p:nvSpPr>
          <p:spPr>
            <a:xfrm>
              <a:off x="7646087" y="1485783"/>
              <a:ext cx="41971" cy="41968"/>
            </a:xfrm>
            <a:custGeom>
              <a:avLst/>
              <a:gdLst>
                <a:gd name="connsiteX0" fmla="*/ 74324 w 74353"/>
                <a:gd name="connsiteY0" fmla="*/ 36916 h 74350"/>
                <a:gd name="connsiteX1" fmla="*/ 37343 w 74353"/>
                <a:gd name="connsiteY1" fmla="*/ 74285 h 74350"/>
                <a:gd name="connsiteX2" fmla="*/ -29 w 74353"/>
                <a:gd name="connsiteY2" fmla="*/ 37305 h 74350"/>
                <a:gd name="connsiteX3" fmla="*/ 36952 w 74353"/>
                <a:gd name="connsiteY3" fmla="*/ -65 h 74350"/>
                <a:gd name="connsiteX4" fmla="*/ 37343 w 74353"/>
                <a:gd name="connsiteY4" fmla="*/ -65 h 74350"/>
                <a:gd name="connsiteX5" fmla="*/ 74324 w 74353"/>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0">
                  <a:moveTo>
                    <a:pt x="74324"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1" name="Freeform: Shape 210">
              <a:extLst>
                <a:ext uri="{FF2B5EF4-FFF2-40B4-BE49-F238E27FC236}">
                  <a16:creationId xmlns:a16="http://schemas.microsoft.com/office/drawing/2014/main" id="{6F5808BD-395C-40B8-AEF3-9920D821FC5A}"/>
                </a:ext>
              </a:extLst>
            </p:cNvPr>
            <p:cNvSpPr/>
            <p:nvPr/>
          </p:nvSpPr>
          <p:spPr>
            <a:xfrm>
              <a:off x="7744897"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2" name="Freeform: Shape 211">
              <a:extLst>
                <a:ext uri="{FF2B5EF4-FFF2-40B4-BE49-F238E27FC236}">
                  <a16:creationId xmlns:a16="http://schemas.microsoft.com/office/drawing/2014/main" id="{BB2088C1-E22F-46C4-9E16-EE85D2F0ACC8}"/>
                </a:ext>
              </a:extLst>
            </p:cNvPr>
            <p:cNvSpPr/>
            <p:nvPr/>
          </p:nvSpPr>
          <p:spPr>
            <a:xfrm>
              <a:off x="7843818"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3" name="Freeform: Shape 212">
              <a:extLst>
                <a:ext uri="{FF2B5EF4-FFF2-40B4-BE49-F238E27FC236}">
                  <a16:creationId xmlns:a16="http://schemas.microsoft.com/office/drawing/2014/main" id="{8D31924B-C551-457E-AC0C-B72E0AA33182}"/>
                </a:ext>
              </a:extLst>
            </p:cNvPr>
            <p:cNvSpPr/>
            <p:nvPr/>
          </p:nvSpPr>
          <p:spPr>
            <a:xfrm>
              <a:off x="7942320"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1"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4" name="Freeform: Shape 213">
              <a:extLst>
                <a:ext uri="{FF2B5EF4-FFF2-40B4-BE49-F238E27FC236}">
                  <a16:creationId xmlns:a16="http://schemas.microsoft.com/office/drawing/2014/main" id="{D1A650B9-02FA-4707-821C-E439A63A2C42}"/>
                </a:ext>
              </a:extLst>
            </p:cNvPr>
            <p:cNvSpPr/>
            <p:nvPr/>
          </p:nvSpPr>
          <p:spPr>
            <a:xfrm>
              <a:off x="8041241"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5" name="Freeform: Shape 214">
              <a:extLst>
                <a:ext uri="{FF2B5EF4-FFF2-40B4-BE49-F238E27FC236}">
                  <a16:creationId xmlns:a16="http://schemas.microsoft.com/office/drawing/2014/main" id="{C7352E07-1A97-4475-841B-F3FE2415F616}"/>
                </a:ext>
              </a:extLst>
            </p:cNvPr>
            <p:cNvSpPr/>
            <p:nvPr/>
          </p:nvSpPr>
          <p:spPr>
            <a:xfrm>
              <a:off x="8139744" y="1485783"/>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1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3" y="74285"/>
                  </a:cubicBezTo>
                  <a:cubicBezTo>
                    <a:pt x="16818" y="74395"/>
                    <a:pt x="89" y="57838"/>
                    <a:pt x="-29" y="37305"/>
                  </a:cubicBezTo>
                  <a:cubicBezTo>
                    <a:pt x="-126" y="16774"/>
                    <a:pt x="16427" y="43"/>
                    <a:pt x="36951" y="-65"/>
                  </a:cubicBezTo>
                  <a:cubicBezTo>
                    <a:pt x="37089" y="-65"/>
                    <a:pt x="37206" y="-65"/>
                    <a:pt x="37343" y="-65"/>
                  </a:cubicBezTo>
                  <a:cubicBezTo>
                    <a:pt x="57731" y="43"/>
                    <a:pt x="74226"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6" name="Freeform: Shape 215">
              <a:extLst>
                <a:ext uri="{FF2B5EF4-FFF2-40B4-BE49-F238E27FC236}">
                  <a16:creationId xmlns:a16="http://schemas.microsoft.com/office/drawing/2014/main" id="{6C26E880-A00D-4E16-89BE-9348B7DCA59A}"/>
                </a:ext>
              </a:extLst>
            </p:cNvPr>
            <p:cNvSpPr/>
            <p:nvPr/>
          </p:nvSpPr>
          <p:spPr>
            <a:xfrm>
              <a:off x="8238553" y="1485783"/>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7" name="Freeform: Shape 216">
              <a:extLst>
                <a:ext uri="{FF2B5EF4-FFF2-40B4-BE49-F238E27FC236}">
                  <a16:creationId xmlns:a16="http://schemas.microsoft.com/office/drawing/2014/main" id="{D479B407-A1BB-47DE-8C0F-E88A6C8964EC}"/>
                </a:ext>
              </a:extLst>
            </p:cNvPr>
            <p:cNvSpPr/>
            <p:nvPr/>
          </p:nvSpPr>
          <p:spPr>
            <a:xfrm>
              <a:off x="8337474"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8" name="Freeform: Shape 217">
              <a:extLst>
                <a:ext uri="{FF2B5EF4-FFF2-40B4-BE49-F238E27FC236}">
                  <a16:creationId xmlns:a16="http://schemas.microsoft.com/office/drawing/2014/main" id="{71B94042-8856-4B2B-A475-1E33638B3063}"/>
                </a:ext>
              </a:extLst>
            </p:cNvPr>
            <p:cNvSpPr/>
            <p:nvPr/>
          </p:nvSpPr>
          <p:spPr>
            <a:xfrm>
              <a:off x="8435976" y="1485783"/>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9" name="Freeform: Shape 218">
              <a:extLst>
                <a:ext uri="{FF2B5EF4-FFF2-40B4-BE49-F238E27FC236}">
                  <a16:creationId xmlns:a16="http://schemas.microsoft.com/office/drawing/2014/main" id="{A0405EC1-EC00-4166-8F10-1FE5696C820E}"/>
                </a:ext>
              </a:extLst>
            </p:cNvPr>
            <p:cNvSpPr/>
            <p:nvPr/>
          </p:nvSpPr>
          <p:spPr>
            <a:xfrm>
              <a:off x="8534897"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0" name="Freeform: Shape 219">
              <a:extLst>
                <a:ext uri="{FF2B5EF4-FFF2-40B4-BE49-F238E27FC236}">
                  <a16:creationId xmlns:a16="http://schemas.microsoft.com/office/drawing/2014/main" id="{26E26888-BA66-43D7-82E9-DE0460D307C1}"/>
                </a:ext>
              </a:extLst>
            </p:cNvPr>
            <p:cNvSpPr/>
            <p:nvPr/>
          </p:nvSpPr>
          <p:spPr>
            <a:xfrm>
              <a:off x="8633400" y="1485783"/>
              <a:ext cx="41970" cy="41968"/>
            </a:xfrm>
            <a:custGeom>
              <a:avLst/>
              <a:gdLst>
                <a:gd name="connsiteX0" fmla="*/ 74323 w 74352"/>
                <a:gd name="connsiteY0" fmla="*/ 36916 h 74350"/>
                <a:gd name="connsiteX1" fmla="*/ 37342 w 74352"/>
                <a:gd name="connsiteY1" fmla="*/ 74285 h 74350"/>
                <a:gd name="connsiteX2" fmla="*/ -29 w 74352"/>
                <a:gd name="connsiteY2" fmla="*/ 37305 h 74350"/>
                <a:gd name="connsiteX3" fmla="*/ 36951 w 74352"/>
                <a:gd name="connsiteY3" fmla="*/ -65 h 74350"/>
                <a:gd name="connsiteX4" fmla="*/ 37342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2" y="74285"/>
                  </a:cubicBezTo>
                  <a:cubicBezTo>
                    <a:pt x="16818" y="74395"/>
                    <a:pt x="89" y="57838"/>
                    <a:pt x="-29" y="37305"/>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1" name="Freeform: Shape 220">
              <a:extLst>
                <a:ext uri="{FF2B5EF4-FFF2-40B4-BE49-F238E27FC236}">
                  <a16:creationId xmlns:a16="http://schemas.microsoft.com/office/drawing/2014/main" id="{C80054FA-47A1-4AD4-98DD-C2CD2586E696}"/>
                </a:ext>
              </a:extLst>
            </p:cNvPr>
            <p:cNvSpPr/>
            <p:nvPr/>
          </p:nvSpPr>
          <p:spPr>
            <a:xfrm>
              <a:off x="8731537"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2" name="Freeform: Shape 221">
              <a:extLst>
                <a:ext uri="{FF2B5EF4-FFF2-40B4-BE49-F238E27FC236}">
                  <a16:creationId xmlns:a16="http://schemas.microsoft.com/office/drawing/2014/main" id="{8B4C4331-DEB7-4746-B3AE-7569ED000CF8}"/>
                </a:ext>
              </a:extLst>
            </p:cNvPr>
            <p:cNvSpPr/>
            <p:nvPr/>
          </p:nvSpPr>
          <p:spPr>
            <a:xfrm>
              <a:off x="8831129" y="1485894"/>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3" name="Freeform: Shape 222">
              <a:extLst>
                <a:ext uri="{FF2B5EF4-FFF2-40B4-BE49-F238E27FC236}">
                  <a16:creationId xmlns:a16="http://schemas.microsoft.com/office/drawing/2014/main" id="{AB4B1A94-8C74-4AFF-85CA-1F9BACA0E3D1}"/>
                </a:ext>
              </a:extLst>
            </p:cNvPr>
            <p:cNvSpPr/>
            <p:nvPr/>
          </p:nvSpPr>
          <p:spPr>
            <a:xfrm>
              <a:off x="8929632" y="1485783"/>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4" name="Freeform: Shape 223">
              <a:extLst>
                <a:ext uri="{FF2B5EF4-FFF2-40B4-BE49-F238E27FC236}">
                  <a16:creationId xmlns:a16="http://schemas.microsoft.com/office/drawing/2014/main" id="{5AD51C56-7C7A-487B-BF36-C84848415919}"/>
                </a:ext>
              </a:extLst>
            </p:cNvPr>
            <p:cNvSpPr/>
            <p:nvPr/>
          </p:nvSpPr>
          <p:spPr>
            <a:xfrm>
              <a:off x="9028553" y="1485894"/>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5" name="Freeform: Shape 224">
              <a:extLst>
                <a:ext uri="{FF2B5EF4-FFF2-40B4-BE49-F238E27FC236}">
                  <a16:creationId xmlns:a16="http://schemas.microsoft.com/office/drawing/2014/main" id="{E634CEAB-70D0-44E7-A182-5D997354825F}"/>
                </a:ext>
              </a:extLst>
            </p:cNvPr>
            <p:cNvSpPr/>
            <p:nvPr/>
          </p:nvSpPr>
          <p:spPr>
            <a:xfrm>
              <a:off x="9127055" y="1485783"/>
              <a:ext cx="41971" cy="41968"/>
            </a:xfrm>
            <a:custGeom>
              <a:avLst/>
              <a:gdLst>
                <a:gd name="connsiteX0" fmla="*/ 74324 w 74353"/>
                <a:gd name="connsiteY0" fmla="*/ 36916 h 74350"/>
                <a:gd name="connsiteX1" fmla="*/ 37343 w 74353"/>
                <a:gd name="connsiteY1" fmla="*/ 74285 h 74350"/>
                <a:gd name="connsiteX2" fmla="*/ -29 w 74353"/>
                <a:gd name="connsiteY2" fmla="*/ 37305 h 74350"/>
                <a:gd name="connsiteX3" fmla="*/ 36952 w 74353"/>
                <a:gd name="connsiteY3" fmla="*/ -65 h 74350"/>
                <a:gd name="connsiteX4" fmla="*/ 37343 w 74353"/>
                <a:gd name="connsiteY4" fmla="*/ -65 h 74350"/>
                <a:gd name="connsiteX5" fmla="*/ 74324 w 74353"/>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0">
                  <a:moveTo>
                    <a:pt x="74324"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6" name="Freeform: Shape 225">
              <a:extLst>
                <a:ext uri="{FF2B5EF4-FFF2-40B4-BE49-F238E27FC236}">
                  <a16:creationId xmlns:a16="http://schemas.microsoft.com/office/drawing/2014/main" id="{B3EC0ED3-CBFA-47EE-B440-543394D8FFBC}"/>
                </a:ext>
              </a:extLst>
            </p:cNvPr>
            <p:cNvSpPr/>
            <p:nvPr/>
          </p:nvSpPr>
          <p:spPr>
            <a:xfrm>
              <a:off x="9225976" y="148569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7" name="Freeform: Shape 226">
              <a:extLst>
                <a:ext uri="{FF2B5EF4-FFF2-40B4-BE49-F238E27FC236}">
                  <a16:creationId xmlns:a16="http://schemas.microsoft.com/office/drawing/2014/main" id="{021DFEC6-1BC6-4F64-BC53-67779E3751F4}"/>
                </a:ext>
              </a:extLst>
            </p:cNvPr>
            <p:cNvSpPr/>
            <p:nvPr/>
          </p:nvSpPr>
          <p:spPr>
            <a:xfrm>
              <a:off x="9324785"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8" name="Freeform: Shape 227">
              <a:extLst>
                <a:ext uri="{FF2B5EF4-FFF2-40B4-BE49-F238E27FC236}">
                  <a16:creationId xmlns:a16="http://schemas.microsoft.com/office/drawing/2014/main" id="{E43D4EB6-FA25-4B72-83B5-932F841E8D28}"/>
                </a:ext>
              </a:extLst>
            </p:cNvPr>
            <p:cNvSpPr/>
            <p:nvPr/>
          </p:nvSpPr>
          <p:spPr>
            <a:xfrm>
              <a:off x="9423288"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9" name="Freeform: Shape 228">
              <a:extLst>
                <a:ext uri="{FF2B5EF4-FFF2-40B4-BE49-F238E27FC236}">
                  <a16:creationId xmlns:a16="http://schemas.microsoft.com/office/drawing/2014/main" id="{C43E8F86-FBE5-4722-A2BE-258B5B74A9C2}"/>
                </a:ext>
              </a:extLst>
            </p:cNvPr>
            <p:cNvSpPr/>
            <p:nvPr/>
          </p:nvSpPr>
          <p:spPr>
            <a:xfrm>
              <a:off x="9522209"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0" name="Freeform: Shape 229">
              <a:extLst>
                <a:ext uri="{FF2B5EF4-FFF2-40B4-BE49-F238E27FC236}">
                  <a16:creationId xmlns:a16="http://schemas.microsoft.com/office/drawing/2014/main" id="{B9B14DC1-3072-401C-B735-695B7E679B57}"/>
                </a:ext>
              </a:extLst>
            </p:cNvPr>
            <p:cNvSpPr/>
            <p:nvPr/>
          </p:nvSpPr>
          <p:spPr>
            <a:xfrm>
              <a:off x="9620711" y="1485783"/>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1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3" y="74285"/>
                  </a:cubicBezTo>
                  <a:cubicBezTo>
                    <a:pt x="16818" y="74395"/>
                    <a:pt x="89" y="57838"/>
                    <a:pt x="-29" y="37305"/>
                  </a:cubicBezTo>
                  <a:cubicBezTo>
                    <a:pt x="-126" y="16774"/>
                    <a:pt x="16427" y="43"/>
                    <a:pt x="36951" y="-65"/>
                  </a:cubicBezTo>
                  <a:cubicBezTo>
                    <a:pt x="37089"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1" name="Freeform: Shape 230">
              <a:extLst>
                <a:ext uri="{FF2B5EF4-FFF2-40B4-BE49-F238E27FC236}">
                  <a16:creationId xmlns:a16="http://schemas.microsoft.com/office/drawing/2014/main" id="{E4638E3A-4AEB-4847-888F-278B73C6E9DD}"/>
                </a:ext>
              </a:extLst>
            </p:cNvPr>
            <p:cNvSpPr/>
            <p:nvPr/>
          </p:nvSpPr>
          <p:spPr>
            <a:xfrm>
              <a:off x="9719632"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2" name="Freeform: Shape 231">
              <a:extLst>
                <a:ext uri="{FF2B5EF4-FFF2-40B4-BE49-F238E27FC236}">
                  <a16:creationId xmlns:a16="http://schemas.microsoft.com/office/drawing/2014/main" id="{0403BB0B-49F5-42A5-8C61-AFC5E46B4F8D}"/>
                </a:ext>
              </a:extLst>
            </p:cNvPr>
            <p:cNvSpPr/>
            <p:nvPr/>
          </p:nvSpPr>
          <p:spPr>
            <a:xfrm>
              <a:off x="9818441"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3" name="Freeform: Shape 232">
              <a:extLst>
                <a:ext uri="{FF2B5EF4-FFF2-40B4-BE49-F238E27FC236}">
                  <a16:creationId xmlns:a16="http://schemas.microsoft.com/office/drawing/2014/main" id="{6D39124F-B3D5-4EBC-A742-E62749D284B1}"/>
                </a:ext>
              </a:extLst>
            </p:cNvPr>
            <p:cNvSpPr/>
            <p:nvPr/>
          </p:nvSpPr>
          <p:spPr>
            <a:xfrm>
              <a:off x="9916944" y="1485783"/>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4" name="Freeform: Shape 233">
              <a:extLst>
                <a:ext uri="{FF2B5EF4-FFF2-40B4-BE49-F238E27FC236}">
                  <a16:creationId xmlns:a16="http://schemas.microsoft.com/office/drawing/2014/main" id="{493460D1-AA28-4617-AB39-83096C99D2BD}"/>
                </a:ext>
              </a:extLst>
            </p:cNvPr>
            <p:cNvSpPr/>
            <p:nvPr/>
          </p:nvSpPr>
          <p:spPr>
            <a:xfrm>
              <a:off x="10015865"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5" name="Freeform: Shape 234">
              <a:extLst>
                <a:ext uri="{FF2B5EF4-FFF2-40B4-BE49-F238E27FC236}">
                  <a16:creationId xmlns:a16="http://schemas.microsoft.com/office/drawing/2014/main" id="{98482E3F-71D7-4E72-90F5-6BDE8C4FCB38}"/>
                </a:ext>
              </a:extLst>
            </p:cNvPr>
            <p:cNvSpPr/>
            <p:nvPr/>
          </p:nvSpPr>
          <p:spPr>
            <a:xfrm>
              <a:off x="1623604" y="158459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0 w 74350"/>
                <a:gd name="connsiteY3" fmla="*/ -65 h 74352"/>
                <a:gd name="connsiteX4" fmla="*/ 37145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4" y="74177"/>
                    <a:pt x="37341" y="74287"/>
                  </a:cubicBezTo>
                  <a:cubicBezTo>
                    <a:pt x="16810" y="74395"/>
                    <a:pt x="79" y="57838"/>
                    <a:pt x="-28" y="37307"/>
                  </a:cubicBezTo>
                  <a:cubicBezTo>
                    <a:pt x="-138" y="16776"/>
                    <a:pt x="16419" y="43"/>
                    <a:pt x="36950" y="-65"/>
                  </a:cubicBezTo>
                  <a:cubicBezTo>
                    <a:pt x="37016" y="-65"/>
                    <a:pt x="37081" y="-65"/>
                    <a:pt x="37145" y="-65"/>
                  </a:cubicBezTo>
                  <a:cubicBezTo>
                    <a:pt x="57602" y="-65"/>
                    <a:pt x="74214" y="16461"/>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6" name="Freeform: Shape 235">
              <a:extLst>
                <a:ext uri="{FF2B5EF4-FFF2-40B4-BE49-F238E27FC236}">
                  <a16:creationId xmlns:a16="http://schemas.microsoft.com/office/drawing/2014/main" id="{60AC0C7B-CCD1-4DE4-A69A-898C3745A674}"/>
                </a:ext>
              </a:extLst>
            </p:cNvPr>
            <p:cNvSpPr/>
            <p:nvPr/>
          </p:nvSpPr>
          <p:spPr>
            <a:xfrm>
              <a:off x="1722523"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7" name="Freeform: Shape 236">
              <a:extLst>
                <a:ext uri="{FF2B5EF4-FFF2-40B4-BE49-F238E27FC236}">
                  <a16:creationId xmlns:a16="http://schemas.microsoft.com/office/drawing/2014/main" id="{3AD27E06-497D-462B-9A70-82153E9F095E}"/>
                </a:ext>
              </a:extLst>
            </p:cNvPr>
            <p:cNvSpPr/>
            <p:nvPr/>
          </p:nvSpPr>
          <p:spPr>
            <a:xfrm>
              <a:off x="1821028" y="158459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2" y="74177"/>
                    <a:pt x="37341" y="74287"/>
                  </a:cubicBezTo>
                  <a:cubicBezTo>
                    <a:pt x="16810" y="74395"/>
                    <a:pt x="79" y="57838"/>
                    <a:pt x="-28" y="37307"/>
                  </a:cubicBezTo>
                  <a:cubicBezTo>
                    <a:pt x="-138" y="16774"/>
                    <a:pt x="16419" y="43"/>
                    <a:pt x="36952" y="-65"/>
                  </a:cubicBezTo>
                  <a:cubicBezTo>
                    <a:pt x="37081" y="-65"/>
                    <a:pt x="37212" y="-65"/>
                    <a:pt x="37341" y="-65"/>
                  </a:cubicBezTo>
                  <a:cubicBezTo>
                    <a:pt x="57764" y="-65"/>
                    <a:pt x="74321" y="16492"/>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8" name="Freeform: Shape 237">
              <a:extLst>
                <a:ext uri="{FF2B5EF4-FFF2-40B4-BE49-F238E27FC236}">
                  <a16:creationId xmlns:a16="http://schemas.microsoft.com/office/drawing/2014/main" id="{B1BE365A-1702-41A6-BE86-9B0163D068B5}"/>
                </a:ext>
              </a:extLst>
            </p:cNvPr>
            <p:cNvSpPr/>
            <p:nvPr/>
          </p:nvSpPr>
          <p:spPr>
            <a:xfrm>
              <a:off x="1919946" y="1584506"/>
              <a:ext cx="41748" cy="41748"/>
            </a:xfrm>
            <a:custGeom>
              <a:avLst/>
              <a:gdLst>
                <a:gd name="connsiteX0" fmla="*/ 73931 w 73960"/>
                <a:gd name="connsiteY0" fmla="*/ 36918 h 73960"/>
                <a:gd name="connsiteX1" fmla="*/ 36949 w 73960"/>
                <a:gd name="connsiteY1" fmla="*/ 73896 h 73960"/>
                <a:gd name="connsiteX2" fmla="*/ -29 w 73960"/>
                <a:gd name="connsiteY2" fmla="*/ 36914 h 73960"/>
                <a:gd name="connsiteX3" fmla="*/ 36953 w 73960"/>
                <a:gd name="connsiteY3" fmla="*/ -65 h 73960"/>
                <a:gd name="connsiteX4" fmla="*/ 37343 w 73960"/>
                <a:gd name="connsiteY4" fmla="*/ -63 h 73960"/>
                <a:gd name="connsiteX5" fmla="*/ 73931 w 73960"/>
                <a:gd name="connsiteY5" fmla="*/ 36918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8"/>
                  </a:moveTo>
                  <a:cubicBezTo>
                    <a:pt x="73929" y="57341"/>
                    <a:pt x="57373" y="73898"/>
                    <a:pt x="36949" y="73896"/>
                  </a:cubicBezTo>
                  <a:cubicBezTo>
                    <a:pt x="16526" y="73894"/>
                    <a:pt x="-31" y="57337"/>
                    <a:pt x="-29" y="36914"/>
                  </a:cubicBezTo>
                  <a:cubicBezTo>
                    <a:pt x="-27" y="16490"/>
                    <a:pt x="16530" y="-67"/>
                    <a:pt x="36953" y="-65"/>
                  </a:cubicBezTo>
                  <a:cubicBezTo>
                    <a:pt x="37082" y="-65"/>
                    <a:pt x="37213" y="-65"/>
                    <a:pt x="37343" y="-63"/>
                  </a:cubicBezTo>
                  <a:cubicBezTo>
                    <a:pt x="57613" y="153"/>
                    <a:pt x="73933" y="16645"/>
                    <a:pt x="73931" y="3691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9" name="Freeform: Shape 238">
              <a:extLst>
                <a:ext uri="{FF2B5EF4-FFF2-40B4-BE49-F238E27FC236}">
                  <a16:creationId xmlns:a16="http://schemas.microsoft.com/office/drawing/2014/main" id="{192F074E-CB0F-451E-A7B5-7A5DBFFA45E7}"/>
                </a:ext>
              </a:extLst>
            </p:cNvPr>
            <p:cNvSpPr/>
            <p:nvPr/>
          </p:nvSpPr>
          <p:spPr>
            <a:xfrm>
              <a:off x="2018756" y="1584503"/>
              <a:ext cx="41748" cy="41749"/>
            </a:xfrm>
            <a:custGeom>
              <a:avLst/>
              <a:gdLst>
                <a:gd name="connsiteX0" fmla="*/ 73931 w 73960"/>
                <a:gd name="connsiteY0" fmla="*/ 36920 h 73961"/>
                <a:gd name="connsiteX1" fmla="*/ 36947 w 73960"/>
                <a:gd name="connsiteY1" fmla="*/ 73897 h 73961"/>
                <a:gd name="connsiteX2" fmla="*/ -29 w 73960"/>
                <a:gd name="connsiteY2" fmla="*/ 36911 h 73961"/>
                <a:gd name="connsiteX3" fmla="*/ 36364 w 73960"/>
                <a:gd name="connsiteY3" fmla="*/ -60 h 73961"/>
                <a:gd name="connsiteX4" fmla="*/ 73927 w 73960"/>
                <a:gd name="connsiteY4" fmla="*/ 36330 h 73961"/>
                <a:gd name="connsiteX5" fmla="*/ 73931 w 73960"/>
                <a:gd name="connsiteY5" fmla="*/ 36920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20"/>
                  </a:moveTo>
                  <a:cubicBezTo>
                    <a:pt x="73929" y="57344"/>
                    <a:pt x="57371" y="73899"/>
                    <a:pt x="36947" y="73897"/>
                  </a:cubicBezTo>
                  <a:cubicBezTo>
                    <a:pt x="16522" y="73893"/>
                    <a:pt x="-31" y="57334"/>
                    <a:pt x="-29" y="36911"/>
                  </a:cubicBezTo>
                  <a:cubicBezTo>
                    <a:pt x="-27" y="16718"/>
                    <a:pt x="16174" y="261"/>
                    <a:pt x="36364" y="-60"/>
                  </a:cubicBezTo>
                  <a:cubicBezTo>
                    <a:pt x="56786" y="-385"/>
                    <a:pt x="73603" y="15908"/>
                    <a:pt x="73927" y="36330"/>
                  </a:cubicBezTo>
                  <a:cubicBezTo>
                    <a:pt x="73929" y="36525"/>
                    <a:pt x="73931" y="36723"/>
                    <a:pt x="73931" y="3692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0" name="Freeform: Shape 239">
              <a:extLst>
                <a:ext uri="{FF2B5EF4-FFF2-40B4-BE49-F238E27FC236}">
                  <a16:creationId xmlns:a16="http://schemas.microsoft.com/office/drawing/2014/main" id="{350143C1-6D87-46CD-BD82-CC59D9F47E58}"/>
                </a:ext>
              </a:extLst>
            </p:cNvPr>
            <p:cNvSpPr/>
            <p:nvPr/>
          </p:nvSpPr>
          <p:spPr>
            <a:xfrm>
              <a:off x="2117847" y="158459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0 w 74350"/>
                <a:gd name="connsiteY3" fmla="*/ -65 h 74352"/>
                <a:gd name="connsiteX4" fmla="*/ 37145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4" y="74177"/>
                    <a:pt x="37341" y="74287"/>
                  </a:cubicBezTo>
                  <a:cubicBezTo>
                    <a:pt x="16810" y="74395"/>
                    <a:pt x="79" y="57838"/>
                    <a:pt x="-28" y="37307"/>
                  </a:cubicBezTo>
                  <a:cubicBezTo>
                    <a:pt x="-138" y="16776"/>
                    <a:pt x="16419" y="43"/>
                    <a:pt x="36950" y="-65"/>
                  </a:cubicBezTo>
                  <a:cubicBezTo>
                    <a:pt x="37016" y="-65"/>
                    <a:pt x="37081" y="-65"/>
                    <a:pt x="37145" y="-65"/>
                  </a:cubicBezTo>
                  <a:cubicBezTo>
                    <a:pt x="57602" y="-65"/>
                    <a:pt x="74214" y="16461"/>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1" name="Freeform: Shape 240">
              <a:extLst>
                <a:ext uri="{FF2B5EF4-FFF2-40B4-BE49-F238E27FC236}">
                  <a16:creationId xmlns:a16="http://schemas.microsoft.com/office/drawing/2014/main" id="{5F9CB9BD-C2D3-49C4-95AB-436D17F4D922}"/>
                </a:ext>
              </a:extLst>
            </p:cNvPr>
            <p:cNvSpPr/>
            <p:nvPr/>
          </p:nvSpPr>
          <p:spPr>
            <a:xfrm>
              <a:off x="2215983"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2" name="Freeform: Shape 241">
              <a:extLst>
                <a:ext uri="{FF2B5EF4-FFF2-40B4-BE49-F238E27FC236}">
                  <a16:creationId xmlns:a16="http://schemas.microsoft.com/office/drawing/2014/main" id="{BF334AF0-ECE4-452E-8C52-0AAF6D7D1388}"/>
                </a:ext>
              </a:extLst>
            </p:cNvPr>
            <p:cNvSpPr/>
            <p:nvPr/>
          </p:nvSpPr>
          <p:spPr>
            <a:xfrm>
              <a:off x="2314682" y="1584592"/>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6"/>
                    <a:pt x="57874" y="74177"/>
                    <a:pt x="37343" y="74287"/>
                  </a:cubicBezTo>
                  <a:cubicBezTo>
                    <a:pt x="16812" y="74395"/>
                    <a:pt x="81" y="57838"/>
                    <a:pt x="-28" y="37307"/>
                  </a:cubicBezTo>
                  <a:cubicBezTo>
                    <a:pt x="-136" y="16774"/>
                    <a:pt x="16421" y="43"/>
                    <a:pt x="36952" y="-65"/>
                  </a:cubicBezTo>
                  <a:cubicBezTo>
                    <a:pt x="37083" y="-65"/>
                    <a:pt x="37212" y="-65"/>
                    <a:pt x="37343" y="-65"/>
                  </a:cubicBezTo>
                  <a:cubicBezTo>
                    <a:pt x="57766"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3" name="Freeform: Shape 242">
              <a:extLst>
                <a:ext uri="{FF2B5EF4-FFF2-40B4-BE49-F238E27FC236}">
                  <a16:creationId xmlns:a16="http://schemas.microsoft.com/office/drawing/2014/main" id="{B2316698-7A46-4D28-BEC8-999A57370566}"/>
                </a:ext>
              </a:extLst>
            </p:cNvPr>
            <p:cNvSpPr/>
            <p:nvPr/>
          </p:nvSpPr>
          <p:spPr>
            <a:xfrm>
              <a:off x="2413602"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4" name="Freeform: Shape 243">
              <a:extLst>
                <a:ext uri="{FF2B5EF4-FFF2-40B4-BE49-F238E27FC236}">
                  <a16:creationId xmlns:a16="http://schemas.microsoft.com/office/drawing/2014/main" id="{7B1F4E72-FCB2-452C-B8FD-18249721F136}"/>
                </a:ext>
              </a:extLst>
            </p:cNvPr>
            <p:cNvSpPr/>
            <p:nvPr/>
          </p:nvSpPr>
          <p:spPr>
            <a:xfrm>
              <a:off x="2512107" y="158459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2" y="74177"/>
                    <a:pt x="37341" y="74287"/>
                  </a:cubicBezTo>
                  <a:cubicBezTo>
                    <a:pt x="16810" y="74395"/>
                    <a:pt x="79" y="57838"/>
                    <a:pt x="-28" y="37307"/>
                  </a:cubicBezTo>
                  <a:cubicBezTo>
                    <a:pt x="-138" y="16774"/>
                    <a:pt x="16419" y="43"/>
                    <a:pt x="36952" y="-65"/>
                  </a:cubicBezTo>
                  <a:cubicBezTo>
                    <a:pt x="37081" y="-65"/>
                    <a:pt x="37210" y="-65"/>
                    <a:pt x="37341" y="-65"/>
                  </a:cubicBezTo>
                  <a:cubicBezTo>
                    <a:pt x="57764" y="-65"/>
                    <a:pt x="74321" y="16492"/>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5" name="Freeform: Shape 244">
              <a:extLst>
                <a:ext uri="{FF2B5EF4-FFF2-40B4-BE49-F238E27FC236}">
                  <a16:creationId xmlns:a16="http://schemas.microsoft.com/office/drawing/2014/main" id="{78FC4357-F84B-4691-9CB2-B4B886FEDF8A}"/>
                </a:ext>
              </a:extLst>
            </p:cNvPr>
            <p:cNvSpPr/>
            <p:nvPr/>
          </p:nvSpPr>
          <p:spPr>
            <a:xfrm>
              <a:off x="2610914" y="1584592"/>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6"/>
                    <a:pt x="57876" y="74177"/>
                    <a:pt x="37343" y="74287"/>
                  </a:cubicBezTo>
                  <a:cubicBezTo>
                    <a:pt x="16812" y="74395"/>
                    <a:pt x="81" y="57838"/>
                    <a:pt x="-28" y="37307"/>
                  </a:cubicBezTo>
                  <a:cubicBezTo>
                    <a:pt x="-136" y="16776"/>
                    <a:pt x="16421" y="43"/>
                    <a:pt x="36952" y="-65"/>
                  </a:cubicBezTo>
                  <a:cubicBezTo>
                    <a:pt x="37018" y="-65"/>
                    <a:pt x="37083" y="-65"/>
                    <a:pt x="37147" y="-65"/>
                  </a:cubicBezTo>
                  <a:cubicBezTo>
                    <a:pt x="57602" y="-65"/>
                    <a:pt x="7421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6" name="Freeform: Shape 245">
              <a:extLst>
                <a:ext uri="{FF2B5EF4-FFF2-40B4-BE49-F238E27FC236}">
                  <a16:creationId xmlns:a16="http://schemas.microsoft.com/office/drawing/2014/main" id="{B0F284C3-91F9-42C3-8D1E-24D4E5BED480}"/>
                </a:ext>
              </a:extLst>
            </p:cNvPr>
            <p:cNvSpPr/>
            <p:nvPr/>
          </p:nvSpPr>
          <p:spPr>
            <a:xfrm>
              <a:off x="2709835"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7" name="Freeform: Shape 246">
              <a:extLst>
                <a:ext uri="{FF2B5EF4-FFF2-40B4-BE49-F238E27FC236}">
                  <a16:creationId xmlns:a16="http://schemas.microsoft.com/office/drawing/2014/main" id="{712CEF47-5150-4613-A5DE-5A32148F349F}"/>
                </a:ext>
              </a:extLst>
            </p:cNvPr>
            <p:cNvSpPr/>
            <p:nvPr/>
          </p:nvSpPr>
          <p:spPr>
            <a:xfrm>
              <a:off x="2808339" y="158459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2" y="74177"/>
                    <a:pt x="37341" y="74287"/>
                  </a:cubicBezTo>
                  <a:cubicBezTo>
                    <a:pt x="16810" y="74395"/>
                    <a:pt x="79" y="57838"/>
                    <a:pt x="-28" y="37307"/>
                  </a:cubicBezTo>
                  <a:cubicBezTo>
                    <a:pt x="-138" y="16774"/>
                    <a:pt x="16419" y="43"/>
                    <a:pt x="36952" y="-65"/>
                  </a:cubicBezTo>
                  <a:cubicBezTo>
                    <a:pt x="37081" y="-65"/>
                    <a:pt x="37210" y="-65"/>
                    <a:pt x="37341" y="-65"/>
                  </a:cubicBezTo>
                  <a:cubicBezTo>
                    <a:pt x="57764" y="-65"/>
                    <a:pt x="74321" y="16492"/>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8" name="Freeform: Shape 247">
              <a:extLst>
                <a:ext uri="{FF2B5EF4-FFF2-40B4-BE49-F238E27FC236}">
                  <a16:creationId xmlns:a16="http://schemas.microsoft.com/office/drawing/2014/main" id="{C8A8F657-6146-46C8-8B75-1CDE0C3E1E8D}"/>
                </a:ext>
              </a:extLst>
            </p:cNvPr>
            <p:cNvSpPr/>
            <p:nvPr/>
          </p:nvSpPr>
          <p:spPr>
            <a:xfrm>
              <a:off x="2907258"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9" name="Freeform: Shape 248">
              <a:extLst>
                <a:ext uri="{FF2B5EF4-FFF2-40B4-BE49-F238E27FC236}">
                  <a16:creationId xmlns:a16="http://schemas.microsoft.com/office/drawing/2014/main" id="{0F2CF3F1-948C-4588-B857-63F348FF99A7}"/>
                </a:ext>
              </a:extLst>
            </p:cNvPr>
            <p:cNvSpPr/>
            <p:nvPr/>
          </p:nvSpPr>
          <p:spPr>
            <a:xfrm>
              <a:off x="3005761" y="1584592"/>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1" y="57838"/>
                    <a:pt x="-28" y="37307"/>
                  </a:cubicBezTo>
                  <a:cubicBezTo>
                    <a:pt x="-136" y="16774"/>
                    <a:pt x="16427"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0" name="Freeform: Shape 249">
              <a:extLst>
                <a:ext uri="{FF2B5EF4-FFF2-40B4-BE49-F238E27FC236}">
                  <a16:creationId xmlns:a16="http://schemas.microsoft.com/office/drawing/2014/main" id="{E68B2E37-CC42-4A02-87D8-12C3C8937035}"/>
                </a:ext>
              </a:extLst>
            </p:cNvPr>
            <p:cNvSpPr/>
            <p:nvPr/>
          </p:nvSpPr>
          <p:spPr>
            <a:xfrm>
              <a:off x="3104570"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1" name="Freeform: Shape 250">
              <a:extLst>
                <a:ext uri="{FF2B5EF4-FFF2-40B4-BE49-F238E27FC236}">
                  <a16:creationId xmlns:a16="http://schemas.microsoft.com/office/drawing/2014/main" id="{281D3332-B175-43A2-AC1A-50C10694283C}"/>
                </a:ext>
              </a:extLst>
            </p:cNvPr>
            <p:cNvSpPr/>
            <p:nvPr/>
          </p:nvSpPr>
          <p:spPr>
            <a:xfrm>
              <a:off x="3203491"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2" name="Freeform: Shape 251">
              <a:extLst>
                <a:ext uri="{FF2B5EF4-FFF2-40B4-BE49-F238E27FC236}">
                  <a16:creationId xmlns:a16="http://schemas.microsoft.com/office/drawing/2014/main" id="{DC7182AC-FC12-41EF-A4FE-0FAA06BFC459}"/>
                </a:ext>
              </a:extLst>
            </p:cNvPr>
            <p:cNvSpPr/>
            <p:nvPr/>
          </p:nvSpPr>
          <p:spPr>
            <a:xfrm>
              <a:off x="3301994"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3" name="Freeform: Shape 252">
              <a:extLst>
                <a:ext uri="{FF2B5EF4-FFF2-40B4-BE49-F238E27FC236}">
                  <a16:creationId xmlns:a16="http://schemas.microsoft.com/office/drawing/2014/main" id="{F825B96A-4597-452A-9095-9971C528A46A}"/>
                </a:ext>
              </a:extLst>
            </p:cNvPr>
            <p:cNvSpPr/>
            <p:nvPr/>
          </p:nvSpPr>
          <p:spPr>
            <a:xfrm>
              <a:off x="3400914"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4" name="Freeform: Shape 253">
              <a:extLst>
                <a:ext uri="{FF2B5EF4-FFF2-40B4-BE49-F238E27FC236}">
                  <a16:creationId xmlns:a16="http://schemas.microsoft.com/office/drawing/2014/main" id="{A6558867-586D-4606-AB2C-640B897E4B63}"/>
                </a:ext>
              </a:extLst>
            </p:cNvPr>
            <p:cNvSpPr/>
            <p:nvPr/>
          </p:nvSpPr>
          <p:spPr>
            <a:xfrm>
              <a:off x="3499417"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5" name="Freeform: Shape 254">
              <a:extLst>
                <a:ext uri="{FF2B5EF4-FFF2-40B4-BE49-F238E27FC236}">
                  <a16:creationId xmlns:a16="http://schemas.microsoft.com/office/drawing/2014/main" id="{955EA4C7-4D38-471A-B644-1D680AD97781}"/>
                </a:ext>
              </a:extLst>
            </p:cNvPr>
            <p:cNvSpPr/>
            <p:nvPr/>
          </p:nvSpPr>
          <p:spPr>
            <a:xfrm>
              <a:off x="3894570"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6" name="Freeform: Shape 255">
              <a:extLst>
                <a:ext uri="{FF2B5EF4-FFF2-40B4-BE49-F238E27FC236}">
                  <a16:creationId xmlns:a16="http://schemas.microsoft.com/office/drawing/2014/main" id="{79EB2CA5-8573-4D6F-B4B9-A5A835568141}"/>
                </a:ext>
              </a:extLst>
            </p:cNvPr>
            <p:cNvSpPr/>
            <p:nvPr/>
          </p:nvSpPr>
          <p:spPr>
            <a:xfrm>
              <a:off x="3993073" y="1584574"/>
              <a:ext cx="41970" cy="41968"/>
            </a:xfrm>
            <a:custGeom>
              <a:avLst/>
              <a:gdLst>
                <a:gd name="connsiteX0" fmla="*/ 74323 w 74352"/>
                <a:gd name="connsiteY0" fmla="*/ 36934 h 74350"/>
                <a:gd name="connsiteX1" fmla="*/ 37324 w 74352"/>
                <a:gd name="connsiteY1" fmla="*/ 74285 h 74350"/>
                <a:gd name="connsiteX2" fmla="*/ -29 w 74352"/>
                <a:gd name="connsiteY2" fmla="*/ 37288 h 74350"/>
                <a:gd name="connsiteX3" fmla="*/ 36971 w 74352"/>
                <a:gd name="connsiteY3" fmla="*/ -64 h 74350"/>
                <a:gd name="connsiteX4" fmla="*/ 38321 w 74352"/>
                <a:gd name="connsiteY4" fmla="*/ -47 h 74350"/>
                <a:gd name="connsiteX5" fmla="*/ 74323 w 74352"/>
                <a:gd name="connsiteY5" fmla="*/ 36934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34"/>
                  </a:moveTo>
                  <a:cubicBezTo>
                    <a:pt x="74421" y="57464"/>
                    <a:pt x="57849" y="74188"/>
                    <a:pt x="37324" y="74285"/>
                  </a:cubicBezTo>
                  <a:cubicBezTo>
                    <a:pt x="16798" y="74383"/>
                    <a:pt x="69" y="57819"/>
                    <a:pt x="-29" y="37288"/>
                  </a:cubicBezTo>
                  <a:cubicBezTo>
                    <a:pt x="-126" y="16757"/>
                    <a:pt x="16446" y="34"/>
                    <a:pt x="36971" y="-64"/>
                  </a:cubicBezTo>
                  <a:cubicBezTo>
                    <a:pt x="37421" y="-66"/>
                    <a:pt x="37871" y="-60"/>
                    <a:pt x="38321" y="-47"/>
                  </a:cubicBezTo>
                  <a:cubicBezTo>
                    <a:pt x="58357" y="484"/>
                    <a:pt x="74323" y="16886"/>
                    <a:pt x="74323" y="3693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7" name="Freeform: Shape 256">
              <a:extLst>
                <a:ext uri="{FF2B5EF4-FFF2-40B4-BE49-F238E27FC236}">
                  <a16:creationId xmlns:a16="http://schemas.microsoft.com/office/drawing/2014/main" id="{5314D911-88F8-4C49-BFF6-B5BE8B7AA2A5}"/>
                </a:ext>
              </a:extLst>
            </p:cNvPr>
            <p:cNvSpPr/>
            <p:nvPr/>
          </p:nvSpPr>
          <p:spPr>
            <a:xfrm>
              <a:off x="4091993" y="1584507"/>
              <a:ext cx="41748" cy="41748"/>
            </a:xfrm>
            <a:custGeom>
              <a:avLst/>
              <a:gdLst>
                <a:gd name="connsiteX0" fmla="*/ 73931 w 73960"/>
                <a:gd name="connsiteY0" fmla="*/ 36916 h 73960"/>
                <a:gd name="connsiteX1" fmla="*/ 36951 w 73960"/>
                <a:gd name="connsiteY1" fmla="*/ 73896 h 73960"/>
                <a:gd name="connsiteX2" fmla="*/ -29 w 73960"/>
                <a:gd name="connsiteY2" fmla="*/ 36914 h 73960"/>
                <a:gd name="connsiteX3" fmla="*/ 36951 w 73960"/>
                <a:gd name="connsiteY3" fmla="*/ -65 h 73960"/>
                <a:gd name="connsiteX4" fmla="*/ 37147 w 73960"/>
                <a:gd name="connsiteY4" fmla="*/ -6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4"/>
                  </a:cubicBezTo>
                  <a:cubicBezTo>
                    <a:pt x="-29" y="16490"/>
                    <a:pt x="16524" y="-65"/>
                    <a:pt x="36951" y="-65"/>
                  </a:cubicBezTo>
                  <a:cubicBezTo>
                    <a:pt x="37010" y="-65"/>
                    <a:pt x="37088" y="-65"/>
                    <a:pt x="37147" y="-65"/>
                  </a:cubicBezTo>
                  <a:cubicBezTo>
                    <a:pt x="57496" y="43"/>
                    <a:pt x="73931" y="1656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8" name="Freeform: Shape 257">
              <a:extLst>
                <a:ext uri="{FF2B5EF4-FFF2-40B4-BE49-F238E27FC236}">
                  <a16:creationId xmlns:a16="http://schemas.microsoft.com/office/drawing/2014/main" id="{17688EC8-27EE-413D-BDD0-88CF05D8F194}"/>
                </a:ext>
              </a:extLst>
            </p:cNvPr>
            <p:cNvSpPr/>
            <p:nvPr/>
          </p:nvSpPr>
          <p:spPr>
            <a:xfrm>
              <a:off x="4585649"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9" name="Freeform: Shape 258">
              <a:extLst>
                <a:ext uri="{FF2B5EF4-FFF2-40B4-BE49-F238E27FC236}">
                  <a16:creationId xmlns:a16="http://schemas.microsoft.com/office/drawing/2014/main" id="{D2B4EEBD-D835-4367-8765-653FB554A655}"/>
                </a:ext>
              </a:extLst>
            </p:cNvPr>
            <p:cNvSpPr/>
            <p:nvPr/>
          </p:nvSpPr>
          <p:spPr>
            <a:xfrm>
              <a:off x="4684459"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0" name="Freeform: Shape 259">
              <a:extLst>
                <a:ext uri="{FF2B5EF4-FFF2-40B4-BE49-F238E27FC236}">
                  <a16:creationId xmlns:a16="http://schemas.microsoft.com/office/drawing/2014/main" id="{37CCD9D1-AA3D-4CA5-A526-861753DDA137}"/>
                </a:ext>
              </a:extLst>
            </p:cNvPr>
            <p:cNvSpPr/>
            <p:nvPr/>
          </p:nvSpPr>
          <p:spPr>
            <a:xfrm>
              <a:off x="5178115"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1" name="Freeform: Shape 260">
              <a:extLst>
                <a:ext uri="{FF2B5EF4-FFF2-40B4-BE49-F238E27FC236}">
                  <a16:creationId xmlns:a16="http://schemas.microsoft.com/office/drawing/2014/main" id="{06E8C3E4-BB87-490F-90DE-BD82187F924B}"/>
                </a:ext>
              </a:extLst>
            </p:cNvPr>
            <p:cNvSpPr/>
            <p:nvPr/>
          </p:nvSpPr>
          <p:spPr>
            <a:xfrm>
              <a:off x="5276617"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2" name="Freeform: Shape 261">
              <a:extLst>
                <a:ext uri="{FF2B5EF4-FFF2-40B4-BE49-F238E27FC236}">
                  <a16:creationId xmlns:a16="http://schemas.microsoft.com/office/drawing/2014/main" id="{B79A6F0F-8812-4E61-BE0D-DEAF869FC015}"/>
                </a:ext>
              </a:extLst>
            </p:cNvPr>
            <p:cNvSpPr/>
            <p:nvPr/>
          </p:nvSpPr>
          <p:spPr>
            <a:xfrm>
              <a:off x="5869194" y="1584507"/>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39"/>
                    <a:pt x="57378" y="73896"/>
                    <a:pt x="36952" y="73896"/>
                  </a:cubicBezTo>
                  <a:cubicBezTo>
                    <a:pt x="16524" y="73896"/>
                    <a:pt x="-29" y="57339"/>
                    <a:pt x="-29" y="36916"/>
                  </a:cubicBezTo>
                  <a:cubicBezTo>
                    <a:pt x="-29" y="16492"/>
                    <a:pt x="16524" y="-65"/>
                    <a:pt x="36952" y="-65"/>
                  </a:cubicBezTo>
                  <a:cubicBezTo>
                    <a:pt x="57378" y="-65"/>
                    <a:pt x="73932" y="16492"/>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3" name="Freeform: Shape 262">
              <a:extLst>
                <a:ext uri="{FF2B5EF4-FFF2-40B4-BE49-F238E27FC236}">
                  <a16:creationId xmlns:a16="http://schemas.microsoft.com/office/drawing/2014/main" id="{3AB872D7-9550-4415-97AF-24CBE9A2F6D9}"/>
                </a:ext>
              </a:extLst>
            </p:cNvPr>
            <p:cNvSpPr/>
            <p:nvPr/>
          </p:nvSpPr>
          <p:spPr>
            <a:xfrm>
              <a:off x="5967697"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4"/>
                    <a:pt x="16426" y="43"/>
                    <a:pt x="36952" y="-65"/>
                  </a:cubicBezTo>
                  <a:cubicBezTo>
                    <a:pt x="37088"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4" name="Freeform: Shape 263">
              <a:extLst>
                <a:ext uri="{FF2B5EF4-FFF2-40B4-BE49-F238E27FC236}">
                  <a16:creationId xmlns:a16="http://schemas.microsoft.com/office/drawing/2014/main" id="{C6E05CF2-8AB9-4DA7-A7D1-4FE3C1E379E2}"/>
                </a:ext>
              </a:extLst>
            </p:cNvPr>
            <p:cNvSpPr/>
            <p:nvPr/>
          </p:nvSpPr>
          <p:spPr>
            <a:xfrm>
              <a:off x="6066617"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5" name="Freeform: Shape 264">
              <a:extLst>
                <a:ext uri="{FF2B5EF4-FFF2-40B4-BE49-F238E27FC236}">
                  <a16:creationId xmlns:a16="http://schemas.microsoft.com/office/drawing/2014/main" id="{AA42A24E-9372-411F-A750-91C8783AA93E}"/>
                </a:ext>
              </a:extLst>
            </p:cNvPr>
            <p:cNvSpPr/>
            <p:nvPr/>
          </p:nvSpPr>
          <p:spPr>
            <a:xfrm>
              <a:off x="6263929"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6" name="Freeform: Shape 265">
              <a:extLst>
                <a:ext uri="{FF2B5EF4-FFF2-40B4-BE49-F238E27FC236}">
                  <a16:creationId xmlns:a16="http://schemas.microsoft.com/office/drawing/2014/main" id="{A38C73D3-19AA-4D6C-9E4C-1EF0C94236CB}"/>
                </a:ext>
              </a:extLst>
            </p:cNvPr>
            <p:cNvSpPr/>
            <p:nvPr/>
          </p:nvSpPr>
          <p:spPr>
            <a:xfrm>
              <a:off x="6362850"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7" name="Freeform: Shape 266">
              <a:extLst>
                <a:ext uri="{FF2B5EF4-FFF2-40B4-BE49-F238E27FC236}">
                  <a16:creationId xmlns:a16="http://schemas.microsoft.com/office/drawing/2014/main" id="{BCBE6DF1-A5D1-428B-88EB-F2BEDA245C11}"/>
                </a:ext>
              </a:extLst>
            </p:cNvPr>
            <p:cNvSpPr/>
            <p:nvPr/>
          </p:nvSpPr>
          <p:spPr>
            <a:xfrm>
              <a:off x="6461548" y="158459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8" name="Freeform: Shape 267">
              <a:extLst>
                <a:ext uri="{FF2B5EF4-FFF2-40B4-BE49-F238E27FC236}">
                  <a16:creationId xmlns:a16="http://schemas.microsoft.com/office/drawing/2014/main" id="{2A19EBC6-9A90-440D-BCD0-E9BEAF7A2216}"/>
                </a:ext>
              </a:extLst>
            </p:cNvPr>
            <p:cNvSpPr/>
            <p:nvPr/>
          </p:nvSpPr>
          <p:spPr>
            <a:xfrm>
              <a:off x="6559686"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9" name="Freeform: Shape 268">
              <a:extLst>
                <a:ext uri="{FF2B5EF4-FFF2-40B4-BE49-F238E27FC236}">
                  <a16:creationId xmlns:a16="http://schemas.microsoft.com/office/drawing/2014/main" id="{D2E1645B-EA90-4F9B-A343-48FF5E76FF97}"/>
                </a:ext>
              </a:extLst>
            </p:cNvPr>
            <p:cNvSpPr/>
            <p:nvPr/>
          </p:nvSpPr>
          <p:spPr>
            <a:xfrm>
              <a:off x="6659082"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0" name="Freeform: Shape 269">
              <a:extLst>
                <a:ext uri="{FF2B5EF4-FFF2-40B4-BE49-F238E27FC236}">
                  <a16:creationId xmlns:a16="http://schemas.microsoft.com/office/drawing/2014/main" id="{D0A3D5C7-EFCF-4179-BDAA-A8DF443CE984}"/>
                </a:ext>
              </a:extLst>
            </p:cNvPr>
            <p:cNvSpPr/>
            <p:nvPr/>
          </p:nvSpPr>
          <p:spPr>
            <a:xfrm>
              <a:off x="6757585"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1" name="Freeform: Shape 270">
              <a:extLst>
                <a:ext uri="{FF2B5EF4-FFF2-40B4-BE49-F238E27FC236}">
                  <a16:creationId xmlns:a16="http://schemas.microsoft.com/office/drawing/2014/main" id="{A3BAE22F-672B-4B7C-AD18-6DFF869DE4A4}"/>
                </a:ext>
              </a:extLst>
            </p:cNvPr>
            <p:cNvSpPr/>
            <p:nvPr/>
          </p:nvSpPr>
          <p:spPr>
            <a:xfrm>
              <a:off x="6856506"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2" name="Freeform: Shape 271">
              <a:extLst>
                <a:ext uri="{FF2B5EF4-FFF2-40B4-BE49-F238E27FC236}">
                  <a16:creationId xmlns:a16="http://schemas.microsoft.com/office/drawing/2014/main" id="{47EB4C1F-1853-473D-BF58-1641723EC3AE}"/>
                </a:ext>
              </a:extLst>
            </p:cNvPr>
            <p:cNvSpPr/>
            <p:nvPr/>
          </p:nvSpPr>
          <p:spPr>
            <a:xfrm>
              <a:off x="6955009" y="158459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3" name="Freeform: Shape 272">
              <a:extLst>
                <a:ext uri="{FF2B5EF4-FFF2-40B4-BE49-F238E27FC236}">
                  <a16:creationId xmlns:a16="http://schemas.microsoft.com/office/drawing/2014/main" id="{138E5FC1-746F-47C8-96D9-0B30129D7E1D}"/>
                </a:ext>
              </a:extLst>
            </p:cNvPr>
            <p:cNvSpPr/>
            <p:nvPr/>
          </p:nvSpPr>
          <p:spPr>
            <a:xfrm>
              <a:off x="7053929"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4" name="Freeform: Shape 273">
              <a:extLst>
                <a:ext uri="{FF2B5EF4-FFF2-40B4-BE49-F238E27FC236}">
                  <a16:creationId xmlns:a16="http://schemas.microsoft.com/office/drawing/2014/main" id="{08D6DCDA-B0C5-48D3-AB5C-7D90F0452E10}"/>
                </a:ext>
              </a:extLst>
            </p:cNvPr>
            <p:cNvSpPr/>
            <p:nvPr/>
          </p:nvSpPr>
          <p:spPr>
            <a:xfrm>
              <a:off x="7152432"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5" name="Freeform: Shape 274">
              <a:extLst>
                <a:ext uri="{FF2B5EF4-FFF2-40B4-BE49-F238E27FC236}">
                  <a16:creationId xmlns:a16="http://schemas.microsoft.com/office/drawing/2014/main" id="{D8C27363-C853-4ED4-BC07-EB6CAD0C3A19}"/>
                </a:ext>
              </a:extLst>
            </p:cNvPr>
            <p:cNvSpPr/>
            <p:nvPr/>
          </p:nvSpPr>
          <p:spPr>
            <a:xfrm>
              <a:off x="7251241"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6" name="Freeform: Shape 275">
              <a:extLst>
                <a:ext uri="{FF2B5EF4-FFF2-40B4-BE49-F238E27FC236}">
                  <a16:creationId xmlns:a16="http://schemas.microsoft.com/office/drawing/2014/main" id="{4D83CCA1-FDCD-425C-9945-DA545E7B3BEA}"/>
                </a:ext>
              </a:extLst>
            </p:cNvPr>
            <p:cNvSpPr/>
            <p:nvPr/>
          </p:nvSpPr>
          <p:spPr>
            <a:xfrm>
              <a:off x="7350162"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2" y="73896"/>
                  </a:cubicBezTo>
                  <a:cubicBezTo>
                    <a:pt x="16524" y="73896"/>
                    <a:pt x="-29" y="57339"/>
                    <a:pt x="-29" y="36916"/>
                  </a:cubicBezTo>
                  <a:cubicBezTo>
                    <a:pt x="-29" y="16492"/>
                    <a:pt x="16524" y="-65"/>
                    <a:pt x="36952"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7" name="Freeform: Shape 276">
              <a:extLst>
                <a:ext uri="{FF2B5EF4-FFF2-40B4-BE49-F238E27FC236}">
                  <a16:creationId xmlns:a16="http://schemas.microsoft.com/office/drawing/2014/main" id="{6A1739BD-5CAB-440B-8887-E5DB1A1BF0CC}"/>
                </a:ext>
              </a:extLst>
            </p:cNvPr>
            <p:cNvSpPr/>
            <p:nvPr/>
          </p:nvSpPr>
          <p:spPr>
            <a:xfrm>
              <a:off x="7448664"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8" name="Freeform: Shape 277">
              <a:extLst>
                <a:ext uri="{FF2B5EF4-FFF2-40B4-BE49-F238E27FC236}">
                  <a16:creationId xmlns:a16="http://schemas.microsoft.com/office/drawing/2014/main" id="{625C00B7-644B-4F60-B05F-721EF807426B}"/>
                </a:ext>
              </a:extLst>
            </p:cNvPr>
            <p:cNvSpPr/>
            <p:nvPr/>
          </p:nvSpPr>
          <p:spPr>
            <a:xfrm>
              <a:off x="7547585"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9" name="Freeform: Shape 278">
              <a:extLst>
                <a:ext uri="{FF2B5EF4-FFF2-40B4-BE49-F238E27FC236}">
                  <a16:creationId xmlns:a16="http://schemas.microsoft.com/office/drawing/2014/main" id="{BB536704-B36C-44D1-8151-F4A6B87C1E06}"/>
                </a:ext>
              </a:extLst>
            </p:cNvPr>
            <p:cNvSpPr/>
            <p:nvPr/>
          </p:nvSpPr>
          <p:spPr>
            <a:xfrm>
              <a:off x="7646087"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0" name="Freeform: Shape 279">
              <a:extLst>
                <a:ext uri="{FF2B5EF4-FFF2-40B4-BE49-F238E27FC236}">
                  <a16:creationId xmlns:a16="http://schemas.microsoft.com/office/drawing/2014/main" id="{76D56CC2-BC15-4CDF-86FB-0A32BFE83ED7}"/>
                </a:ext>
              </a:extLst>
            </p:cNvPr>
            <p:cNvSpPr/>
            <p:nvPr/>
          </p:nvSpPr>
          <p:spPr>
            <a:xfrm>
              <a:off x="7744897"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1" name="Freeform: Shape 280">
              <a:extLst>
                <a:ext uri="{FF2B5EF4-FFF2-40B4-BE49-F238E27FC236}">
                  <a16:creationId xmlns:a16="http://schemas.microsoft.com/office/drawing/2014/main" id="{AE2C7F89-71D2-4F71-BC0E-69F145B78F1E}"/>
                </a:ext>
              </a:extLst>
            </p:cNvPr>
            <p:cNvSpPr/>
            <p:nvPr/>
          </p:nvSpPr>
          <p:spPr>
            <a:xfrm>
              <a:off x="7843818"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2" name="Freeform: Shape 281">
              <a:extLst>
                <a:ext uri="{FF2B5EF4-FFF2-40B4-BE49-F238E27FC236}">
                  <a16:creationId xmlns:a16="http://schemas.microsoft.com/office/drawing/2014/main" id="{DF2BA3E3-359B-485A-B817-23D29FA4AA46}"/>
                </a:ext>
              </a:extLst>
            </p:cNvPr>
            <p:cNvSpPr/>
            <p:nvPr/>
          </p:nvSpPr>
          <p:spPr>
            <a:xfrm>
              <a:off x="7942320"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1"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3" name="Freeform: Shape 282">
              <a:extLst>
                <a:ext uri="{FF2B5EF4-FFF2-40B4-BE49-F238E27FC236}">
                  <a16:creationId xmlns:a16="http://schemas.microsoft.com/office/drawing/2014/main" id="{19016007-D687-442C-AFE2-FD3403F210D4}"/>
                </a:ext>
              </a:extLst>
            </p:cNvPr>
            <p:cNvSpPr/>
            <p:nvPr/>
          </p:nvSpPr>
          <p:spPr>
            <a:xfrm>
              <a:off x="8041241"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4" name="Freeform: Shape 283">
              <a:extLst>
                <a:ext uri="{FF2B5EF4-FFF2-40B4-BE49-F238E27FC236}">
                  <a16:creationId xmlns:a16="http://schemas.microsoft.com/office/drawing/2014/main" id="{2C10BCDE-3E3F-4724-AE39-B182F35736A4}"/>
                </a:ext>
              </a:extLst>
            </p:cNvPr>
            <p:cNvSpPr/>
            <p:nvPr/>
          </p:nvSpPr>
          <p:spPr>
            <a:xfrm>
              <a:off x="8139744"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5" name="Freeform: Shape 284">
              <a:extLst>
                <a:ext uri="{FF2B5EF4-FFF2-40B4-BE49-F238E27FC236}">
                  <a16:creationId xmlns:a16="http://schemas.microsoft.com/office/drawing/2014/main" id="{1E24AAF5-EED7-417F-8F2A-D3ED6F103E45}"/>
                </a:ext>
              </a:extLst>
            </p:cNvPr>
            <p:cNvSpPr/>
            <p:nvPr/>
          </p:nvSpPr>
          <p:spPr>
            <a:xfrm>
              <a:off x="8238553"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6" name="Freeform: Shape 285">
              <a:extLst>
                <a:ext uri="{FF2B5EF4-FFF2-40B4-BE49-F238E27FC236}">
                  <a16:creationId xmlns:a16="http://schemas.microsoft.com/office/drawing/2014/main" id="{A26D7478-201C-4E55-9920-0179ECFEC42C}"/>
                </a:ext>
              </a:extLst>
            </p:cNvPr>
            <p:cNvSpPr/>
            <p:nvPr/>
          </p:nvSpPr>
          <p:spPr>
            <a:xfrm>
              <a:off x="8337473" y="1584504"/>
              <a:ext cx="41748" cy="41748"/>
            </a:xfrm>
            <a:custGeom>
              <a:avLst/>
              <a:gdLst>
                <a:gd name="connsiteX0" fmla="*/ 73931 w 73960"/>
                <a:gd name="connsiteY0" fmla="*/ 36919 h 73960"/>
                <a:gd name="connsiteX1" fmla="*/ 36952 w 73960"/>
                <a:gd name="connsiteY1" fmla="*/ 73896 h 73960"/>
                <a:gd name="connsiteX2" fmla="*/ -29 w 73960"/>
                <a:gd name="connsiteY2" fmla="*/ 36910 h 73960"/>
                <a:gd name="connsiteX3" fmla="*/ 36952 w 73960"/>
                <a:gd name="connsiteY3" fmla="*/ -65 h 73960"/>
                <a:gd name="connsiteX4" fmla="*/ 37538 w 73960"/>
                <a:gd name="connsiteY4" fmla="*/ -61 h 73960"/>
                <a:gd name="connsiteX5" fmla="*/ 73931 w 73960"/>
                <a:gd name="connsiteY5" fmla="*/ 36919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9"/>
                  </a:moveTo>
                  <a:cubicBezTo>
                    <a:pt x="73931" y="57343"/>
                    <a:pt x="57379" y="73898"/>
                    <a:pt x="36952" y="73896"/>
                  </a:cubicBezTo>
                  <a:cubicBezTo>
                    <a:pt x="16524" y="73892"/>
                    <a:pt x="-29" y="57333"/>
                    <a:pt x="-29" y="36910"/>
                  </a:cubicBezTo>
                  <a:cubicBezTo>
                    <a:pt x="-29" y="16486"/>
                    <a:pt x="16524" y="-69"/>
                    <a:pt x="36952" y="-65"/>
                  </a:cubicBezTo>
                  <a:cubicBezTo>
                    <a:pt x="37147" y="-65"/>
                    <a:pt x="37343" y="-65"/>
                    <a:pt x="37538" y="-61"/>
                  </a:cubicBezTo>
                  <a:cubicBezTo>
                    <a:pt x="57731" y="260"/>
                    <a:pt x="73931" y="16723"/>
                    <a:pt x="73931" y="3691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7" name="Freeform: Shape 286">
              <a:extLst>
                <a:ext uri="{FF2B5EF4-FFF2-40B4-BE49-F238E27FC236}">
                  <a16:creationId xmlns:a16="http://schemas.microsoft.com/office/drawing/2014/main" id="{A3D1EE67-B4BD-434B-B1CD-AD52E2338309}"/>
                </a:ext>
              </a:extLst>
            </p:cNvPr>
            <p:cNvSpPr/>
            <p:nvPr/>
          </p:nvSpPr>
          <p:spPr>
            <a:xfrm>
              <a:off x="8435976"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8" name="Freeform: Shape 287">
              <a:extLst>
                <a:ext uri="{FF2B5EF4-FFF2-40B4-BE49-F238E27FC236}">
                  <a16:creationId xmlns:a16="http://schemas.microsoft.com/office/drawing/2014/main" id="{1AE11317-74B0-492D-8ABF-F62C1FC54B0F}"/>
                </a:ext>
              </a:extLst>
            </p:cNvPr>
            <p:cNvSpPr/>
            <p:nvPr/>
          </p:nvSpPr>
          <p:spPr>
            <a:xfrm>
              <a:off x="8535875"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9" name="Freeform: Shape 288">
              <a:extLst>
                <a:ext uri="{FF2B5EF4-FFF2-40B4-BE49-F238E27FC236}">
                  <a16:creationId xmlns:a16="http://schemas.microsoft.com/office/drawing/2014/main" id="{7BC58782-8901-444E-B415-B2873828BC56}"/>
                </a:ext>
              </a:extLst>
            </p:cNvPr>
            <p:cNvSpPr/>
            <p:nvPr/>
          </p:nvSpPr>
          <p:spPr>
            <a:xfrm>
              <a:off x="8633400" y="158459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0" name="Freeform: Shape 289">
              <a:extLst>
                <a:ext uri="{FF2B5EF4-FFF2-40B4-BE49-F238E27FC236}">
                  <a16:creationId xmlns:a16="http://schemas.microsoft.com/office/drawing/2014/main" id="{D932E40A-55DC-4D19-9164-917D68317A9A}"/>
                </a:ext>
              </a:extLst>
            </p:cNvPr>
            <p:cNvSpPr/>
            <p:nvPr/>
          </p:nvSpPr>
          <p:spPr>
            <a:xfrm>
              <a:off x="8731537"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1" name="Freeform: Shape 290">
              <a:extLst>
                <a:ext uri="{FF2B5EF4-FFF2-40B4-BE49-F238E27FC236}">
                  <a16:creationId xmlns:a16="http://schemas.microsoft.com/office/drawing/2014/main" id="{2DE186E2-6C75-4785-AA94-7CB1CBC2F2D7}"/>
                </a:ext>
              </a:extLst>
            </p:cNvPr>
            <p:cNvSpPr/>
            <p:nvPr/>
          </p:nvSpPr>
          <p:spPr>
            <a:xfrm>
              <a:off x="8831129"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2" y="73896"/>
                  </a:cubicBezTo>
                  <a:cubicBezTo>
                    <a:pt x="16524" y="73896"/>
                    <a:pt x="-29" y="57339"/>
                    <a:pt x="-29" y="36916"/>
                  </a:cubicBezTo>
                  <a:cubicBezTo>
                    <a:pt x="-29" y="16492"/>
                    <a:pt x="16524" y="-65"/>
                    <a:pt x="36952"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2" name="Freeform: Shape 291">
              <a:extLst>
                <a:ext uri="{FF2B5EF4-FFF2-40B4-BE49-F238E27FC236}">
                  <a16:creationId xmlns:a16="http://schemas.microsoft.com/office/drawing/2014/main" id="{15BE5D46-C2AC-4F04-8A47-61832F1B378A}"/>
                </a:ext>
              </a:extLst>
            </p:cNvPr>
            <p:cNvSpPr/>
            <p:nvPr/>
          </p:nvSpPr>
          <p:spPr>
            <a:xfrm>
              <a:off x="8929632"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7"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3" name="Freeform: Shape 292">
              <a:extLst>
                <a:ext uri="{FF2B5EF4-FFF2-40B4-BE49-F238E27FC236}">
                  <a16:creationId xmlns:a16="http://schemas.microsoft.com/office/drawing/2014/main" id="{7C83087C-931C-4F4D-B651-156752239D42}"/>
                </a:ext>
              </a:extLst>
            </p:cNvPr>
            <p:cNvSpPr/>
            <p:nvPr/>
          </p:nvSpPr>
          <p:spPr>
            <a:xfrm>
              <a:off x="9028553"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4" name="Freeform: Shape 293">
              <a:extLst>
                <a:ext uri="{FF2B5EF4-FFF2-40B4-BE49-F238E27FC236}">
                  <a16:creationId xmlns:a16="http://schemas.microsoft.com/office/drawing/2014/main" id="{9918C464-B609-4231-8660-7B0C4CAF2BF7}"/>
                </a:ext>
              </a:extLst>
            </p:cNvPr>
            <p:cNvSpPr/>
            <p:nvPr/>
          </p:nvSpPr>
          <p:spPr>
            <a:xfrm>
              <a:off x="9127055"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5" name="Freeform: Shape 294">
              <a:extLst>
                <a:ext uri="{FF2B5EF4-FFF2-40B4-BE49-F238E27FC236}">
                  <a16:creationId xmlns:a16="http://schemas.microsoft.com/office/drawing/2014/main" id="{691CFB97-E99D-433A-8A59-85E896AD03AC}"/>
                </a:ext>
              </a:extLst>
            </p:cNvPr>
            <p:cNvSpPr/>
            <p:nvPr/>
          </p:nvSpPr>
          <p:spPr>
            <a:xfrm>
              <a:off x="9225976"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6" name="Freeform: Shape 295">
              <a:extLst>
                <a:ext uri="{FF2B5EF4-FFF2-40B4-BE49-F238E27FC236}">
                  <a16:creationId xmlns:a16="http://schemas.microsoft.com/office/drawing/2014/main" id="{9BFF13F0-9520-45F7-B369-919283CBCF46}"/>
                </a:ext>
              </a:extLst>
            </p:cNvPr>
            <p:cNvSpPr/>
            <p:nvPr/>
          </p:nvSpPr>
          <p:spPr>
            <a:xfrm>
              <a:off x="9324786"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7" name="Freeform: Shape 296">
              <a:extLst>
                <a:ext uri="{FF2B5EF4-FFF2-40B4-BE49-F238E27FC236}">
                  <a16:creationId xmlns:a16="http://schemas.microsoft.com/office/drawing/2014/main" id="{737C6B0F-1F63-4047-BD94-9C17CA1E1851}"/>
                </a:ext>
              </a:extLst>
            </p:cNvPr>
            <p:cNvSpPr/>
            <p:nvPr/>
          </p:nvSpPr>
          <p:spPr>
            <a:xfrm>
              <a:off x="9423288"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8" name="Freeform: Shape 297">
              <a:extLst>
                <a:ext uri="{FF2B5EF4-FFF2-40B4-BE49-F238E27FC236}">
                  <a16:creationId xmlns:a16="http://schemas.microsoft.com/office/drawing/2014/main" id="{413CA1A6-5628-4FB3-AB12-F03880230ABD}"/>
                </a:ext>
              </a:extLst>
            </p:cNvPr>
            <p:cNvSpPr/>
            <p:nvPr/>
          </p:nvSpPr>
          <p:spPr>
            <a:xfrm>
              <a:off x="9522209"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9" name="Freeform: Shape 298">
              <a:extLst>
                <a:ext uri="{FF2B5EF4-FFF2-40B4-BE49-F238E27FC236}">
                  <a16:creationId xmlns:a16="http://schemas.microsoft.com/office/drawing/2014/main" id="{7B6FC508-8C05-4CFF-BB6F-E608C993657B}"/>
                </a:ext>
              </a:extLst>
            </p:cNvPr>
            <p:cNvSpPr/>
            <p:nvPr/>
          </p:nvSpPr>
          <p:spPr>
            <a:xfrm>
              <a:off x="9620711"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0" name="Freeform: Shape 299">
              <a:extLst>
                <a:ext uri="{FF2B5EF4-FFF2-40B4-BE49-F238E27FC236}">
                  <a16:creationId xmlns:a16="http://schemas.microsoft.com/office/drawing/2014/main" id="{C5F43E4F-2CC6-4BCD-98AF-CBBB91D6D37F}"/>
                </a:ext>
              </a:extLst>
            </p:cNvPr>
            <p:cNvSpPr/>
            <p:nvPr/>
          </p:nvSpPr>
          <p:spPr>
            <a:xfrm>
              <a:off x="9719632"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1" name="Freeform: Shape 300">
              <a:extLst>
                <a:ext uri="{FF2B5EF4-FFF2-40B4-BE49-F238E27FC236}">
                  <a16:creationId xmlns:a16="http://schemas.microsoft.com/office/drawing/2014/main" id="{B2D6EDF3-E72C-48CB-BD22-ED330A1AC963}"/>
                </a:ext>
              </a:extLst>
            </p:cNvPr>
            <p:cNvSpPr/>
            <p:nvPr/>
          </p:nvSpPr>
          <p:spPr>
            <a:xfrm>
              <a:off x="9818441"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2" name="Freeform: Shape 301">
              <a:extLst>
                <a:ext uri="{FF2B5EF4-FFF2-40B4-BE49-F238E27FC236}">
                  <a16:creationId xmlns:a16="http://schemas.microsoft.com/office/drawing/2014/main" id="{40C32DF1-49C8-4639-984E-A79BAB08BE0C}"/>
                </a:ext>
              </a:extLst>
            </p:cNvPr>
            <p:cNvSpPr/>
            <p:nvPr/>
          </p:nvSpPr>
          <p:spPr>
            <a:xfrm>
              <a:off x="9916944"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3" name="Freeform: Shape 302">
              <a:extLst>
                <a:ext uri="{FF2B5EF4-FFF2-40B4-BE49-F238E27FC236}">
                  <a16:creationId xmlns:a16="http://schemas.microsoft.com/office/drawing/2014/main" id="{ABE79A93-419E-4317-9F15-04AAFB7EE9AD}"/>
                </a:ext>
              </a:extLst>
            </p:cNvPr>
            <p:cNvSpPr/>
            <p:nvPr/>
          </p:nvSpPr>
          <p:spPr>
            <a:xfrm>
              <a:off x="1623714"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4" name="Freeform: Shape 303">
              <a:extLst>
                <a:ext uri="{FF2B5EF4-FFF2-40B4-BE49-F238E27FC236}">
                  <a16:creationId xmlns:a16="http://schemas.microsoft.com/office/drawing/2014/main" id="{3C161392-9524-4B21-9A36-D9DA59A9E7CA}"/>
                </a:ext>
              </a:extLst>
            </p:cNvPr>
            <p:cNvSpPr/>
            <p:nvPr/>
          </p:nvSpPr>
          <p:spPr>
            <a:xfrm>
              <a:off x="1722523"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5" name="Freeform: Shape 304">
              <a:extLst>
                <a:ext uri="{FF2B5EF4-FFF2-40B4-BE49-F238E27FC236}">
                  <a16:creationId xmlns:a16="http://schemas.microsoft.com/office/drawing/2014/main" id="{2ED8DFBF-B6E5-4E9C-9402-A3C3C971FD2E}"/>
                </a:ext>
              </a:extLst>
            </p:cNvPr>
            <p:cNvSpPr/>
            <p:nvPr/>
          </p:nvSpPr>
          <p:spPr>
            <a:xfrm>
              <a:off x="1821137"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6" name="Freeform: Shape 305">
              <a:extLst>
                <a:ext uri="{FF2B5EF4-FFF2-40B4-BE49-F238E27FC236}">
                  <a16:creationId xmlns:a16="http://schemas.microsoft.com/office/drawing/2014/main" id="{4529C148-2223-4FAC-AD95-7FFB9D4D0D9D}"/>
                </a:ext>
              </a:extLst>
            </p:cNvPr>
            <p:cNvSpPr/>
            <p:nvPr/>
          </p:nvSpPr>
          <p:spPr>
            <a:xfrm>
              <a:off x="1919946" y="1683119"/>
              <a:ext cx="41748" cy="41748"/>
            </a:xfrm>
            <a:custGeom>
              <a:avLst/>
              <a:gdLst>
                <a:gd name="connsiteX0" fmla="*/ 73931 w 73960"/>
                <a:gd name="connsiteY0" fmla="*/ 36918 h 73960"/>
                <a:gd name="connsiteX1" fmla="*/ 36949 w 73960"/>
                <a:gd name="connsiteY1" fmla="*/ 73896 h 73960"/>
                <a:gd name="connsiteX2" fmla="*/ -29 w 73960"/>
                <a:gd name="connsiteY2" fmla="*/ 36914 h 73960"/>
                <a:gd name="connsiteX3" fmla="*/ 36953 w 73960"/>
                <a:gd name="connsiteY3" fmla="*/ -65 h 73960"/>
                <a:gd name="connsiteX4" fmla="*/ 37343 w 73960"/>
                <a:gd name="connsiteY4" fmla="*/ -63 h 73960"/>
                <a:gd name="connsiteX5" fmla="*/ 73931 w 73960"/>
                <a:gd name="connsiteY5" fmla="*/ 36918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8"/>
                  </a:moveTo>
                  <a:cubicBezTo>
                    <a:pt x="73929" y="57341"/>
                    <a:pt x="57373" y="73898"/>
                    <a:pt x="36949" y="73896"/>
                  </a:cubicBezTo>
                  <a:cubicBezTo>
                    <a:pt x="16526" y="73894"/>
                    <a:pt x="-31" y="57337"/>
                    <a:pt x="-29" y="36914"/>
                  </a:cubicBezTo>
                  <a:cubicBezTo>
                    <a:pt x="-27" y="16490"/>
                    <a:pt x="16530" y="-67"/>
                    <a:pt x="36953" y="-65"/>
                  </a:cubicBezTo>
                  <a:cubicBezTo>
                    <a:pt x="37082" y="-65"/>
                    <a:pt x="37213" y="-65"/>
                    <a:pt x="37343" y="-63"/>
                  </a:cubicBezTo>
                  <a:cubicBezTo>
                    <a:pt x="57613" y="153"/>
                    <a:pt x="73933" y="16645"/>
                    <a:pt x="73931" y="3691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7" name="Freeform: Shape 306">
              <a:extLst>
                <a:ext uri="{FF2B5EF4-FFF2-40B4-BE49-F238E27FC236}">
                  <a16:creationId xmlns:a16="http://schemas.microsoft.com/office/drawing/2014/main" id="{0E65EC9A-D060-41E8-9ACE-00D2431C8418}"/>
                </a:ext>
              </a:extLst>
            </p:cNvPr>
            <p:cNvSpPr/>
            <p:nvPr/>
          </p:nvSpPr>
          <p:spPr>
            <a:xfrm>
              <a:off x="2018756"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8" name="Freeform: Shape 307">
              <a:extLst>
                <a:ext uri="{FF2B5EF4-FFF2-40B4-BE49-F238E27FC236}">
                  <a16:creationId xmlns:a16="http://schemas.microsoft.com/office/drawing/2014/main" id="{8EC205EB-12B0-40B4-B603-9AF7E695E266}"/>
                </a:ext>
              </a:extLst>
            </p:cNvPr>
            <p:cNvSpPr/>
            <p:nvPr/>
          </p:nvSpPr>
          <p:spPr>
            <a:xfrm>
              <a:off x="2117847" y="1683206"/>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0 w 74350"/>
                <a:gd name="connsiteY3" fmla="*/ -65 h 74352"/>
                <a:gd name="connsiteX4" fmla="*/ 37145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4" y="74179"/>
                    <a:pt x="37341" y="74287"/>
                  </a:cubicBezTo>
                  <a:cubicBezTo>
                    <a:pt x="16810" y="74395"/>
                    <a:pt x="79" y="57838"/>
                    <a:pt x="-28" y="37307"/>
                  </a:cubicBezTo>
                  <a:cubicBezTo>
                    <a:pt x="-138" y="16776"/>
                    <a:pt x="16419" y="43"/>
                    <a:pt x="36950" y="-65"/>
                  </a:cubicBezTo>
                  <a:cubicBezTo>
                    <a:pt x="37016" y="-65"/>
                    <a:pt x="37081" y="-65"/>
                    <a:pt x="37145" y="-65"/>
                  </a:cubicBezTo>
                  <a:cubicBezTo>
                    <a:pt x="57602" y="-65"/>
                    <a:pt x="74214" y="16461"/>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9" name="Freeform: Shape 308">
              <a:extLst>
                <a:ext uri="{FF2B5EF4-FFF2-40B4-BE49-F238E27FC236}">
                  <a16:creationId xmlns:a16="http://schemas.microsoft.com/office/drawing/2014/main" id="{B7CA4A2C-7B01-4841-BB50-DB2A86B0D1E7}"/>
                </a:ext>
              </a:extLst>
            </p:cNvPr>
            <p:cNvSpPr/>
            <p:nvPr/>
          </p:nvSpPr>
          <p:spPr>
            <a:xfrm>
              <a:off x="2215983"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29" y="43"/>
                    <a:pt x="73824" y="1653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0" name="Freeform: Shape 309">
              <a:extLst>
                <a:ext uri="{FF2B5EF4-FFF2-40B4-BE49-F238E27FC236}">
                  <a16:creationId xmlns:a16="http://schemas.microsoft.com/office/drawing/2014/main" id="{467F8F32-1411-4B40-9499-363AAD01DC3E}"/>
                </a:ext>
              </a:extLst>
            </p:cNvPr>
            <p:cNvSpPr/>
            <p:nvPr/>
          </p:nvSpPr>
          <p:spPr>
            <a:xfrm>
              <a:off x="2314682" y="1683206"/>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6"/>
                    <a:pt x="57874" y="74177"/>
                    <a:pt x="37343" y="74287"/>
                  </a:cubicBezTo>
                  <a:cubicBezTo>
                    <a:pt x="16812" y="74395"/>
                    <a:pt x="81" y="57838"/>
                    <a:pt x="-28" y="37307"/>
                  </a:cubicBezTo>
                  <a:cubicBezTo>
                    <a:pt x="-136" y="16774"/>
                    <a:pt x="16421" y="43"/>
                    <a:pt x="36952" y="-65"/>
                  </a:cubicBezTo>
                  <a:cubicBezTo>
                    <a:pt x="37083" y="-65"/>
                    <a:pt x="37212" y="-65"/>
                    <a:pt x="37343" y="-65"/>
                  </a:cubicBezTo>
                  <a:cubicBezTo>
                    <a:pt x="57721" y="43"/>
                    <a:pt x="74216"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1" name="Freeform: Shape 310">
              <a:extLst>
                <a:ext uri="{FF2B5EF4-FFF2-40B4-BE49-F238E27FC236}">
                  <a16:creationId xmlns:a16="http://schemas.microsoft.com/office/drawing/2014/main" id="{939F1268-3A6C-4BC1-AB6D-16EAF17D74B6}"/>
                </a:ext>
              </a:extLst>
            </p:cNvPr>
            <p:cNvSpPr/>
            <p:nvPr/>
          </p:nvSpPr>
          <p:spPr>
            <a:xfrm>
              <a:off x="2413602"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2" name="Freeform: Shape 311">
              <a:extLst>
                <a:ext uri="{FF2B5EF4-FFF2-40B4-BE49-F238E27FC236}">
                  <a16:creationId xmlns:a16="http://schemas.microsoft.com/office/drawing/2014/main" id="{03501859-3C5D-44D4-B1EB-48518473AC0C}"/>
                </a:ext>
              </a:extLst>
            </p:cNvPr>
            <p:cNvSpPr/>
            <p:nvPr/>
          </p:nvSpPr>
          <p:spPr>
            <a:xfrm>
              <a:off x="2512412"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3" name="Freeform: Shape 312">
              <a:extLst>
                <a:ext uri="{FF2B5EF4-FFF2-40B4-BE49-F238E27FC236}">
                  <a16:creationId xmlns:a16="http://schemas.microsoft.com/office/drawing/2014/main" id="{0078665A-3938-43BC-9A10-7F1BBE8D4A19}"/>
                </a:ext>
              </a:extLst>
            </p:cNvPr>
            <p:cNvSpPr/>
            <p:nvPr/>
          </p:nvSpPr>
          <p:spPr>
            <a:xfrm>
              <a:off x="2610914" y="1683206"/>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6"/>
                    <a:pt x="57876" y="74179"/>
                    <a:pt x="37343" y="74287"/>
                  </a:cubicBezTo>
                  <a:cubicBezTo>
                    <a:pt x="16812" y="74395"/>
                    <a:pt x="81" y="57838"/>
                    <a:pt x="-28" y="37307"/>
                  </a:cubicBezTo>
                  <a:cubicBezTo>
                    <a:pt x="-136" y="16776"/>
                    <a:pt x="16421" y="43"/>
                    <a:pt x="36952" y="-65"/>
                  </a:cubicBezTo>
                  <a:cubicBezTo>
                    <a:pt x="37018" y="-65"/>
                    <a:pt x="37083" y="-65"/>
                    <a:pt x="37147" y="-65"/>
                  </a:cubicBezTo>
                  <a:cubicBezTo>
                    <a:pt x="57602" y="-65"/>
                    <a:pt x="7421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4" name="Freeform: Shape 313">
              <a:extLst>
                <a:ext uri="{FF2B5EF4-FFF2-40B4-BE49-F238E27FC236}">
                  <a16:creationId xmlns:a16="http://schemas.microsoft.com/office/drawing/2014/main" id="{5060E651-A6F4-4B99-B58F-7A87DEDC2A1B}"/>
                </a:ext>
              </a:extLst>
            </p:cNvPr>
            <p:cNvSpPr/>
            <p:nvPr/>
          </p:nvSpPr>
          <p:spPr>
            <a:xfrm>
              <a:off x="2709835"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5" name="Freeform: Shape 314">
              <a:extLst>
                <a:ext uri="{FF2B5EF4-FFF2-40B4-BE49-F238E27FC236}">
                  <a16:creationId xmlns:a16="http://schemas.microsoft.com/office/drawing/2014/main" id="{5DD20D2D-44F5-44B8-A85D-22966E11A500}"/>
                </a:ext>
              </a:extLst>
            </p:cNvPr>
            <p:cNvSpPr/>
            <p:nvPr/>
          </p:nvSpPr>
          <p:spPr>
            <a:xfrm>
              <a:off x="2808339" y="1683206"/>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2" y="74177"/>
                    <a:pt x="37341" y="74287"/>
                  </a:cubicBezTo>
                  <a:cubicBezTo>
                    <a:pt x="16810" y="74395"/>
                    <a:pt x="79" y="57838"/>
                    <a:pt x="-28" y="37307"/>
                  </a:cubicBezTo>
                  <a:cubicBezTo>
                    <a:pt x="-138" y="16774"/>
                    <a:pt x="16419" y="43"/>
                    <a:pt x="36952" y="-65"/>
                  </a:cubicBezTo>
                  <a:cubicBezTo>
                    <a:pt x="37081" y="-65"/>
                    <a:pt x="37210" y="-65"/>
                    <a:pt x="37341" y="-65"/>
                  </a:cubicBezTo>
                  <a:cubicBezTo>
                    <a:pt x="57719" y="43"/>
                    <a:pt x="74214" y="16537"/>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6" name="Freeform: Shape 315">
              <a:extLst>
                <a:ext uri="{FF2B5EF4-FFF2-40B4-BE49-F238E27FC236}">
                  <a16:creationId xmlns:a16="http://schemas.microsoft.com/office/drawing/2014/main" id="{C6100E69-69EF-4655-B675-8942A3BC90A7}"/>
                </a:ext>
              </a:extLst>
            </p:cNvPr>
            <p:cNvSpPr/>
            <p:nvPr/>
          </p:nvSpPr>
          <p:spPr>
            <a:xfrm>
              <a:off x="2907258"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7" name="Freeform: Shape 316">
              <a:extLst>
                <a:ext uri="{FF2B5EF4-FFF2-40B4-BE49-F238E27FC236}">
                  <a16:creationId xmlns:a16="http://schemas.microsoft.com/office/drawing/2014/main" id="{4AA24A3B-2B6E-4E68-BC9F-C013938F2AAC}"/>
                </a:ext>
              </a:extLst>
            </p:cNvPr>
            <p:cNvSpPr/>
            <p:nvPr/>
          </p:nvSpPr>
          <p:spPr>
            <a:xfrm>
              <a:off x="3006068"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8" name="Freeform: Shape 317">
              <a:extLst>
                <a:ext uri="{FF2B5EF4-FFF2-40B4-BE49-F238E27FC236}">
                  <a16:creationId xmlns:a16="http://schemas.microsoft.com/office/drawing/2014/main" id="{8891F5B2-B908-4682-8897-998E4A3BC9BB}"/>
                </a:ext>
              </a:extLst>
            </p:cNvPr>
            <p:cNvSpPr/>
            <p:nvPr/>
          </p:nvSpPr>
          <p:spPr>
            <a:xfrm>
              <a:off x="3104570"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9" name="Freeform: Shape 318">
              <a:extLst>
                <a:ext uri="{FF2B5EF4-FFF2-40B4-BE49-F238E27FC236}">
                  <a16:creationId xmlns:a16="http://schemas.microsoft.com/office/drawing/2014/main" id="{37C058B5-F94E-4115-A9B2-A4BD143FB8B9}"/>
                </a:ext>
              </a:extLst>
            </p:cNvPr>
            <p:cNvSpPr/>
            <p:nvPr/>
          </p:nvSpPr>
          <p:spPr>
            <a:xfrm>
              <a:off x="3203491"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0" name="Freeform: Shape 319">
              <a:extLst>
                <a:ext uri="{FF2B5EF4-FFF2-40B4-BE49-F238E27FC236}">
                  <a16:creationId xmlns:a16="http://schemas.microsoft.com/office/drawing/2014/main" id="{AFC30C98-7BF8-418C-943B-02C5AC3C14FB}"/>
                </a:ext>
              </a:extLst>
            </p:cNvPr>
            <p:cNvSpPr/>
            <p:nvPr/>
          </p:nvSpPr>
          <p:spPr>
            <a:xfrm>
              <a:off x="3301994"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1" name="Freeform: Shape 320">
              <a:extLst>
                <a:ext uri="{FF2B5EF4-FFF2-40B4-BE49-F238E27FC236}">
                  <a16:creationId xmlns:a16="http://schemas.microsoft.com/office/drawing/2014/main" id="{26A84A4D-89A9-4414-A2B6-20E4FDAB8585}"/>
                </a:ext>
              </a:extLst>
            </p:cNvPr>
            <p:cNvSpPr/>
            <p:nvPr/>
          </p:nvSpPr>
          <p:spPr>
            <a:xfrm>
              <a:off x="3795649"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2" name="Freeform: Shape 321">
              <a:extLst>
                <a:ext uri="{FF2B5EF4-FFF2-40B4-BE49-F238E27FC236}">
                  <a16:creationId xmlns:a16="http://schemas.microsoft.com/office/drawing/2014/main" id="{F732FFDD-E59D-4485-A871-95C4DFAB79CD}"/>
                </a:ext>
              </a:extLst>
            </p:cNvPr>
            <p:cNvSpPr/>
            <p:nvPr/>
          </p:nvSpPr>
          <p:spPr>
            <a:xfrm>
              <a:off x="3894570"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3" name="Freeform: Shape 322">
              <a:extLst>
                <a:ext uri="{FF2B5EF4-FFF2-40B4-BE49-F238E27FC236}">
                  <a16:creationId xmlns:a16="http://schemas.microsoft.com/office/drawing/2014/main" id="{4D56CF55-A0DA-4C4E-B613-16F223F0980F}"/>
                </a:ext>
              </a:extLst>
            </p:cNvPr>
            <p:cNvSpPr/>
            <p:nvPr/>
          </p:nvSpPr>
          <p:spPr>
            <a:xfrm>
              <a:off x="3993379"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4" name="Freeform: Shape 323">
              <a:extLst>
                <a:ext uri="{FF2B5EF4-FFF2-40B4-BE49-F238E27FC236}">
                  <a16:creationId xmlns:a16="http://schemas.microsoft.com/office/drawing/2014/main" id="{1FCA0418-4084-4A49-B1CE-C029BF81F604}"/>
                </a:ext>
              </a:extLst>
            </p:cNvPr>
            <p:cNvSpPr/>
            <p:nvPr/>
          </p:nvSpPr>
          <p:spPr>
            <a:xfrm>
              <a:off x="5869194"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5" name="Freeform: Shape 324">
              <a:extLst>
                <a:ext uri="{FF2B5EF4-FFF2-40B4-BE49-F238E27FC236}">
                  <a16:creationId xmlns:a16="http://schemas.microsoft.com/office/drawing/2014/main" id="{B3DDA26F-ED3F-4237-A8B0-06771A1E7ADB}"/>
                </a:ext>
              </a:extLst>
            </p:cNvPr>
            <p:cNvSpPr/>
            <p:nvPr/>
          </p:nvSpPr>
          <p:spPr>
            <a:xfrm>
              <a:off x="5967697"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4"/>
                    <a:pt x="16426" y="43"/>
                    <a:pt x="36952" y="-65"/>
                  </a:cubicBezTo>
                  <a:cubicBezTo>
                    <a:pt x="37088"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6" name="Freeform: Shape 325">
              <a:extLst>
                <a:ext uri="{FF2B5EF4-FFF2-40B4-BE49-F238E27FC236}">
                  <a16:creationId xmlns:a16="http://schemas.microsoft.com/office/drawing/2014/main" id="{87292316-DD8C-4AB7-AFD3-6B1866A568C2}"/>
                </a:ext>
              </a:extLst>
            </p:cNvPr>
            <p:cNvSpPr/>
            <p:nvPr/>
          </p:nvSpPr>
          <p:spPr>
            <a:xfrm>
              <a:off x="6066617" y="168312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7" name="Freeform: Shape 326">
              <a:extLst>
                <a:ext uri="{FF2B5EF4-FFF2-40B4-BE49-F238E27FC236}">
                  <a16:creationId xmlns:a16="http://schemas.microsoft.com/office/drawing/2014/main" id="{E73D0D9A-0B96-4679-AF5E-076783690FA1}"/>
                </a:ext>
              </a:extLst>
            </p:cNvPr>
            <p:cNvSpPr/>
            <p:nvPr/>
          </p:nvSpPr>
          <p:spPr>
            <a:xfrm>
              <a:off x="6263929"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8" name="Freeform: Shape 327">
              <a:extLst>
                <a:ext uri="{FF2B5EF4-FFF2-40B4-BE49-F238E27FC236}">
                  <a16:creationId xmlns:a16="http://schemas.microsoft.com/office/drawing/2014/main" id="{D050C215-3A2E-4899-93B0-274416D55B9C}"/>
                </a:ext>
              </a:extLst>
            </p:cNvPr>
            <p:cNvSpPr/>
            <p:nvPr/>
          </p:nvSpPr>
          <p:spPr>
            <a:xfrm>
              <a:off x="6362850"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9" name="Freeform: Shape 328">
              <a:extLst>
                <a:ext uri="{FF2B5EF4-FFF2-40B4-BE49-F238E27FC236}">
                  <a16:creationId xmlns:a16="http://schemas.microsoft.com/office/drawing/2014/main" id="{DD685686-89AA-447F-AD6B-9738BBAD907A}"/>
                </a:ext>
              </a:extLst>
            </p:cNvPr>
            <p:cNvSpPr/>
            <p:nvPr/>
          </p:nvSpPr>
          <p:spPr>
            <a:xfrm>
              <a:off x="6461548" y="168320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0" name="Freeform: Shape 329">
              <a:extLst>
                <a:ext uri="{FF2B5EF4-FFF2-40B4-BE49-F238E27FC236}">
                  <a16:creationId xmlns:a16="http://schemas.microsoft.com/office/drawing/2014/main" id="{55655CBB-A8DB-41B5-876F-A961299867F5}"/>
                </a:ext>
              </a:extLst>
            </p:cNvPr>
            <p:cNvSpPr/>
            <p:nvPr/>
          </p:nvSpPr>
          <p:spPr>
            <a:xfrm>
              <a:off x="6559686"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1" name="Freeform: Shape 330">
              <a:extLst>
                <a:ext uri="{FF2B5EF4-FFF2-40B4-BE49-F238E27FC236}">
                  <a16:creationId xmlns:a16="http://schemas.microsoft.com/office/drawing/2014/main" id="{F3567BEB-7019-4560-9C7F-83F6C169691C}"/>
                </a:ext>
              </a:extLst>
            </p:cNvPr>
            <p:cNvSpPr/>
            <p:nvPr/>
          </p:nvSpPr>
          <p:spPr>
            <a:xfrm>
              <a:off x="6659082"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2" name="Freeform: Shape 331">
              <a:extLst>
                <a:ext uri="{FF2B5EF4-FFF2-40B4-BE49-F238E27FC236}">
                  <a16:creationId xmlns:a16="http://schemas.microsoft.com/office/drawing/2014/main" id="{9557ADE0-8001-49DF-B31C-82D3FA132C0D}"/>
                </a:ext>
              </a:extLst>
            </p:cNvPr>
            <p:cNvSpPr/>
            <p:nvPr/>
          </p:nvSpPr>
          <p:spPr>
            <a:xfrm>
              <a:off x="6757585"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3" name="Freeform: Shape 332">
              <a:extLst>
                <a:ext uri="{FF2B5EF4-FFF2-40B4-BE49-F238E27FC236}">
                  <a16:creationId xmlns:a16="http://schemas.microsoft.com/office/drawing/2014/main" id="{83F1DC42-3D8C-4F74-81BD-1DA6D7D7D963}"/>
                </a:ext>
              </a:extLst>
            </p:cNvPr>
            <p:cNvSpPr/>
            <p:nvPr/>
          </p:nvSpPr>
          <p:spPr>
            <a:xfrm>
              <a:off x="6856506"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4" name="Freeform: Shape 333">
              <a:extLst>
                <a:ext uri="{FF2B5EF4-FFF2-40B4-BE49-F238E27FC236}">
                  <a16:creationId xmlns:a16="http://schemas.microsoft.com/office/drawing/2014/main" id="{096841DE-5855-45F7-9EB7-2281740A7CD7}"/>
                </a:ext>
              </a:extLst>
            </p:cNvPr>
            <p:cNvSpPr/>
            <p:nvPr/>
          </p:nvSpPr>
          <p:spPr>
            <a:xfrm>
              <a:off x="6955009" y="168320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5" name="Freeform: Shape 334">
              <a:extLst>
                <a:ext uri="{FF2B5EF4-FFF2-40B4-BE49-F238E27FC236}">
                  <a16:creationId xmlns:a16="http://schemas.microsoft.com/office/drawing/2014/main" id="{2131AE58-1B10-4B78-A9DA-5D0EC95EF7B5}"/>
                </a:ext>
              </a:extLst>
            </p:cNvPr>
            <p:cNvSpPr/>
            <p:nvPr/>
          </p:nvSpPr>
          <p:spPr>
            <a:xfrm>
              <a:off x="7053929"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6" name="Freeform: Shape 335">
              <a:extLst>
                <a:ext uri="{FF2B5EF4-FFF2-40B4-BE49-F238E27FC236}">
                  <a16:creationId xmlns:a16="http://schemas.microsoft.com/office/drawing/2014/main" id="{67ADC127-4C03-488B-85AB-C042990EE0F7}"/>
                </a:ext>
              </a:extLst>
            </p:cNvPr>
            <p:cNvSpPr/>
            <p:nvPr/>
          </p:nvSpPr>
          <p:spPr>
            <a:xfrm>
              <a:off x="7152432"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7" name="Freeform: Shape 336">
              <a:extLst>
                <a:ext uri="{FF2B5EF4-FFF2-40B4-BE49-F238E27FC236}">
                  <a16:creationId xmlns:a16="http://schemas.microsoft.com/office/drawing/2014/main" id="{3654444C-1B95-439C-B8FF-2C04E9D3ED4B}"/>
                </a:ext>
              </a:extLst>
            </p:cNvPr>
            <p:cNvSpPr/>
            <p:nvPr/>
          </p:nvSpPr>
          <p:spPr>
            <a:xfrm>
              <a:off x="7251241"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8" name="Freeform: Shape 337">
              <a:extLst>
                <a:ext uri="{FF2B5EF4-FFF2-40B4-BE49-F238E27FC236}">
                  <a16:creationId xmlns:a16="http://schemas.microsoft.com/office/drawing/2014/main" id="{FF4285BD-A376-42D6-8D52-F01F7D5A69C1}"/>
                </a:ext>
              </a:extLst>
            </p:cNvPr>
            <p:cNvSpPr/>
            <p:nvPr/>
          </p:nvSpPr>
          <p:spPr>
            <a:xfrm>
              <a:off x="7350162" y="168331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9" name="Freeform: Shape 338">
              <a:extLst>
                <a:ext uri="{FF2B5EF4-FFF2-40B4-BE49-F238E27FC236}">
                  <a16:creationId xmlns:a16="http://schemas.microsoft.com/office/drawing/2014/main" id="{3EFF205E-B03A-4B6E-BB14-B0B94F128A2A}"/>
                </a:ext>
              </a:extLst>
            </p:cNvPr>
            <p:cNvSpPr/>
            <p:nvPr/>
          </p:nvSpPr>
          <p:spPr>
            <a:xfrm>
              <a:off x="7448664"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0" name="Freeform: Shape 339">
              <a:extLst>
                <a:ext uri="{FF2B5EF4-FFF2-40B4-BE49-F238E27FC236}">
                  <a16:creationId xmlns:a16="http://schemas.microsoft.com/office/drawing/2014/main" id="{EE2330DC-5866-4DFC-8BD4-99FFB31ACA6D}"/>
                </a:ext>
              </a:extLst>
            </p:cNvPr>
            <p:cNvSpPr/>
            <p:nvPr/>
          </p:nvSpPr>
          <p:spPr>
            <a:xfrm>
              <a:off x="7547585" y="168312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1" name="Freeform: Shape 340">
              <a:extLst>
                <a:ext uri="{FF2B5EF4-FFF2-40B4-BE49-F238E27FC236}">
                  <a16:creationId xmlns:a16="http://schemas.microsoft.com/office/drawing/2014/main" id="{3339BF9B-1E59-4113-B262-AC77BE762FFF}"/>
                </a:ext>
              </a:extLst>
            </p:cNvPr>
            <p:cNvSpPr/>
            <p:nvPr/>
          </p:nvSpPr>
          <p:spPr>
            <a:xfrm>
              <a:off x="7646087"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2" name="Freeform: Shape 341">
              <a:extLst>
                <a:ext uri="{FF2B5EF4-FFF2-40B4-BE49-F238E27FC236}">
                  <a16:creationId xmlns:a16="http://schemas.microsoft.com/office/drawing/2014/main" id="{5FC41861-9C82-43F0-BFC9-3764BDBD5E05}"/>
                </a:ext>
              </a:extLst>
            </p:cNvPr>
            <p:cNvSpPr/>
            <p:nvPr/>
          </p:nvSpPr>
          <p:spPr>
            <a:xfrm>
              <a:off x="7744897"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3" name="Freeform: Shape 342">
              <a:extLst>
                <a:ext uri="{FF2B5EF4-FFF2-40B4-BE49-F238E27FC236}">
                  <a16:creationId xmlns:a16="http://schemas.microsoft.com/office/drawing/2014/main" id="{583778E8-439A-40D6-8133-5E8817B33910}"/>
                </a:ext>
              </a:extLst>
            </p:cNvPr>
            <p:cNvSpPr/>
            <p:nvPr/>
          </p:nvSpPr>
          <p:spPr>
            <a:xfrm>
              <a:off x="7843818"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4" name="Freeform: Shape 343">
              <a:extLst>
                <a:ext uri="{FF2B5EF4-FFF2-40B4-BE49-F238E27FC236}">
                  <a16:creationId xmlns:a16="http://schemas.microsoft.com/office/drawing/2014/main" id="{C60631C4-A44B-4F70-97A5-8B5ABEFE8F55}"/>
                </a:ext>
              </a:extLst>
            </p:cNvPr>
            <p:cNvSpPr/>
            <p:nvPr/>
          </p:nvSpPr>
          <p:spPr>
            <a:xfrm>
              <a:off x="7942320"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1"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5" name="Freeform: Shape 344">
              <a:extLst>
                <a:ext uri="{FF2B5EF4-FFF2-40B4-BE49-F238E27FC236}">
                  <a16:creationId xmlns:a16="http://schemas.microsoft.com/office/drawing/2014/main" id="{07A5AAC8-97D9-493C-B948-BAD9034CC215}"/>
                </a:ext>
              </a:extLst>
            </p:cNvPr>
            <p:cNvSpPr/>
            <p:nvPr/>
          </p:nvSpPr>
          <p:spPr>
            <a:xfrm>
              <a:off x="8041241"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6" name="Freeform: Shape 345">
              <a:extLst>
                <a:ext uri="{FF2B5EF4-FFF2-40B4-BE49-F238E27FC236}">
                  <a16:creationId xmlns:a16="http://schemas.microsoft.com/office/drawing/2014/main" id="{B3E9D6C4-CB9F-45F7-93F1-8D8652F109A8}"/>
                </a:ext>
              </a:extLst>
            </p:cNvPr>
            <p:cNvSpPr/>
            <p:nvPr/>
          </p:nvSpPr>
          <p:spPr>
            <a:xfrm>
              <a:off x="8139744"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31" y="43"/>
                    <a:pt x="74226"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7" name="Freeform: Shape 346">
              <a:extLst>
                <a:ext uri="{FF2B5EF4-FFF2-40B4-BE49-F238E27FC236}">
                  <a16:creationId xmlns:a16="http://schemas.microsoft.com/office/drawing/2014/main" id="{9EB5C61C-5904-4BBE-8D87-1E804B763E8A}"/>
                </a:ext>
              </a:extLst>
            </p:cNvPr>
            <p:cNvSpPr/>
            <p:nvPr/>
          </p:nvSpPr>
          <p:spPr>
            <a:xfrm>
              <a:off x="8238553"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8" name="Freeform: Shape 347">
              <a:extLst>
                <a:ext uri="{FF2B5EF4-FFF2-40B4-BE49-F238E27FC236}">
                  <a16:creationId xmlns:a16="http://schemas.microsoft.com/office/drawing/2014/main" id="{FFEA1009-FF26-4358-BE96-14853F6FB289}"/>
                </a:ext>
              </a:extLst>
            </p:cNvPr>
            <p:cNvSpPr/>
            <p:nvPr/>
          </p:nvSpPr>
          <p:spPr>
            <a:xfrm>
              <a:off x="8337474"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9" name="Freeform: Shape 348">
              <a:extLst>
                <a:ext uri="{FF2B5EF4-FFF2-40B4-BE49-F238E27FC236}">
                  <a16:creationId xmlns:a16="http://schemas.microsoft.com/office/drawing/2014/main" id="{B5EF17EE-138C-48A5-9362-25301D2466FA}"/>
                </a:ext>
              </a:extLst>
            </p:cNvPr>
            <p:cNvSpPr/>
            <p:nvPr/>
          </p:nvSpPr>
          <p:spPr>
            <a:xfrm>
              <a:off x="8435976"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0" name="Freeform: Shape 349">
              <a:extLst>
                <a:ext uri="{FF2B5EF4-FFF2-40B4-BE49-F238E27FC236}">
                  <a16:creationId xmlns:a16="http://schemas.microsoft.com/office/drawing/2014/main" id="{3FDB9316-5D57-437A-B45E-5DD1E6CFBA17}"/>
                </a:ext>
              </a:extLst>
            </p:cNvPr>
            <p:cNvSpPr/>
            <p:nvPr/>
          </p:nvSpPr>
          <p:spPr>
            <a:xfrm>
              <a:off x="8534897"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1" name="Freeform: Shape 350">
              <a:extLst>
                <a:ext uri="{FF2B5EF4-FFF2-40B4-BE49-F238E27FC236}">
                  <a16:creationId xmlns:a16="http://schemas.microsoft.com/office/drawing/2014/main" id="{017A482B-0C46-4A06-93D4-5CA56247EDF2}"/>
                </a:ext>
              </a:extLst>
            </p:cNvPr>
            <p:cNvSpPr/>
            <p:nvPr/>
          </p:nvSpPr>
          <p:spPr>
            <a:xfrm>
              <a:off x="8633400" y="168320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2" name="Freeform: Shape 351">
              <a:extLst>
                <a:ext uri="{FF2B5EF4-FFF2-40B4-BE49-F238E27FC236}">
                  <a16:creationId xmlns:a16="http://schemas.microsoft.com/office/drawing/2014/main" id="{CCF5B9B2-1094-415A-87A7-46A2A8C06D66}"/>
                </a:ext>
              </a:extLst>
            </p:cNvPr>
            <p:cNvSpPr/>
            <p:nvPr/>
          </p:nvSpPr>
          <p:spPr>
            <a:xfrm>
              <a:off x="8731537"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3" name="Freeform: Shape 352">
              <a:extLst>
                <a:ext uri="{FF2B5EF4-FFF2-40B4-BE49-F238E27FC236}">
                  <a16:creationId xmlns:a16="http://schemas.microsoft.com/office/drawing/2014/main" id="{C07413C8-E630-4D31-BA78-D9727D1D1476}"/>
                </a:ext>
              </a:extLst>
            </p:cNvPr>
            <p:cNvSpPr/>
            <p:nvPr/>
          </p:nvSpPr>
          <p:spPr>
            <a:xfrm>
              <a:off x="8831129" y="168331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4" name="Freeform: Shape 353">
              <a:extLst>
                <a:ext uri="{FF2B5EF4-FFF2-40B4-BE49-F238E27FC236}">
                  <a16:creationId xmlns:a16="http://schemas.microsoft.com/office/drawing/2014/main" id="{278B6D2B-5710-4873-B25C-400F3FC3B241}"/>
                </a:ext>
              </a:extLst>
            </p:cNvPr>
            <p:cNvSpPr/>
            <p:nvPr/>
          </p:nvSpPr>
          <p:spPr>
            <a:xfrm>
              <a:off x="8929632"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7"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5" name="Freeform: Shape 354">
              <a:extLst>
                <a:ext uri="{FF2B5EF4-FFF2-40B4-BE49-F238E27FC236}">
                  <a16:creationId xmlns:a16="http://schemas.microsoft.com/office/drawing/2014/main" id="{7F7E0B71-1AEF-48B1-B1BB-8955B50BFEA9}"/>
                </a:ext>
              </a:extLst>
            </p:cNvPr>
            <p:cNvSpPr/>
            <p:nvPr/>
          </p:nvSpPr>
          <p:spPr>
            <a:xfrm>
              <a:off x="9028553" y="168331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6" name="Freeform: Shape 355">
              <a:extLst>
                <a:ext uri="{FF2B5EF4-FFF2-40B4-BE49-F238E27FC236}">
                  <a16:creationId xmlns:a16="http://schemas.microsoft.com/office/drawing/2014/main" id="{B93EE661-EFD2-4DFB-ADF5-A7CEF350F1F4}"/>
                </a:ext>
              </a:extLst>
            </p:cNvPr>
            <p:cNvSpPr/>
            <p:nvPr/>
          </p:nvSpPr>
          <p:spPr>
            <a:xfrm>
              <a:off x="9127055"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7" name="Freeform: Shape 356">
              <a:extLst>
                <a:ext uri="{FF2B5EF4-FFF2-40B4-BE49-F238E27FC236}">
                  <a16:creationId xmlns:a16="http://schemas.microsoft.com/office/drawing/2014/main" id="{79CA1C59-5F1C-4AFD-AE8B-59215C311009}"/>
                </a:ext>
              </a:extLst>
            </p:cNvPr>
            <p:cNvSpPr/>
            <p:nvPr/>
          </p:nvSpPr>
          <p:spPr>
            <a:xfrm>
              <a:off x="9225976" y="168312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8" name="Freeform: Shape 357">
              <a:extLst>
                <a:ext uri="{FF2B5EF4-FFF2-40B4-BE49-F238E27FC236}">
                  <a16:creationId xmlns:a16="http://schemas.microsoft.com/office/drawing/2014/main" id="{5F52E069-BBF9-4F4F-BF0F-9C6A31F70D7C}"/>
                </a:ext>
              </a:extLst>
            </p:cNvPr>
            <p:cNvSpPr/>
            <p:nvPr/>
          </p:nvSpPr>
          <p:spPr>
            <a:xfrm>
              <a:off x="9324785"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9" name="Freeform: Shape 358">
              <a:extLst>
                <a:ext uri="{FF2B5EF4-FFF2-40B4-BE49-F238E27FC236}">
                  <a16:creationId xmlns:a16="http://schemas.microsoft.com/office/drawing/2014/main" id="{26FA9A78-0405-45DB-B4D7-4EE1A51655EF}"/>
                </a:ext>
              </a:extLst>
            </p:cNvPr>
            <p:cNvSpPr/>
            <p:nvPr/>
          </p:nvSpPr>
          <p:spPr>
            <a:xfrm>
              <a:off x="9423288"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0" name="Freeform: Shape 359">
              <a:extLst>
                <a:ext uri="{FF2B5EF4-FFF2-40B4-BE49-F238E27FC236}">
                  <a16:creationId xmlns:a16="http://schemas.microsoft.com/office/drawing/2014/main" id="{E2BB1FEE-AC03-447C-AE36-E78A631F1A27}"/>
                </a:ext>
              </a:extLst>
            </p:cNvPr>
            <p:cNvSpPr/>
            <p:nvPr/>
          </p:nvSpPr>
          <p:spPr>
            <a:xfrm>
              <a:off x="9620711"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1" name="Freeform: Shape 360">
              <a:extLst>
                <a:ext uri="{FF2B5EF4-FFF2-40B4-BE49-F238E27FC236}">
                  <a16:creationId xmlns:a16="http://schemas.microsoft.com/office/drawing/2014/main" id="{5E31672A-57DE-43AB-A2E8-E4BD1658CA18}"/>
                </a:ext>
              </a:extLst>
            </p:cNvPr>
            <p:cNvSpPr/>
            <p:nvPr/>
          </p:nvSpPr>
          <p:spPr>
            <a:xfrm>
              <a:off x="9719632"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2" name="Freeform: Shape 361">
              <a:extLst>
                <a:ext uri="{FF2B5EF4-FFF2-40B4-BE49-F238E27FC236}">
                  <a16:creationId xmlns:a16="http://schemas.microsoft.com/office/drawing/2014/main" id="{918FE8E9-C436-4E76-8C7F-86FBDA0B12AE}"/>
                </a:ext>
              </a:extLst>
            </p:cNvPr>
            <p:cNvSpPr/>
            <p:nvPr/>
          </p:nvSpPr>
          <p:spPr>
            <a:xfrm>
              <a:off x="9818441"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3" name="Freeform: Shape 362">
              <a:extLst>
                <a:ext uri="{FF2B5EF4-FFF2-40B4-BE49-F238E27FC236}">
                  <a16:creationId xmlns:a16="http://schemas.microsoft.com/office/drawing/2014/main" id="{00F4BC84-377E-44BA-A9B0-8737407FEAE1}"/>
                </a:ext>
              </a:extLst>
            </p:cNvPr>
            <p:cNvSpPr/>
            <p:nvPr/>
          </p:nvSpPr>
          <p:spPr>
            <a:xfrm>
              <a:off x="1623604" y="1782015"/>
              <a:ext cx="41968" cy="41970"/>
            </a:xfrm>
            <a:custGeom>
              <a:avLst/>
              <a:gdLst>
                <a:gd name="connsiteX0" fmla="*/ 74321 w 74350"/>
                <a:gd name="connsiteY0" fmla="*/ 36916 h 74352"/>
                <a:gd name="connsiteX1" fmla="*/ 37341 w 74350"/>
                <a:gd name="connsiteY1" fmla="*/ 74288 h 74352"/>
                <a:gd name="connsiteX2" fmla="*/ -28 w 74350"/>
                <a:gd name="connsiteY2" fmla="*/ 37308 h 74352"/>
                <a:gd name="connsiteX3" fmla="*/ 36950 w 74350"/>
                <a:gd name="connsiteY3" fmla="*/ -64 h 74352"/>
                <a:gd name="connsiteX4" fmla="*/ 37145 w 74350"/>
                <a:gd name="connsiteY4" fmla="*/ -64 h 74352"/>
                <a:gd name="connsiteX5" fmla="*/ 74321 w 74350"/>
                <a:gd name="connsiteY5" fmla="*/ 36721 h 74352"/>
                <a:gd name="connsiteX6" fmla="*/ 74321 w 74350"/>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0" h="74352">
                  <a:moveTo>
                    <a:pt x="74321" y="36916"/>
                  </a:moveTo>
                  <a:cubicBezTo>
                    <a:pt x="74429" y="57441"/>
                    <a:pt x="57874" y="74170"/>
                    <a:pt x="37341" y="74288"/>
                  </a:cubicBezTo>
                  <a:cubicBezTo>
                    <a:pt x="16810" y="74385"/>
                    <a:pt x="79" y="57832"/>
                    <a:pt x="-28" y="37308"/>
                  </a:cubicBezTo>
                  <a:cubicBezTo>
                    <a:pt x="-138" y="16782"/>
                    <a:pt x="16419" y="44"/>
                    <a:pt x="36950" y="-64"/>
                  </a:cubicBezTo>
                  <a:cubicBezTo>
                    <a:pt x="37016" y="-64"/>
                    <a:pt x="37081" y="-64"/>
                    <a:pt x="37145" y="-64"/>
                  </a:cubicBezTo>
                  <a:cubicBezTo>
                    <a:pt x="57569" y="-172"/>
                    <a:pt x="74214" y="16293"/>
                    <a:pt x="74321" y="36721"/>
                  </a:cubicBezTo>
                  <a:cubicBezTo>
                    <a:pt x="74321" y="36779"/>
                    <a:pt x="74321" y="36857"/>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4" name="Freeform: Shape 363">
              <a:extLst>
                <a:ext uri="{FF2B5EF4-FFF2-40B4-BE49-F238E27FC236}">
                  <a16:creationId xmlns:a16="http://schemas.microsoft.com/office/drawing/2014/main" id="{3A8F05BB-5F18-4712-9760-18FB9E07EC7F}"/>
                </a:ext>
              </a:extLst>
            </p:cNvPr>
            <p:cNvSpPr/>
            <p:nvPr/>
          </p:nvSpPr>
          <p:spPr>
            <a:xfrm>
              <a:off x="1722523"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5" name="Freeform: Shape 364">
              <a:extLst>
                <a:ext uri="{FF2B5EF4-FFF2-40B4-BE49-F238E27FC236}">
                  <a16:creationId xmlns:a16="http://schemas.microsoft.com/office/drawing/2014/main" id="{7FA7C07E-3019-4CBE-BCCD-6F83FCE3E22B}"/>
                </a:ext>
              </a:extLst>
            </p:cNvPr>
            <p:cNvSpPr/>
            <p:nvPr/>
          </p:nvSpPr>
          <p:spPr>
            <a:xfrm>
              <a:off x="1821028" y="1782016"/>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43"/>
                    <a:pt x="36952" y="-65"/>
                  </a:cubicBezTo>
                  <a:cubicBezTo>
                    <a:pt x="37081" y="-65"/>
                    <a:pt x="37212"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6" name="Freeform: Shape 365">
              <a:extLst>
                <a:ext uri="{FF2B5EF4-FFF2-40B4-BE49-F238E27FC236}">
                  <a16:creationId xmlns:a16="http://schemas.microsoft.com/office/drawing/2014/main" id="{17206FC0-C0DA-450D-92BA-4F775D1244EE}"/>
                </a:ext>
              </a:extLst>
            </p:cNvPr>
            <p:cNvSpPr/>
            <p:nvPr/>
          </p:nvSpPr>
          <p:spPr>
            <a:xfrm>
              <a:off x="2215983"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7" name="Freeform: Shape 366">
              <a:extLst>
                <a:ext uri="{FF2B5EF4-FFF2-40B4-BE49-F238E27FC236}">
                  <a16:creationId xmlns:a16="http://schemas.microsoft.com/office/drawing/2014/main" id="{E55E25C8-E874-4598-9657-F3191279ED25}"/>
                </a:ext>
              </a:extLst>
            </p:cNvPr>
            <p:cNvSpPr/>
            <p:nvPr/>
          </p:nvSpPr>
          <p:spPr>
            <a:xfrm>
              <a:off x="2314682" y="1782016"/>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43"/>
                    <a:pt x="36952" y="-65"/>
                  </a:cubicBezTo>
                  <a:cubicBezTo>
                    <a:pt x="37083" y="-65"/>
                    <a:pt x="37212" y="-65"/>
                    <a:pt x="37343" y="-65"/>
                  </a:cubicBezTo>
                  <a:cubicBezTo>
                    <a:pt x="57766"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8" name="Freeform: Shape 367">
              <a:extLst>
                <a:ext uri="{FF2B5EF4-FFF2-40B4-BE49-F238E27FC236}">
                  <a16:creationId xmlns:a16="http://schemas.microsoft.com/office/drawing/2014/main" id="{15F6D70D-BDC5-4FF5-B5E7-AFD4887820CE}"/>
                </a:ext>
              </a:extLst>
            </p:cNvPr>
            <p:cNvSpPr/>
            <p:nvPr/>
          </p:nvSpPr>
          <p:spPr>
            <a:xfrm>
              <a:off x="2413602"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72"/>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9" name="Freeform: Shape 368">
              <a:extLst>
                <a:ext uri="{FF2B5EF4-FFF2-40B4-BE49-F238E27FC236}">
                  <a16:creationId xmlns:a16="http://schemas.microsoft.com/office/drawing/2014/main" id="{C0C73C88-1F1C-4C04-A5A7-F711BCA2D79D}"/>
                </a:ext>
              </a:extLst>
            </p:cNvPr>
            <p:cNvSpPr/>
            <p:nvPr/>
          </p:nvSpPr>
          <p:spPr>
            <a:xfrm>
              <a:off x="2512107" y="1782016"/>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4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0" name="Freeform: Shape 369">
              <a:extLst>
                <a:ext uri="{FF2B5EF4-FFF2-40B4-BE49-F238E27FC236}">
                  <a16:creationId xmlns:a16="http://schemas.microsoft.com/office/drawing/2014/main" id="{10CC46F9-C086-40A6-AB14-51386B188D12}"/>
                </a:ext>
              </a:extLst>
            </p:cNvPr>
            <p:cNvSpPr/>
            <p:nvPr/>
          </p:nvSpPr>
          <p:spPr>
            <a:xfrm>
              <a:off x="2610914" y="1782015"/>
              <a:ext cx="41970" cy="41970"/>
            </a:xfrm>
            <a:custGeom>
              <a:avLst/>
              <a:gdLst>
                <a:gd name="connsiteX0" fmla="*/ 74323 w 74352"/>
                <a:gd name="connsiteY0" fmla="*/ 36916 h 74352"/>
                <a:gd name="connsiteX1" fmla="*/ 37343 w 74352"/>
                <a:gd name="connsiteY1" fmla="*/ 74288 h 74352"/>
                <a:gd name="connsiteX2" fmla="*/ -28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31" y="57441"/>
                    <a:pt x="57876" y="74170"/>
                    <a:pt x="37343" y="74288"/>
                  </a:cubicBezTo>
                  <a:cubicBezTo>
                    <a:pt x="16812" y="74385"/>
                    <a:pt x="81" y="57832"/>
                    <a:pt x="-28" y="37308"/>
                  </a:cubicBezTo>
                  <a:cubicBezTo>
                    <a:pt x="-136" y="16782"/>
                    <a:pt x="16421" y="44"/>
                    <a:pt x="36952" y="-64"/>
                  </a:cubicBezTo>
                  <a:cubicBezTo>
                    <a:pt x="37018" y="-64"/>
                    <a:pt x="37083" y="-64"/>
                    <a:pt x="37147" y="-64"/>
                  </a:cubicBezTo>
                  <a:cubicBezTo>
                    <a:pt x="57571" y="-172"/>
                    <a:pt x="74214"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1" name="Freeform: Shape 370">
              <a:extLst>
                <a:ext uri="{FF2B5EF4-FFF2-40B4-BE49-F238E27FC236}">
                  <a16:creationId xmlns:a16="http://schemas.microsoft.com/office/drawing/2014/main" id="{78BAA7F6-E764-4B9A-809B-5EEF9AA1C15A}"/>
                </a:ext>
              </a:extLst>
            </p:cNvPr>
            <p:cNvSpPr/>
            <p:nvPr/>
          </p:nvSpPr>
          <p:spPr>
            <a:xfrm>
              <a:off x="2709835"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2" name="Freeform: Shape 371">
              <a:extLst>
                <a:ext uri="{FF2B5EF4-FFF2-40B4-BE49-F238E27FC236}">
                  <a16:creationId xmlns:a16="http://schemas.microsoft.com/office/drawing/2014/main" id="{8E5782B0-DB37-4053-9541-CB89339E5252}"/>
                </a:ext>
              </a:extLst>
            </p:cNvPr>
            <p:cNvSpPr/>
            <p:nvPr/>
          </p:nvSpPr>
          <p:spPr>
            <a:xfrm>
              <a:off x="2808339" y="1782016"/>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4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3" name="Freeform: Shape 372">
              <a:extLst>
                <a:ext uri="{FF2B5EF4-FFF2-40B4-BE49-F238E27FC236}">
                  <a16:creationId xmlns:a16="http://schemas.microsoft.com/office/drawing/2014/main" id="{6F54CE71-C196-4350-BD47-FA6733D48E40}"/>
                </a:ext>
              </a:extLst>
            </p:cNvPr>
            <p:cNvSpPr/>
            <p:nvPr/>
          </p:nvSpPr>
          <p:spPr>
            <a:xfrm>
              <a:off x="2907258"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72"/>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4" name="Freeform: Shape 373">
              <a:extLst>
                <a:ext uri="{FF2B5EF4-FFF2-40B4-BE49-F238E27FC236}">
                  <a16:creationId xmlns:a16="http://schemas.microsoft.com/office/drawing/2014/main" id="{232B02C8-8680-41D5-A46D-2824070B5699}"/>
                </a:ext>
              </a:extLst>
            </p:cNvPr>
            <p:cNvSpPr/>
            <p:nvPr/>
          </p:nvSpPr>
          <p:spPr>
            <a:xfrm>
              <a:off x="3005761" y="1782016"/>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1" y="57832"/>
                    <a:pt x="-28" y="37307"/>
                  </a:cubicBezTo>
                  <a:cubicBezTo>
                    <a:pt x="-136" y="16782"/>
                    <a:pt x="16427" y="4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5" name="Freeform: Shape 374">
              <a:extLst>
                <a:ext uri="{FF2B5EF4-FFF2-40B4-BE49-F238E27FC236}">
                  <a16:creationId xmlns:a16="http://schemas.microsoft.com/office/drawing/2014/main" id="{08B5052C-2EFE-448D-B31B-A72AA7263B5B}"/>
                </a:ext>
              </a:extLst>
            </p:cNvPr>
            <p:cNvSpPr/>
            <p:nvPr/>
          </p:nvSpPr>
          <p:spPr>
            <a:xfrm>
              <a:off x="3104570"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6" name="Freeform: Shape 375">
              <a:extLst>
                <a:ext uri="{FF2B5EF4-FFF2-40B4-BE49-F238E27FC236}">
                  <a16:creationId xmlns:a16="http://schemas.microsoft.com/office/drawing/2014/main" id="{DA59FA1F-A8CF-4119-9046-A89366FD0274}"/>
                </a:ext>
              </a:extLst>
            </p:cNvPr>
            <p:cNvSpPr/>
            <p:nvPr/>
          </p:nvSpPr>
          <p:spPr>
            <a:xfrm>
              <a:off x="3203491"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7" name="Freeform: Shape 376">
              <a:extLst>
                <a:ext uri="{FF2B5EF4-FFF2-40B4-BE49-F238E27FC236}">
                  <a16:creationId xmlns:a16="http://schemas.microsoft.com/office/drawing/2014/main" id="{5DC01E3E-7ADF-4AB3-91DF-45A4A3CAFC93}"/>
                </a:ext>
              </a:extLst>
            </p:cNvPr>
            <p:cNvSpPr/>
            <p:nvPr/>
          </p:nvSpPr>
          <p:spPr>
            <a:xfrm>
              <a:off x="3301994"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8" name="Freeform: Shape 377">
              <a:extLst>
                <a:ext uri="{FF2B5EF4-FFF2-40B4-BE49-F238E27FC236}">
                  <a16:creationId xmlns:a16="http://schemas.microsoft.com/office/drawing/2014/main" id="{321C618C-FF5E-400A-960D-32F3688F0DA2}"/>
                </a:ext>
              </a:extLst>
            </p:cNvPr>
            <p:cNvSpPr/>
            <p:nvPr/>
          </p:nvSpPr>
          <p:spPr>
            <a:xfrm>
              <a:off x="3795649"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9" name="Freeform: Shape 378">
              <a:extLst>
                <a:ext uri="{FF2B5EF4-FFF2-40B4-BE49-F238E27FC236}">
                  <a16:creationId xmlns:a16="http://schemas.microsoft.com/office/drawing/2014/main" id="{A0E7BE02-0804-4515-A1F6-E4BA7A0EA9D3}"/>
                </a:ext>
              </a:extLst>
            </p:cNvPr>
            <p:cNvSpPr/>
            <p:nvPr/>
          </p:nvSpPr>
          <p:spPr>
            <a:xfrm>
              <a:off x="3894570"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0" name="Freeform: Shape 379">
              <a:extLst>
                <a:ext uri="{FF2B5EF4-FFF2-40B4-BE49-F238E27FC236}">
                  <a16:creationId xmlns:a16="http://schemas.microsoft.com/office/drawing/2014/main" id="{235F2538-3A1C-4FBC-903E-B78C124AF0B4}"/>
                </a:ext>
              </a:extLst>
            </p:cNvPr>
            <p:cNvSpPr/>
            <p:nvPr/>
          </p:nvSpPr>
          <p:spPr>
            <a:xfrm>
              <a:off x="3993073" y="1781998"/>
              <a:ext cx="41970" cy="41968"/>
            </a:xfrm>
            <a:custGeom>
              <a:avLst/>
              <a:gdLst>
                <a:gd name="connsiteX0" fmla="*/ 74323 w 74352"/>
                <a:gd name="connsiteY0" fmla="*/ 36934 h 74350"/>
                <a:gd name="connsiteX1" fmla="*/ 37324 w 74352"/>
                <a:gd name="connsiteY1" fmla="*/ 74286 h 74350"/>
                <a:gd name="connsiteX2" fmla="*/ -29 w 74352"/>
                <a:gd name="connsiteY2" fmla="*/ 37286 h 74350"/>
                <a:gd name="connsiteX3" fmla="*/ 36971 w 74352"/>
                <a:gd name="connsiteY3" fmla="*/ -64 h 74350"/>
                <a:gd name="connsiteX4" fmla="*/ 38321 w 74352"/>
                <a:gd name="connsiteY4" fmla="*/ -47 h 74350"/>
                <a:gd name="connsiteX5" fmla="*/ 74323 w 74352"/>
                <a:gd name="connsiteY5" fmla="*/ 36934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34"/>
                  </a:moveTo>
                  <a:cubicBezTo>
                    <a:pt x="74421" y="57459"/>
                    <a:pt x="57849" y="74188"/>
                    <a:pt x="37324" y="74286"/>
                  </a:cubicBezTo>
                  <a:cubicBezTo>
                    <a:pt x="16798" y="74383"/>
                    <a:pt x="69" y="57811"/>
                    <a:pt x="-29" y="37286"/>
                  </a:cubicBezTo>
                  <a:cubicBezTo>
                    <a:pt x="-126" y="16761"/>
                    <a:pt x="16446" y="34"/>
                    <a:pt x="36971" y="-64"/>
                  </a:cubicBezTo>
                  <a:cubicBezTo>
                    <a:pt x="37421" y="-66"/>
                    <a:pt x="37871" y="-60"/>
                    <a:pt x="38321" y="-47"/>
                  </a:cubicBezTo>
                  <a:cubicBezTo>
                    <a:pt x="58357" y="484"/>
                    <a:pt x="74323" y="16878"/>
                    <a:pt x="74323" y="3693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1" name="Freeform: Shape 380">
              <a:extLst>
                <a:ext uri="{FF2B5EF4-FFF2-40B4-BE49-F238E27FC236}">
                  <a16:creationId xmlns:a16="http://schemas.microsoft.com/office/drawing/2014/main" id="{158C0707-65FC-43E3-8B45-43EC492AFFC8}"/>
                </a:ext>
              </a:extLst>
            </p:cNvPr>
            <p:cNvSpPr/>
            <p:nvPr/>
          </p:nvSpPr>
          <p:spPr>
            <a:xfrm>
              <a:off x="4091993"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37147 w 73960"/>
                <a:gd name="connsiteY4" fmla="*/ -65 h 73960"/>
                <a:gd name="connsiteX5" fmla="*/ 73931 w 73960"/>
                <a:gd name="connsiteY5" fmla="*/ 36720 h 73960"/>
                <a:gd name="connsiteX6" fmla="*/ 73931 w 73960"/>
                <a:gd name="connsiteY6"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37010" y="-65"/>
                    <a:pt x="37088" y="-65"/>
                    <a:pt x="37147" y="-65"/>
                  </a:cubicBezTo>
                  <a:cubicBezTo>
                    <a:pt x="57456" y="-65"/>
                    <a:pt x="73931" y="16410"/>
                    <a:pt x="73931" y="36720"/>
                  </a:cubicBezTo>
                  <a:cubicBezTo>
                    <a:pt x="73931" y="36779"/>
                    <a:pt x="73931" y="3685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2" name="Freeform: Shape 381">
              <a:extLst>
                <a:ext uri="{FF2B5EF4-FFF2-40B4-BE49-F238E27FC236}">
                  <a16:creationId xmlns:a16="http://schemas.microsoft.com/office/drawing/2014/main" id="{5A50A300-E68D-4632-AD12-0B924FC11AE2}"/>
                </a:ext>
              </a:extLst>
            </p:cNvPr>
            <p:cNvSpPr/>
            <p:nvPr/>
          </p:nvSpPr>
          <p:spPr>
            <a:xfrm>
              <a:off x="5474040" y="17820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4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3" name="Freeform: Shape 382">
              <a:extLst>
                <a:ext uri="{FF2B5EF4-FFF2-40B4-BE49-F238E27FC236}">
                  <a16:creationId xmlns:a16="http://schemas.microsoft.com/office/drawing/2014/main" id="{31A42CEE-2BB2-42B6-B429-064409D07CB6}"/>
                </a:ext>
              </a:extLst>
            </p:cNvPr>
            <p:cNvSpPr/>
            <p:nvPr/>
          </p:nvSpPr>
          <p:spPr>
            <a:xfrm>
              <a:off x="5572961" y="1781930"/>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72"/>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4" name="Freeform: Shape 383">
              <a:extLst>
                <a:ext uri="{FF2B5EF4-FFF2-40B4-BE49-F238E27FC236}">
                  <a16:creationId xmlns:a16="http://schemas.microsoft.com/office/drawing/2014/main" id="{17AF04E3-C1C9-4DE2-B60F-609F06E2EA62}"/>
                </a:ext>
              </a:extLst>
            </p:cNvPr>
            <p:cNvSpPr/>
            <p:nvPr/>
          </p:nvSpPr>
          <p:spPr>
            <a:xfrm>
              <a:off x="5967697" y="17820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4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5" name="Freeform: Shape 384">
              <a:extLst>
                <a:ext uri="{FF2B5EF4-FFF2-40B4-BE49-F238E27FC236}">
                  <a16:creationId xmlns:a16="http://schemas.microsoft.com/office/drawing/2014/main" id="{23B4DEB6-2DE0-4E7D-B18A-30970DAE7BE7}"/>
                </a:ext>
              </a:extLst>
            </p:cNvPr>
            <p:cNvSpPr/>
            <p:nvPr/>
          </p:nvSpPr>
          <p:spPr>
            <a:xfrm>
              <a:off x="6066617" y="178193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6" name="Freeform: Shape 385">
              <a:extLst>
                <a:ext uri="{FF2B5EF4-FFF2-40B4-BE49-F238E27FC236}">
                  <a16:creationId xmlns:a16="http://schemas.microsoft.com/office/drawing/2014/main" id="{B22B65C8-075F-49B3-932A-98FCD7D9C44A}"/>
                </a:ext>
              </a:extLst>
            </p:cNvPr>
            <p:cNvSpPr/>
            <p:nvPr/>
          </p:nvSpPr>
          <p:spPr>
            <a:xfrm>
              <a:off x="6263929"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1"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7" name="Freeform: Shape 386">
              <a:extLst>
                <a:ext uri="{FF2B5EF4-FFF2-40B4-BE49-F238E27FC236}">
                  <a16:creationId xmlns:a16="http://schemas.microsoft.com/office/drawing/2014/main" id="{7A0686A1-1A0F-4624-9FAA-74F75A5AC884}"/>
                </a:ext>
              </a:extLst>
            </p:cNvPr>
            <p:cNvSpPr/>
            <p:nvPr/>
          </p:nvSpPr>
          <p:spPr>
            <a:xfrm>
              <a:off x="6362850"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8" name="Freeform: Shape 387">
              <a:extLst>
                <a:ext uri="{FF2B5EF4-FFF2-40B4-BE49-F238E27FC236}">
                  <a16:creationId xmlns:a16="http://schemas.microsoft.com/office/drawing/2014/main" id="{C93AE584-8372-4EC0-B318-DAAEA7E3A065}"/>
                </a:ext>
              </a:extLst>
            </p:cNvPr>
            <p:cNvSpPr/>
            <p:nvPr/>
          </p:nvSpPr>
          <p:spPr>
            <a:xfrm>
              <a:off x="6461548" y="178201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4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9" name="Freeform: Shape 388">
              <a:extLst>
                <a:ext uri="{FF2B5EF4-FFF2-40B4-BE49-F238E27FC236}">
                  <a16:creationId xmlns:a16="http://schemas.microsoft.com/office/drawing/2014/main" id="{61F510BB-6DA7-4A46-9AA9-BAA95E2BC7B7}"/>
                </a:ext>
              </a:extLst>
            </p:cNvPr>
            <p:cNvSpPr/>
            <p:nvPr/>
          </p:nvSpPr>
          <p:spPr>
            <a:xfrm>
              <a:off x="6559686"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0" name="Freeform: Shape 389">
              <a:extLst>
                <a:ext uri="{FF2B5EF4-FFF2-40B4-BE49-F238E27FC236}">
                  <a16:creationId xmlns:a16="http://schemas.microsoft.com/office/drawing/2014/main" id="{1FC8E01C-CF9E-476A-B15C-44855C8DC1F9}"/>
                </a:ext>
              </a:extLst>
            </p:cNvPr>
            <p:cNvSpPr/>
            <p:nvPr/>
          </p:nvSpPr>
          <p:spPr>
            <a:xfrm>
              <a:off x="6659082" y="178193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1" name="Freeform: Shape 390">
              <a:extLst>
                <a:ext uri="{FF2B5EF4-FFF2-40B4-BE49-F238E27FC236}">
                  <a16:creationId xmlns:a16="http://schemas.microsoft.com/office/drawing/2014/main" id="{07CC6355-FC3E-45F5-AAA8-033151B4C826}"/>
                </a:ext>
              </a:extLst>
            </p:cNvPr>
            <p:cNvSpPr/>
            <p:nvPr/>
          </p:nvSpPr>
          <p:spPr>
            <a:xfrm>
              <a:off x="6757585" y="1782015"/>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8" y="-64"/>
                  </a:cubicBezTo>
                  <a:cubicBezTo>
                    <a:pt x="57574" y="-172"/>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2" name="Freeform: Shape 391">
              <a:extLst>
                <a:ext uri="{FF2B5EF4-FFF2-40B4-BE49-F238E27FC236}">
                  <a16:creationId xmlns:a16="http://schemas.microsoft.com/office/drawing/2014/main" id="{DF7F8E1D-AF86-4F8A-B758-75C82FB60EE3}"/>
                </a:ext>
              </a:extLst>
            </p:cNvPr>
            <p:cNvSpPr/>
            <p:nvPr/>
          </p:nvSpPr>
          <p:spPr>
            <a:xfrm>
              <a:off x="6856506"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3" name="Freeform: Shape 392">
              <a:extLst>
                <a:ext uri="{FF2B5EF4-FFF2-40B4-BE49-F238E27FC236}">
                  <a16:creationId xmlns:a16="http://schemas.microsoft.com/office/drawing/2014/main" id="{60B1EB7F-6CE0-432E-85A1-A8E2ECA29ADE}"/>
                </a:ext>
              </a:extLst>
            </p:cNvPr>
            <p:cNvSpPr/>
            <p:nvPr/>
          </p:nvSpPr>
          <p:spPr>
            <a:xfrm>
              <a:off x="6955009" y="178201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4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4" name="Freeform: Shape 393">
              <a:extLst>
                <a:ext uri="{FF2B5EF4-FFF2-40B4-BE49-F238E27FC236}">
                  <a16:creationId xmlns:a16="http://schemas.microsoft.com/office/drawing/2014/main" id="{DF7612B4-4B44-4686-8040-154A87C36F0B}"/>
                </a:ext>
              </a:extLst>
            </p:cNvPr>
            <p:cNvSpPr/>
            <p:nvPr/>
          </p:nvSpPr>
          <p:spPr>
            <a:xfrm>
              <a:off x="7053929"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5" name="Freeform: Shape 394">
              <a:extLst>
                <a:ext uri="{FF2B5EF4-FFF2-40B4-BE49-F238E27FC236}">
                  <a16:creationId xmlns:a16="http://schemas.microsoft.com/office/drawing/2014/main" id="{4C3AFE31-51DD-44C8-AD21-36CBC6F5D7EB}"/>
                </a:ext>
              </a:extLst>
            </p:cNvPr>
            <p:cNvSpPr/>
            <p:nvPr/>
          </p:nvSpPr>
          <p:spPr>
            <a:xfrm>
              <a:off x="7152432" y="17820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4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6" name="Freeform: Shape 395">
              <a:extLst>
                <a:ext uri="{FF2B5EF4-FFF2-40B4-BE49-F238E27FC236}">
                  <a16:creationId xmlns:a16="http://schemas.microsoft.com/office/drawing/2014/main" id="{700CFACB-FF7C-4D61-BC2C-DFE11F8C3BC2}"/>
                </a:ext>
              </a:extLst>
            </p:cNvPr>
            <p:cNvSpPr/>
            <p:nvPr/>
          </p:nvSpPr>
          <p:spPr>
            <a:xfrm>
              <a:off x="7251241"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7" name="Freeform: Shape 396">
              <a:extLst>
                <a:ext uri="{FF2B5EF4-FFF2-40B4-BE49-F238E27FC236}">
                  <a16:creationId xmlns:a16="http://schemas.microsoft.com/office/drawing/2014/main" id="{31820F3C-3FC8-445A-8998-22C9288793E1}"/>
                </a:ext>
              </a:extLst>
            </p:cNvPr>
            <p:cNvSpPr/>
            <p:nvPr/>
          </p:nvSpPr>
          <p:spPr>
            <a:xfrm>
              <a:off x="7350162" y="178193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8" name="Freeform: Shape 397">
              <a:extLst>
                <a:ext uri="{FF2B5EF4-FFF2-40B4-BE49-F238E27FC236}">
                  <a16:creationId xmlns:a16="http://schemas.microsoft.com/office/drawing/2014/main" id="{0D4352B3-478E-4E3C-81C4-4E4B2520643A}"/>
                </a:ext>
              </a:extLst>
            </p:cNvPr>
            <p:cNvSpPr/>
            <p:nvPr/>
          </p:nvSpPr>
          <p:spPr>
            <a:xfrm>
              <a:off x="7448664" y="178201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4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9" name="Freeform: Shape 398">
              <a:extLst>
                <a:ext uri="{FF2B5EF4-FFF2-40B4-BE49-F238E27FC236}">
                  <a16:creationId xmlns:a16="http://schemas.microsoft.com/office/drawing/2014/main" id="{982F227C-2369-4EA6-9DC7-D8E6731C91C3}"/>
                </a:ext>
              </a:extLst>
            </p:cNvPr>
            <p:cNvSpPr/>
            <p:nvPr/>
          </p:nvSpPr>
          <p:spPr>
            <a:xfrm>
              <a:off x="7547585" y="178193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0" name="Freeform: Shape 399">
              <a:extLst>
                <a:ext uri="{FF2B5EF4-FFF2-40B4-BE49-F238E27FC236}">
                  <a16:creationId xmlns:a16="http://schemas.microsoft.com/office/drawing/2014/main" id="{649CEDAC-5E25-480C-B445-D947E09DD68D}"/>
                </a:ext>
              </a:extLst>
            </p:cNvPr>
            <p:cNvSpPr/>
            <p:nvPr/>
          </p:nvSpPr>
          <p:spPr>
            <a:xfrm>
              <a:off x="7646087" y="178201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4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1" name="Freeform: Shape 400">
              <a:extLst>
                <a:ext uri="{FF2B5EF4-FFF2-40B4-BE49-F238E27FC236}">
                  <a16:creationId xmlns:a16="http://schemas.microsoft.com/office/drawing/2014/main" id="{113186A7-4667-40AD-BF9F-2C634DC43E39}"/>
                </a:ext>
              </a:extLst>
            </p:cNvPr>
            <p:cNvSpPr/>
            <p:nvPr/>
          </p:nvSpPr>
          <p:spPr>
            <a:xfrm>
              <a:off x="7744897"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1"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2" name="Freeform: Shape 401">
              <a:extLst>
                <a:ext uri="{FF2B5EF4-FFF2-40B4-BE49-F238E27FC236}">
                  <a16:creationId xmlns:a16="http://schemas.microsoft.com/office/drawing/2014/main" id="{8816199E-7045-437E-932D-5300E2ADE268}"/>
                </a:ext>
              </a:extLst>
            </p:cNvPr>
            <p:cNvSpPr/>
            <p:nvPr/>
          </p:nvSpPr>
          <p:spPr>
            <a:xfrm>
              <a:off x="7843818"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3" name="Freeform: Shape 402">
              <a:extLst>
                <a:ext uri="{FF2B5EF4-FFF2-40B4-BE49-F238E27FC236}">
                  <a16:creationId xmlns:a16="http://schemas.microsoft.com/office/drawing/2014/main" id="{87126E7E-65DB-4A8F-BDEA-F548BFFCEAFC}"/>
                </a:ext>
              </a:extLst>
            </p:cNvPr>
            <p:cNvSpPr/>
            <p:nvPr/>
          </p:nvSpPr>
          <p:spPr>
            <a:xfrm>
              <a:off x="7942320"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1"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4" name="Freeform: Shape 403">
              <a:extLst>
                <a:ext uri="{FF2B5EF4-FFF2-40B4-BE49-F238E27FC236}">
                  <a16:creationId xmlns:a16="http://schemas.microsoft.com/office/drawing/2014/main" id="{B752CF56-DE11-4AA5-80FB-B03EB0051976}"/>
                </a:ext>
              </a:extLst>
            </p:cNvPr>
            <p:cNvSpPr/>
            <p:nvPr/>
          </p:nvSpPr>
          <p:spPr>
            <a:xfrm>
              <a:off x="8041241"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5" name="Freeform: Shape 404">
              <a:extLst>
                <a:ext uri="{FF2B5EF4-FFF2-40B4-BE49-F238E27FC236}">
                  <a16:creationId xmlns:a16="http://schemas.microsoft.com/office/drawing/2014/main" id="{AB26EE6B-DA9A-464C-BA17-DEAC4C011293}"/>
                </a:ext>
              </a:extLst>
            </p:cNvPr>
            <p:cNvSpPr/>
            <p:nvPr/>
          </p:nvSpPr>
          <p:spPr>
            <a:xfrm>
              <a:off x="8139744" y="17820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4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6" name="Freeform: Shape 405">
              <a:extLst>
                <a:ext uri="{FF2B5EF4-FFF2-40B4-BE49-F238E27FC236}">
                  <a16:creationId xmlns:a16="http://schemas.microsoft.com/office/drawing/2014/main" id="{ED204D42-6211-41A3-A644-2C74E145B44A}"/>
                </a:ext>
              </a:extLst>
            </p:cNvPr>
            <p:cNvSpPr/>
            <p:nvPr/>
          </p:nvSpPr>
          <p:spPr>
            <a:xfrm>
              <a:off x="8238553" y="1782015"/>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8" y="-64"/>
                  </a:cubicBezTo>
                  <a:cubicBezTo>
                    <a:pt x="57574" y="-172"/>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7" name="Freeform: Shape 406">
              <a:extLst>
                <a:ext uri="{FF2B5EF4-FFF2-40B4-BE49-F238E27FC236}">
                  <a16:creationId xmlns:a16="http://schemas.microsoft.com/office/drawing/2014/main" id="{55434166-9F0C-4530-9B65-BC96ECBAE2E5}"/>
                </a:ext>
              </a:extLst>
            </p:cNvPr>
            <p:cNvSpPr/>
            <p:nvPr/>
          </p:nvSpPr>
          <p:spPr>
            <a:xfrm>
              <a:off x="8337473" y="1781928"/>
              <a:ext cx="41748" cy="41750"/>
            </a:xfrm>
            <a:custGeom>
              <a:avLst/>
              <a:gdLst>
                <a:gd name="connsiteX0" fmla="*/ 73931 w 73960"/>
                <a:gd name="connsiteY0" fmla="*/ 36919 h 73964"/>
                <a:gd name="connsiteX1" fmla="*/ 36952 w 73960"/>
                <a:gd name="connsiteY1" fmla="*/ 73900 h 73964"/>
                <a:gd name="connsiteX2" fmla="*/ -29 w 73960"/>
                <a:gd name="connsiteY2" fmla="*/ 36919 h 73964"/>
                <a:gd name="connsiteX3" fmla="*/ 36952 w 73960"/>
                <a:gd name="connsiteY3" fmla="*/ -65 h 73964"/>
                <a:gd name="connsiteX4" fmla="*/ 37538 w 73960"/>
                <a:gd name="connsiteY4" fmla="*/ -61 h 73964"/>
                <a:gd name="connsiteX5" fmla="*/ 73931 w 73960"/>
                <a:gd name="connsiteY5" fmla="*/ 3691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4">
                  <a:moveTo>
                    <a:pt x="73931" y="36919"/>
                  </a:moveTo>
                  <a:cubicBezTo>
                    <a:pt x="73931" y="57347"/>
                    <a:pt x="57379" y="73900"/>
                    <a:pt x="36952" y="73900"/>
                  </a:cubicBezTo>
                  <a:cubicBezTo>
                    <a:pt x="16524" y="73900"/>
                    <a:pt x="-29" y="57327"/>
                    <a:pt x="-29" y="36919"/>
                  </a:cubicBezTo>
                  <a:cubicBezTo>
                    <a:pt x="-29" y="16492"/>
                    <a:pt x="16524" y="-68"/>
                    <a:pt x="36952" y="-65"/>
                  </a:cubicBezTo>
                  <a:cubicBezTo>
                    <a:pt x="37147" y="-65"/>
                    <a:pt x="37343" y="-65"/>
                    <a:pt x="37538" y="-61"/>
                  </a:cubicBezTo>
                  <a:cubicBezTo>
                    <a:pt x="57731" y="260"/>
                    <a:pt x="73931" y="16727"/>
                    <a:pt x="73931" y="3691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8" name="Freeform: Shape 407">
              <a:extLst>
                <a:ext uri="{FF2B5EF4-FFF2-40B4-BE49-F238E27FC236}">
                  <a16:creationId xmlns:a16="http://schemas.microsoft.com/office/drawing/2014/main" id="{4BD37EC3-D1E6-4B46-9DC1-E60CF7998382}"/>
                </a:ext>
              </a:extLst>
            </p:cNvPr>
            <p:cNvSpPr/>
            <p:nvPr/>
          </p:nvSpPr>
          <p:spPr>
            <a:xfrm>
              <a:off x="8435976" y="1782015"/>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8" y="-64"/>
                  </a:cubicBezTo>
                  <a:cubicBezTo>
                    <a:pt x="57574" y="-172"/>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9" name="Freeform: Shape 408">
              <a:extLst>
                <a:ext uri="{FF2B5EF4-FFF2-40B4-BE49-F238E27FC236}">
                  <a16:creationId xmlns:a16="http://schemas.microsoft.com/office/drawing/2014/main" id="{EED8530E-63D6-4C1C-9830-F03F47513425}"/>
                </a:ext>
              </a:extLst>
            </p:cNvPr>
            <p:cNvSpPr/>
            <p:nvPr/>
          </p:nvSpPr>
          <p:spPr>
            <a:xfrm>
              <a:off x="8535875"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0" name="Freeform: Shape 409">
              <a:extLst>
                <a:ext uri="{FF2B5EF4-FFF2-40B4-BE49-F238E27FC236}">
                  <a16:creationId xmlns:a16="http://schemas.microsoft.com/office/drawing/2014/main" id="{A365A54F-42CB-45EE-AFE8-2BA4E7DBA1B9}"/>
                </a:ext>
              </a:extLst>
            </p:cNvPr>
            <p:cNvSpPr/>
            <p:nvPr/>
          </p:nvSpPr>
          <p:spPr>
            <a:xfrm>
              <a:off x="8633400" y="178201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4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1" name="Freeform: Shape 410">
              <a:extLst>
                <a:ext uri="{FF2B5EF4-FFF2-40B4-BE49-F238E27FC236}">
                  <a16:creationId xmlns:a16="http://schemas.microsoft.com/office/drawing/2014/main" id="{BACD3D1A-3D55-4ECA-8480-768206E10095}"/>
                </a:ext>
              </a:extLst>
            </p:cNvPr>
            <p:cNvSpPr/>
            <p:nvPr/>
          </p:nvSpPr>
          <p:spPr>
            <a:xfrm>
              <a:off x="8731537"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2" name="Freeform: Shape 411">
              <a:extLst>
                <a:ext uri="{FF2B5EF4-FFF2-40B4-BE49-F238E27FC236}">
                  <a16:creationId xmlns:a16="http://schemas.microsoft.com/office/drawing/2014/main" id="{C552E747-E285-4892-AF4B-AE99AA46035F}"/>
                </a:ext>
              </a:extLst>
            </p:cNvPr>
            <p:cNvSpPr/>
            <p:nvPr/>
          </p:nvSpPr>
          <p:spPr>
            <a:xfrm>
              <a:off x="8831129" y="178193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3" name="Freeform: Shape 412">
              <a:extLst>
                <a:ext uri="{FF2B5EF4-FFF2-40B4-BE49-F238E27FC236}">
                  <a16:creationId xmlns:a16="http://schemas.microsoft.com/office/drawing/2014/main" id="{448D0B36-517C-4661-95F9-F8185A181AD1}"/>
                </a:ext>
              </a:extLst>
            </p:cNvPr>
            <p:cNvSpPr/>
            <p:nvPr/>
          </p:nvSpPr>
          <p:spPr>
            <a:xfrm>
              <a:off x="8929632" y="1782015"/>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7" y="-64"/>
                  </a:cubicBezTo>
                  <a:cubicBezTo>
                    <a:pt x="57574" y="-172"/>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4" name="Freeform: Shape 413">
              <a:extLst>
                <a:ext uri="{FF2B5EF4-FFF2-40B4-BE49-F238E27FC236}">
                  <a16:creationId xmlns:a16="http://schemas.microsoft.com/office/drawing/2014/main" id="{58992873-B723-40EC-8294-56A1A3F5D5E3}"/>
                </a:ext>
              </a:extLst>
            </p:cNvPr>
            <p:cNvSpPr/>
            <p:nvPr/>
          </p:nvSpPr>
          <p:spPr>
            <a:xfrm>
              <a:off x="9028553" y="178193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5" name="Freeform: Shape 414">
              <a:extLst>
                <a:ext uri="{FF2B5EF4-FFF2-40B4-BE49-F238E27FC236}">
                  <a16:creationId xmlns:a16="http://schemas.microsoft.com/office/drawing/2014/main" id="{CC9CD236-93EE-4BA0-BEB9-AC790080AD2A}"/>
                </a:ext>
              </a:extLst>
            </p:cNvPr>
            <p:cNvSpPr/>
            <p:nvPr/>
          </p:nvSpPr>
          <p:spPr>
            <a:xfrm>
              <a:off x="9127055" y="178201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4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6" name="Freeform: Shape 415">
              <a:extLst>
                <a:ext uri="{FF2B5EF4-FFF2-40B4-BE49-F238E27FC236}">
                  <a16:creationId xmlns:a16="http://schemas.microsoft.com/office/drawing/2014/main" id="{1031E710-2F5C-4059-AC71-B60EB38BA3F4}"/>
                </a:ext>
              </a:extLst>
            </p:cNvPr>
            <p:cNvSpPr/>
            <p:nvPr/>
          </p:nvSpPr>
          <p:spPr>
            <a:xfrm>
              <a:off x="9620711" y="17820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4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7" name="Freeform: Shape 416">
              <a:extLst>
                <a:ext uri="{FF2B5EF4-FFF2-40B4-BE49-F238E27FC236}">
                  <a16:creationId xmlns:a16="http://schemas.microsoft.com/office/drawing/2014/main" id="{034D2B5C-1454-4939-850C-D5FAEE876321}"/>
                </a:ext>
              </a:extLst>
            </p:cNvPr>
            <p:cNvSpPr/>
            <p:nvPr/>
          </p:nvSpPr>
          <p:spPr>
            <a:xfrm>
              <a:off x="9719632"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8" name="Freeform: Shape 417">
              <a:extLst>
                <a:ext uri="{FF2B5EF4-FFF2-40B4-BE49-F238E27FC236}">
                  <a16:creationId xmlns:a16="http://schemas.microsoft.com/office/drawing/2014/main" id="{99E36868-DC96-4865-B1EE-846514351F90}"/>
                </a:ext>
              </a:extLst>
            </p:cNvPr>
            <p:cNvSpPr/>
            <p:nvPr/>
          </p:nvSpPr>
          <p:spPr>
            <a:xfrm>
              <a:off x="2215984" y="1880544"/>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3994"/>
                    <a:pt x="36754" y="73896"/>
                  </a:cubicBezTo>
                  <a:cubicBezTo>
                    <a:pt x="16331" y="73778"/>
                    <a:pt x="-138" y="57147"/>
                    <a:pt x="-28" y="36720"/>
                  </a:cubicBezTo>
                  <a:cubicBezTo>
                    <a:pt x="79" y="16371"/>
                    <a:pt x="16603" y="-65"/>
                    <a:pt x="36950" y="-65"/>
                  </a:cubicBezTo>
                  <a:cubicBezTo>
                    <a:pt x="57373" y="-65"/>
                    <a:pt x="73930" y="16488"/>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9" name="Freeform: Shape 418">
              <a:extLst>
                <a:ext uri="{FF2B5EF4-FFF2-40B4-BE49-F238E27FC236}">
                  <a16:creationId xmlns:a16="http://schemas.microsoft.com/office/drawing/2014/main" id="{D8143024-83F0-4FB7-8F49-EB0CF641D498}"/>
                </a:ext>
              </a:extLst>
            </p:cNvPr>
            <p:cNvSpPr/>
            <p:nvPr/>
          </p:nvSpPr>
          <p:spPr>
            <a:xfrm>
              <a:off x="2314682"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6"/>
                    <a:pt x="16616" y="-65"/>
                    <a:pt x="37147" y="-65"/>
                  </a:cubicBezTo>
                  <a:cubicBezTo>
                    <a:pt x="37213" y="-65"/>
                    <a:pt x="37278" y="-65"/>
                    <a:pt x="37342" y="-65"/>
                  </a:cubicBezTo>
                  <a:cubicBezTo>
                    <a:pt x="57766"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0" name="Freeform: Shape 419">
              <a:extLst>
                <a:ext uri="{FF2B5EF4-FFF2-40B4-BE49-F238E27FC236}">
                  <a16:creationId xmlns:a16="http://schemas.microsoft.com/office/drawing/2014/main" id="{C0DF0E03-2F42-486E-B34C-C8C1ABFACCA3}"/>
                </a:ext>
              </a:extLst>
            </p:cNvPr>
            <p:cNvSpPr/>
            <p:nvPr/>
          </p:nvSpPr>
          <p:spPr>
            <a:xfrm>
              <a:off x="2413603" y="1880544"/>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3994"/>
                    <a:pt x="36754" y="73896"/>
                  </a:cubicBezTo>
                  <a:cubicBezTo>
                    <a:pt x="16331" y="73778"/>
                    <a:pt x="-138" y="57147"/>
                    <a:pt x="-28" y="36720"/>
                  </a:cubicBezTo>
                  <a:cubicBezTo>
                    <a:pt x="79" y="16371"/>
                    <a:pt x="16603" y="-65"/>
                    <a:pt x="36950" y="-65"/>
                  </a:cubicBezTo>
                  <a:cubicBezTo>
                    <a:pt x="57373" y="-65"/>
                    <a:pt x="73930" y="16488"/>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1" name="Freeform: Shape 420">
              <a:extLst>
                <a:ext uri="{FF2B5EF4-FFF2-40B4-BE49-F238E27FC236}">
                  <a16:creationId xmlns:a16="http://schemas.microsoft.com/office/drawing/2014/main" id="{911B2513-CA7E-4C1A-91FC-71A83C3F7805}"/>
                </a:ext>
              </a:extLst>
            </p:cNvPr>
            <p:cNvSpPr/>
            <p:nvPr/>
          </p:nvSpPr>
          <p:spPr>
            <a:xfrm>
              <a:off x="2512412"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2" name="Freeform: Shape 421">
              <a:extLst>
                <a:ext uri="{FF2B5EF4-FFF2-40B4-BE49-F238E27FC236}">
                  <a16:creationId xmlns:a16="http://schemas.microsoft.com/office/drawing/2014/main" id="{286A7F11-E7C3-4898-8D97-AA31A06A4D9B}"/>
                </a:ext>
              </a:extLst>
            </p:cNvPr>
            <p:cNvSpPr/>
            <p:nvPr/>
          </p:nvSpPr>
          <p:spPr>
            <a:xfrm>
              <a:off x="2610915"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8" y="74287"/>
                    <a:pt x="37147" y="74287"/>
                  </a:cubicBezTo>
                  <a:cubicBezTo>
                    <a:pt x="16616" y="74287"/>
                    <a:pt x="-29" y="57636"/>
                    <a:pt x="-29" y="37111"/>
                  </a:cubicBezTo>
                  <a:cubicBezTo>
                    <a:pt x="-29" y="16586"/>
                    <a:pt x="16616" y="-65"/>
                    <a:pt x="37147" y="-65"/>
                  </a:cubicBezTo>
                  <a:cubicBezTo>
                    <a:pt x="57678"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3" name="Freeform: Shape 422">
              <a:extLst>
                <a:ext uri="{FF2B5EF4-FFF2-40B4-BE49-F238E27FC236}">
                  <a16:creationId xmlns:a16="http://schemas.microsoft.com/office/drawing/2014/main" id="{F56B9953-73DD-4E03-B309-2DEA080C28B8}"/>
                </a:ext>
              </a:extLst>
            </p:cNvPr>
            <p:cNvSpPr/>
            <p:nvPr/>
          </p:nvSpPr>
          <p:spPr>
            <a:xfrm>
              <a:off x="2709835"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4" name="Freeform: Shape 423">
              <a:extLst>
                <a:ext uri="{FF2B5EF4-FFF2-40B4-BE49-F238E27FC236}">
                  <a16:creationId xmlns:a16="http://schemas.microsoft.com/office/drawing/2014/main" id="{F1560B38-411B-4186-B5FC-4B28FB81EE4D}"/>
                </a:ext>
              </a:extLst>
            </p:cNvPr>
            <p:cNvSpPr/>
            <p:nvPr/>
          </p:nvSpPr>
          <p:spPr>
            <a:xfrm>
              <a:off x="2808338"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6"/>
                    <a:pt x="16616" y="-65"/>
                    <a:pt x="37147" y="-65"/>
                  </a:cubicBezTo>
                  <a:cubicBezTo>
                    <a:pt x="37213" y="-65"/>
                    <a:pt x="37278" y="-65"/>
                    <a:pt x="37343" y="-65"/>
                  </a:cubicBezTo>
                  <a:cubicBezTo>
                    <a:pt x="57766"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5" name="Freeform: Shape 424">
              <a:extLst>
                <a:ext uri="{FF2B5EF4-FFF2-40B4-BE49-F238E27FC236}">
                  <a16:creationId xmlns:a16="http://schemas.microsoft.com/office/drawing/2014/main" id="{218D0D51-1BCB-4C3E-8943-334A0A8085EF}"/>
                </a:ext>
              </a:extLst>
            </p:cNvPr>
            <p:cNvSpPr/>
            <p:nvPr/>
          </p:nvSpPr>
          <p:spPr>
            <a:xfrm>
              <a:off x="2907259" y="1880544"/>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3994"/>
                    <a:pt x="36754" y="73896"/>
                  </a:cubicBezTo>
                  <a:cubicBezTo>
                    <a:pt x="16331" y="73778"/>
                    <a:pt x="-138" y="57147"/>
                    <a:pt x="-28" y="36720"/>
                  </a:cubicBezTo>
                  <a:cubicBezTo>
                    <a:pt x="79" y="16371"/>
                    <a:pt x="16603" y="-65"/>
                    <a:pt x="36950" y="-65"/>
                  </a:cubicBezTo>
                  <a:cubicBezTo>
                    <a:pt x="57373" y="-65"/>
                    <a:pt x="73930" y="16488"/>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6" name="Freeform: Shape 425">
              <a:extLst>
                <a:ext uri="{FF2B5EF4-FFF2-40B4-BE49-F238E27FC236}">
                  <a16:creationId xmlns:a16="http://schemas.microsoft.com/office/drawing/2014/main" id="{273255EF-E862-450E-A8AF-EFD1914916E6}"/>
                </a:ext>
              </a:extLst>
            </p:cNvPr>
            <p:cNvSpPr/>
            <p:nvPr/>
          </p:nvSpPr>
          <p:spPr>
            <a:xfrm>
              <a:off x="3006068"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7" name="Freeform: Shape 426">
              <a:extLst>
                <a:ext uri="{FF2B5EF4-FFF2-40B4-BE49-F238E27FC236}">
                  <a16:creationId xmlns:a16="http://schemas.microsoft.com/office/drawing/2014/main" id="{2AE3EA78-5CE7-4F85-9108-968462E39C13}"/>
                </a:ext>
              </a:extLst>
            </p:cNvPr>
            <p:cNvSpPr/>
            <p:nvPr/>
          </p:nvSpPr>
          <p:spPr>
            <a:xfrm>
              <a:off x="3104571"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8" name="Freeform: Shape 427">
              <a:extLst>
                <a:ext uri="{FF2B5EF4-FFF2-40B4-BE49-F238E27FC236}">
                  <a16:creationId xmlns:a16="http://schemas.microsoft.com/office/drawing/2014/main" id="{1D6B032B-84A0-4020-A0A6-2A4702C212F0}"/>
                </a:ext>
              </a:extLst>
            </p:cNvPr>
            <p:cNvSpPr/>
            <p:nvPr/>
          </p:nvSpPr>
          <p:spPr>
            <a:xfrm>
              <a:off x="3203491"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9" name="Freeform: Shape 428">
              <a:extLst>
                <a:ext uri="{FF2B5EF4-FFF2-40B4-BE49-F238E27FC236}">
                  <a16:creationId xmlns:a16="http://schemas.microsoft.com/office/drawing/2014/main" id="{483B7AE9-106D-4C1E-9399-C4930408BB6E}"/>
                </a:ext>
              </a:extLst>
            </p:cNvPr>
            <p:cNvSpPr/>
            <p:nvPr/>
          </p:nvSpPr>
          <p:spPr>
            <a:xfrm>
              <a:off x="3301994"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0" name="Freeform: Shape 429">
              <a:extLst>
                <a:ext uri="{FF2B5EF4-FFF2-40B4-BE49-F238E27FC236}">
                  <a16:creationId xmlns:a16="http://schemas.microsoft.com/office/drawing/2014/main" id="{A83858B5-680D-4B55-ABFB-C008E6BF78B3}"/>
                </a:ext>
              </a:extLst>
            </p:cNvPr>
            <p:cNvSpPr/>
            <p:nvPr/>
          </p:nvSpPr>
          <p:spPr>
            <a:xfrm>
              <a:off x="3400914"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1" name="Freeform: Shape 430">
              <a:extLst>
                <a:ext uri="{FF2B5EF4-FFF2-40B4-BE49-F238E27FC236}">
                  <a16:creationId xmlns:a16="http://schemas.microsoft.com/office/drawing/2014/main" id="{F6299B9D-2F69-44FA-B870-87C767260C21}"/>
                </a:ext>
              </a:extLst>
            </p:cNvPr>
            <p:cNvSpPr/>
            <p:nvPr/>
          </p:nvSpPr>
          <p:spPr>
            <a:xfrm>
              <a:off x="3499724"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2" name="Freeform: Shape 431">
              <a:extLst>
                <a:ext uri="{FF2B5EF4-FFF2-40B4-BE49-F238E27FC236}">
                  <a16:creationId xmlns:a16="http://schemas.microsoft.com/office/drawing/2014/main" id="{643B599D-0275-4C2D-BF50-505FB06AD330}"/>
                </a:ext>
              </a:extLst>
            </p:cNvPr>
            <p:cNvSpPr/>
            <p:nvPr/>
          </p:nvSpPr>
          <p:spPr>
            <a:xfrm>
              <a:off x="3598337"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3" name="Freeform: Shape 432">
              <a:extLst>
                <a:ext uri="{FF2B5EF4-FFF2-40B4-BE49-F238E27FC236}">
                  <a16:creationId xmlns:a16="http://schemas.microsoft.com/office/drawing/2014/main" id="{BE16608F-44AB-403E-ADC6-E264F23AF763}"/>
                </a:ext>
              </a:extLst>
            </p:cNvPr>
            <p:cNvSpPr/>
            <p:nvPr/>
          </p:nvSpPr>
          <p:spPr>
            <a:xfrm>
              <a:off x="3697147"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4" name="Freeform: Shape 433">
              <a:extLst>
                <a:ext uri="{FF2B5EF4-FFF2-40B4-BE49-F238E27FC236}">
                  <a16:creationId xmlns:a16="http://schemas.microsoft.com/office/drawing/2014/main" id="{7FB68D5A-8EB8-49C6-8882-88CBF07EB8FE}"/>
                </a:ext>
              </a:extLst>
            </p:cNvPr>
            <p:cNvSpPr/>
            <p:nvPr/>
          </p:nvSpPr>
          <p:spPr>
            <a:xfrm>
              <a:off x="3795650"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5" name="Freeform: Shape 434">
              <a:extLst>
                <a:ext uri="{FF2B5EF4-FFF2-40B4-BE49-F238E27FC236}">
                  <a16:creationId xmlns:a16="http://schemas.microsoft.com/office/drawing/2014/main" id="{2F2B9FCD-EAA1-486A-8F76-675A2A71B655}"/>
                </a:ext>
              </a:extLst>
            </p:cNvPr>
            <p:cNvSpPr/>
            <p:nvPr/>
          </p:nvSpPr>
          <p:spPr>
            <a:xfrm>
              <a:off x="3894569"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6" name="Freeform: Shape 435">
              <a:extLst>
                <a:ext uri="{FF2B5EF4-FFF2-40B4-BE49-F238E27FC236}">
                  <a16:creationId xmlns:a16="http://schemas.microsoft.com/office/drawing/2014/main" id="{E4F7654C-A486-42D2-B796-82335104B2A7}"/>
                </a:ext>
              </a:extLst>
            </p:cNvPr>
            <p:cNvSpPr/>
            <p:nvPr/>
          </p:nvSpPr>
          <p:spPr>
            <a:xfrm>
              <a:off x="3993379"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7" name="Freeform: Shape 436">
              <a:extLst>
                <a:ext uri="{FF2B5EF4-FFF2-40B4-BE49-F238E27FC236}">
                  <a16:creationId xmlns:a16="http://schemas.microsoft.com/office/drawing/2014/main" id="{8D0BAEA1-C2F1-437A-A0BB-DD85B8237799}"/>
                </a:ext>
              </a:extLst>
            </p:cNvPr>
            <p:cNvSpPr/>
            <p:nvPr/>
          </p:nvSpPr>
          <p:spPr>
            <a:xfrm>
              <a:off x="4091993"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8" name="Freeform: Shape 437">
              <a:extLst>
                <a:ext uri="{FF2B5EF4-FFF2-40B4-BE49-F238E27FC236}">
                  <a16:creationId xmlns:a16="http://schemas.microsoft.com/office/drawing/2014/main" id="{0765FAE1-E947-4697-B256-5D861C00AA9E}"/>
                </a:ext>
              </a:extLst>
            </p:cNvPr>
            <p:cNvSpPr/>
            <p:nvPr/>
          </p:nvSpPr>
          <p:spPr>
            <a:xfrm>
              <a:off x="4190803"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9" name="Freeform: Shape 438">
              <a:extLst>
                <a:ext uri="{FF2B5EF4-FFF2-40B4-BE49-F238E27FC236}">
                  <a16:creationId xmlns:a16="http://schemas.microsoft.com/office/drawing/2014/main" id="{4039F5BA-D2FD-4FCA-818B-433EAABAF023}"/>
                </a:ext>
              </a:extLst>
            </p:cNvPr>
            <p:cNvSpPr/>
            <p:nvPr/>
          </p:nvSpPr>
          <p:spPr>
            <a:xfrm>
              <a:off x="5375538"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0" name="Freeform: Shape 439">
              <a:extLst>
                <a:ext uri="{FF2B5EF4-FFF2-40B4-BE49-F238E27FC236}">
                  <a16:creationId xmlns:a16="http://schemas.microsoft.com/office/drawing/2014/main" id="{39AADE29-9A26-4C56-8469-08E3560AF699}"/>
                </a:ext>
              </a:extLst>
            </p:cNvPr>
            <p:cNvSpPr/>
            <p:nvPr/>
          </p:nvSpPr>
          <p:spPr>
            <a:xfrm>
              <a:off x="5474041"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1" name="Freeform: Shape 440">
              <a:extLst>
                <a:ext uri="{FF2B5EF4-FFF2-40B4-BE49-F238E27FC236}">
                  <a16:creationId xmlns:a16="http://schemas.microsoft.com/office/drawing/2014/main" id="{ADEF7F66-2E35-47A2-90DE-BC9DB0090BFE}"/>
                </a:ext>
              </a:extLst>
            </p:cNvPr>
            <p:cNvSpPr/>
            <p:nvPr/>
          </p:nvSpPr>
          <p:spPr>
            <a:xfrm>
              <a:off x="5572961" y="1880544"/>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2" name="Freeform: Shape 441">
              <a:extLst>
                <a:ext uri="{FF2B5EF4-FFF2-40B4-BE49-F238E27FC236}">
                  <a16:creationId xmlns:a16="http://schemas.microsoft.com/office/drawing/2014/main" id="{607433B3-57E5-42F9-AF5E-8FECF6DEC579}"/>
                </a:ext>
              </a:extLst>
            </p:cNvPr>
            <p:cNvSpPr/>
            <p:nvPr/>
          </p:nvSpPr>
          <p:spPr>
            <a:xfrm>
              <a:off x="5869194"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3" name="Freeform: Shape 442">
              <a:extLst>
                <a:ext uri="{FF2B5EF4-FFF2-40B4-BE49-F238E27FC236}">
                  <a16:creationId xmlns:a16="http://schemas.microsoft.com/office/drawing/2014/main" id="{C145289C-2A33-4402-A8DD-1E4D21F9716F}"/>
                </a:ext>
              </a:extLst>
            </p:cNvPr>
            <p:cNvSpPr/>
            <p:nvPr/>
          </p:nvSpPr>
          <p:spPr>
            <a:xfrm>
              <a:off x="5967697"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6" y="-65"/>
                    <a:pt x="37284" y="-65"/>
                    <a:pt x="37342" y="-65"/>
                  </a:cubicBezTo>
                  <a:cubicBezTo>
                    <a:pt x="57770"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4" name="Freeform: Shape 443">
              <a:extLst>
                <a:ext uri="{FF2B5EF4-FFF2-40B4-BE49-F238E27FC236}">
                  <a16:creationId xmlns:a16="http://schemas.microsoft.com/office/drawing/2014/main" id="{EC6974BE-25D9-449F-BCCA-97178F355D47}"/>
                </a:ext>
              </a:extLst>
            </p:cNvPr>
            <p:cNvSpPr/>
            <p:nvPr/>
          </p:nvSpPr>
          <p:spPr>
            <a:xfrm>
              <a:off x="6066616"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5" name="Freeform: Shape 444">
              <a:extLst>
                <a:ext uri="{FF2B5EF4-FFF2-40B4-BE49-F238E27FC236}">
                  <a16:creationId xmlns:a16="http://schemas.microsoft.com/office/drawing/2014/main" id="{E759CE36-9584-4F59-AF77-F139A0083050}"/>
                </a:ext>
              </a:extLst>
            </p:cNvPr>
            <p:cNvSpPr/>
            <p:nvPr/>
          </p:nvSpPr>
          <p:spPr>
            <a:xfrm>
              <a:off x="6165426"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6" name="Freeform: Shape 445">
              <a:extLst>
                <a:ext uri="{FF2B5EF4-FFF2-40B4-BE49-F238E27FC236}">
                  <a16:creationId xmlns:a16="http://schemas.microsoft.com/office/drawing/2014/main" id="{12614642-7590-47D2-AA4A-77BEB1E18BBF}"/>
                </a:ext>
              </a:extLst>
            </p:cNvPr>
            <p:cNvSpPr/>
            <p:nvPr/>
          </p:nvSpPr>
          <p:spPr>
            <a:xfrm>
              <a:off x="6263930"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7" name="Freeform: Shape 446">
              <a:extLst>
                <a:ext uri="{FF2B5EF4-FFF2-40B4-BE49-F238E27FC236}">
                  <a16:creationId xmlns:a16="http://schemas.microsoft.com/office/drawing/2014/main" id="{594E52F9-F20C-4B8F-81F9-A849AC9790DF}"/>
                </a:ext>
              </a:extLst>
            </p:cNvPr>
            <p:cNvSpPr/>
            <p:nvPr/>
          </p:nvSpPr>
          <p:spPr>
            <a:xfrm>
              <a:off x="6362850"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8" name="Freeform: Shape 447">
              <a:extLst>
                <a:ext uri="{FF2B5EF4-FFF2-40B4-BE49-F238E27FC236}">
                  <a16:creationId xmlns:a16="http://schemas.microsoft.com/office/drawing/2014/main" id="{9D4CE200-97A8-4C09-8C52-594CA27A3244}"/>
                </a:ext>
              </a:extLst>
            </p:cNvPr>
            <p:cNvSpPr/>
            <p:nvPr/>
          </p:nvSpPr>
          <p:spPr>
            <a:xfrm>
              <a:off x="6461549"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9" name="Freeform: Shape 448">
              <a:extLst>
                <a:ext uri="{FF2B5EF4-FFF2-40B4-BE49-F238E27FC236}">
                  <a16:creationId xmlns:a16="http://schemas.microsoft.com/office/drawing/2014/main" id="{17AB2E79-CFDA-4A77-887C-559BAC3A7FFB}"/>
                </a:ext>
              </a:extLst>
            </p:cNvPr>
            <p:cNvSpPr/>
            <p:nvPr/>
          </p:nvSpPr>
          <p:spPr>
            <a:xfrm>
              <a:off x="6559686"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0" name="Freeform: Shape 449">
              <a:extLst>
                <a:ext uri="{FF2B5EF4-FFF2-40B4-BE49-F238E27FC236}">
                  <a16:creationId xmlns:a16="http://schemas.microsoft.com/office/drawing/2014/main" id="{D8FC55E2-306E-458B-8595-ACDC912DF400}"/>
                </a:ext>
              </a:extLst>
            </p:cNvPr>
            <p:cNvSpPr/>
            <p:nvPr/>
          </p:nvSpPr>
          <p:spPr>
            <a:xfrm>
              <a:off x="6659082"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1" name="Freeform: Shape 450">
              <a:extLst>
                <a:ext uri="{FF2B5EF4-FFF2-40B4-BE49-F238E27FC236}">
                  <a16:creationId xmlns:a16="http://schemas.microsoft.com/office/drawing/2014/main" id="{FF019538-CFD7-451D-B47E-6351F7A4A351}"/>
                </a:ext>
              </a:extLst>
            </p:cNvPr>
            <p:cNvSpPr/>
            <p:nvPr/>
          </p:nvSpPr>
          <p:spPr>
            <a:xfrm>
              <a:off x="6757585"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2" name="Freeform: Shape 451">
              <a:extLst>
                <a:ext uri="{FF2B5EF4-FFF2-40B4-BE49-F238E27FC236}">
                  <a16:creationId xmlns:a16="http://schemas.microsoft.com/office/drawing/2014/main" id="{D6DBBD94-33E6-4706-9575-223DBCD1A637}"/>
                </a:ext>
              </a:extLst>
            </p:cNvPr>
            <p:cNvSpPr/>
            <p:nvPr/>
          </p:nvSpPr>
          <p:spPr>
            <a:xfrm>
              <a:off x="6856506"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3" name="Freeform: Shape 452">
              <a:extLst>
                <a:ext uri="{FF2B5EF4-FFF2-40B4-BE49-F238E27FC236}">
                  <a16:creationId xmlns:a16="http://schemas.microsoft.com/office/drawing/2014/main" id="{AD3DB78F-5E53-4A2F-9B35-BE32472DE915}"/>
                </a:ext>
              </a:extLst>
            </p:cNvPr>
            <p:cNvSpPr/>
            <p:nvPr/>
          </p:nvSpPr>
          <p:spPr>
            <a:xfrm>
              <a:off x="6955009"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4" name="Freeform: Shape 453">
              <a:extLst>
                <a:ext uri="{FF2B5EF4-FFF2-40B4-BE49-F238E27FC236}">
                  <a16:creationId xmlns:a16="http://schemas.microsoft.com/office/drawing/2014/main" id="{31160F3E-A05E-49F9-9B8A-27CFE04E1BF0}"/>
                </a:ext>
              </a:extLst>
            </p:cNvPr>
            <p:cNvSpPr/>
            <p:nvPr/>
          </p:nvSpPr>
          <p:spPr>
            <a:xfrm>
              <a:off x="7053929" y="1880544"/>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5" y="73896"/>
                  </a:cubicBezTo>
                  <a:cubicBezTo>
                    <a:pt x="16329" y="73778"/>
                    <a:pt x="-126" y="57147"/>
                    <a:pt x="-29" y="36720"/>
                  </a:cubicBezTo>
                  <a:cubicBezTo>
                    <a:pt x="89" y="16371"/>
                    <a:pt x="16602"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5" name="Freeform: Shape 454">
              <a:extLst>
                <a:ext uri="{FF2B5EF4-FFF2-40B4-BE49-F238E27FC236}">
                  <a16:creationId xmlns:a16="http://schemas.microsoft.com/office/drawing/2014/main" id="{C5DB2CBE-58D3-450D-873A-7BD12373B879}"/>
                </a:ext>
              </a:extLst>
            </p:cNvPr>
            <p:cNvSpPr/>
            <p:nvPr/>
          </p:nvSpPr>
          <p:spPr>
            <a:xfrm>
              <a:off x="7152432"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6" name="Freeform: Shape 455">
              <a:extLst>
                <a:ext uri="{FF2B5EF4-FFF2-40B4-BE49-F238E27FC236}">
                  <a16:creationId xmlns:a16="http://schemas.microsoft.com/office/drawing/2014/main" id="{CEF1420A-9159-4F9A-A552-EA65325686D6}"/>
                </a:ext>
              </a:extLst>
            </p:cNvPr>
            <p:cNvSpPr/>
            <p:nvPr/>
          </p:nvSpPr>
          <p:spPr>
            <a:xfrm>
              <a:off x="7251241"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7" name="Freeform: Shape 456">
              <a:extLst>
                <a:ext uri="{FF2B5EF4-FFF2-40B4-BE49-F238E27FC236}">
                  <a16:creationId xmlns:a16="http://schemas.microsoft.com/office/drawing/2014/main" id="{6284A294-890B-4ECF-A873-6C499FBD02D5}"/>
                </a:ext>
              </a:extLst>
            </p:cNvPr>
            <p:cNvSpPr/>
            <p:nvPr/>
          </p:nvSpPr>
          <p:spPr>
            <a:xfrm>
              <a:off x="7350162" y="1880740"/>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8" name="Freeform: Shape 457">
              <a:extLst>
                <a:ext uri="{FF2B5EF4-FFF2-40B4-BE49-F238E27FC236}">
                  <a16:creationId xmlns:a16="http://schemas.microsoft.com/office/drawing/2014/main" id="{BED70C8E-74CF-4F4F-B4E3-CEA9075874AD}"/>
                </a:ext>
              </a:extLst>
            </p:cNvPr>
            <p:cNvSpPr/>
            <p:nvPr/>
          </p:nvSpPr>
          <p:spPr>
            <a:xfrm>
              <a:off x="7448665"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9" name="Freeform: Shape 458">
              <a:extLst>
                <a:ext uri="{FF2B5EF4-FFF2-40B4-BE49-F238E27FC236}">
                  <a16:creationId xmlns:a16="http://schemas.microsoft.com/office/drawing/2014/main" id="{FA9D48AF-6F16-4CB1-B221-F455CB4EDB56}"/>
                </a:ext>
              </a:extLst>
            </p:cNvPr>
            <p:cNvSpPr/>
            <p:nvPr/>
          </p:nvSpPr>
          <p:spPr>
            <a:xfrm>
              <a:off x="7547584"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0" name="Freeform: Shape 459">
              <a:extLst>
                <a:ext uri="{FF2B5EF4-FFF2-40B4-BE49-F238E27FC236}">
                  <a16:creationId xmlns:a16="http://schemas.microsoft.com/office/drawing/2014/main" id="{11B3879E-F652-4C09-B499-78C333C18790}"/>
                </a:ext>
              </a:extLst>
            </p:cNvPr>
            <p:cNvSpPr/>
            <p:nvPr/>
          </p:nvSpPr>
          <p:spPr>
            <a:xfrm>
              <a:off x="7646088"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1" name="Freeform: Shape 460">
              <a:extLst>
                <a:ext uri="{FF2B5EF4-FFF2-40B4-BE49-F238E27FC236}">
                  <a16:creationId xmlns:a16="http://schemas.microsoft.com/office/drawing/2014/main" id="{C8B5F19B-DF40-4EF7-A863-F8A95F555493}"/>
                </a:ext>
              </a:extLst>
            </p:cNvPr>
            <p:cNvSpPr/>
            <p:nvPr/>
          </p:nvSpPr>
          <p:spPr>
            <a:xfrm>
              <a:off x="7744898"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2" name="Freeform: Shape 461">
              <a:extLst>
                <a:ext uri="{FF2B5EF4-FFF2-40B4-BE49-F238E27FC236}">
                  <a16:creationId xmlns:a16="http://schemas.microsoft.com/office/drawing/2014/main" id="{049A5BE7-7184-44F6-AB6B-0BAD64AA1978}"/>
                </a:ext>
              </a:extLst>
            </p:cNvPr>
            <p:cNvSpPr/>
            <p:nvPr/>
          </p:nvSpPr>
          <p:spPr>
            <a:xfrm>
              <a:off x="7843818"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3" name="Freeform: Shape 462">
              <a:extLst>
                <a:ext uri="{FF2B5EF4-FFF2-40B4-BE49-F238E27FC236}">
                  <a16:creationId xmlns:a16="http://schemas.microsoft.com/office/drawing/2014/main" id="{29782F65-613E-4514-9890-2243D61C1713}"/>
                </a:ext>
              </a:extLst>
            </p:cNvPr>
            <p:cNvSpPr/>
            <p:nvPr/>
          </p:nvSpPr>
          <p:spPr>
            <a:xfrm>
              <a:off x="7942321"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4" name="Freeform: Shape 463">
              <a:extLst>
                <a:ext uri="{FF2B5EF4-FFF2-40B4-BE49-F238E27FC236}">
                  <a16:creationId xmlns:a16="http://schemas.microsoft.com/office/drawing/2014/main" id="{71ECAABB-C052-4889-8273-14490168C0B1}"/>
                </a:ext>
              </a:extLst>
            </p:cNvPr>
            <p:cNvSpPr/>
            <p:nvPr/>
          </p:nvSpPr>
          <p:spPr>
            <a:xfrm>
              <a:off x="8041241"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5" name="Freeform: Shape 464">
              <a:extLst>
                <a:ext uri="{FF2B5EF4-FFF2-40B4-BE49-F238E27FC236}">
                  <a16:creationId xmlns:a16="http://schemas.microsoft.com/office/drawing/2014/main" id="{98F8B9B9-A430-4A7E-BC34-2426304175F2}"/>
                </a:ext>
              </a:extLst>
            </p:cNvPr>
            <p:cNvSpPr/>
            <p:nvPr/>
          </p:nvSpPr>
          <p:spPr>
            <a:xfrm>
              <a:off x="8139744"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70"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6" name="Freeform: Shape 465">
              <a:extLst>
                <a:ext uri="{FF2B5EF4-FFF2-40B4-BE49-F238E27FC236}">
                  <a16:creationId xmlns:a16="http://schemas.microsoft.com/office/drawing/2014/main" id="{8104FFB9-C7D8-43A3-A5FB-08066E168CAD}"/>
                </a:ext>
              </a:extLst>
            </p:cNvPr>
            <p:cNvSpPr/>
            <p:nvPr/>
          </p:nvSpPr>
          <p:spPr>
            <a:xfrm>
              <a:off x="8238553"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7" name="Freeform: Shape 466">
              <a:extLst>
                <a:ext uri="{FF2B5EF4-FFF2-40B4-BE49-F238E27FC236}">
                  <a16:creationId xmlns:a16="http://schemas.microsoft.com/office/drawing/2014/main" id="{DC785739-A623-4DE9-A6FB-B719AFF95F9D}"/>
                </a:ext>
              </a:extLst>
            </p:cNvPr>
            <p:cNvSpPr/>
            <p:nvPr/>
          </p:nvSpPr>
          <p:spPr>
            <a:xfrm>
              <a:off x="8337474"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8" name="Freeform: Shape 467">
              <a:extLst>
                <a:ext uri="{FF2B5EF4-FFF2-40B4-BE49-F238E27FC236}">
                  <a16:creationId xmlns:a16="http://schemas.microsoft.com/office/drawing/2014/main" id="{DFA372E1-DDCE-4B76-BB57-4FB88A21107C}"/>
                </a:ext>
              </a:extLst>
            </p:cNvPr>
            <p:cNvSpPr/>
            <p:nvPr/>
          </p:nvSpPr>
          <p:spPr>
            <a:xfrm>
              <a:off x="8435976"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9" name="Freeform: Shape 468">
              <a:extLst>
                <a:ext uri="{FF2B5EF4-FFF2-40B4-BE49-F238E27FC236}">
                  <a16:creationId xmlns:a16="http://schemas.microsoft.com/office/drawing/2014/main" id="{A6E2BAE9-9857-4F92-B986-5C132EEA347C}"/>
                </a:ext>
              </a:extLst>
            </p:cNvPr>
            <p:cNvSpPr/>
            <p:nvPr/>
          </p:nvSpPr>
          <p:spPr>
            <a:xfrm>
              <a:off x="8534897"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0" name="Freeform: Shape 469">
              <a:extLst>
                <a:ext uri="{FF2B5EF4-FFF2-40B4-BE49-F238E27FC236}">
                  <a16:creationId xmlns:a16="http://schemas.microsoft.com/office/drawing/2014/main" id="{0591EC0A-F86B-4313-9544-F4CC026A7C59}"/>
                </a:ext>
              </a:extLst>
            </p:cNvPr>
            <p:cNvSpPr/>
            <p:nvPr/>
          </p:nvSpPr>
          <p:spPr>
            <a:xfrm>
              <a:off x="8633400"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1" name="Freeform: Shape 470">
              <a:extLst>
                <a:ext uri="{FF2B5EF4-FFF2-40B4-BE49-F238E27FC236}">
                  <a16:creationId xmlns:a16="http://schemas.microsoft.com/office/drawing/2014/main" id="{C9FD5E29-5439-4143-AB85-4CDC79E76BFE}"/>
                </a:ext>
              </a:extLst>
            </p:cNvPr>
            <p:cNvSpPr/>
            <p:nvPr/>
          </p:nvSpPr>
          <p:spPr>
            <a:xfrm>
              <a:off x="8731537"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2" name="Freeform: Shape 471">
              <a:extLst>
                <a:ext uri="{FF2B5EF4-FFF2-40B4-BE49-F238E27FC236}">
                  <a16:creationId xmlns:a16="http://schemas.microsoft.com/office/drawing/2014/main" id="{09EB2AE3-6581-4804-B788-FB5C24A43F30}"/>
                </a:ext>
              </a:extLst>
            </p:cNvPr>
            <p:cNvSpPr/>
            <p:nvPr/>
          </p:nvSpPr>
          <p:spPr>
            <a:xfrm>
              <a:off x="8831129" y="1880740"/>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3" name="Freeform: Shape 472">
              <a:extLst>
                <a:ext uri="{FF2B5EF4-FFF2-40B4-BE49-F238E27FC236}">
                  <a16:creationId xmlns:a16="http://schemas.microsoft.com/office/drawing/2014/main" id="{D64DF349-A27E-4D42-82E5-CB57962DB029}"/>
                </a:ext>
              </a:extLst>
            </p:cNvPr>
            <p:cNvSpPr/>
            <p:nvPr/>
          </p:nvSpPr>
          <p:spPr>
            <a:xfrm>
              <a:off x="8929633"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4" name="Freeform: Shape 473">
              <a:extLst>
                <a:ext uri="{FF2B5EF4-FFF2-40B4-BE49-F238E27FC236}">
                  <a16:creationId xmlns:a16="http://schemas.microsoft.com/office/drawing/2014/main" id="{94DA57C7-AC39-4999-BFBB-8E385E8A3953}"/>
                </a:ext>
              </a:extLst>
            </p:cNvPr>
            <p:cNvSpPr/>
            <p:nvPr/>
          </p:nvSpPr>
          <p:spPr>
            <a:xfrm>
              <a:off x="9028553" y="1880740"/>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5" name="Freeform: Shape 474">
              <a:extLst>
                <a:ext uri="{FF2B5EF4-FFF2-40B4-BE49-F238E27FC236}">
                  <a16:creationId xmlns:a16="http://schemas.microsoft.com/office/drawing/2014/main" id="{AC8AED39-C69E-4C6D-8F54-57F6A18EEA18}"/>
                </a:ext>
              </a:extLst>
            </p:cNvPr>
            <p:cNvSpPr/>
            <p:nvPr/>
          </p:nvSpPr>
          <p:spPr>
            <a:xfrm>
              <a:off x="9127056"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6" name="Freeform: Shape 475">
              <a:extLst>
                <a:ext uri="{FF2B5EF4-FFF2-40B4-BE49-F238E27FC236}">
                  <a16:creationId xmlns:a16="http://schemas.microsoft.com/office/drawing/2014/main" id="{559B2924-0762-4F94-8DFD-84A86199E6A1}"/>
                </a:ext>
              </a:extLst>
            </p:cNvPr>
            <p:cNvSpPr/>
            <p:nvPr/>
          </p:nvSpPr>
          <p:spPr>
            <a:xfrm>
              <a:off x="9225975"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7" name="Freeform: Shape 476">
              <a:extLst>
                <a:ext uri="{FF2B5EF4-FFF2-40B4-BE49-F238E27FC236}">
                  <a16:creationId xmlns:a16="http://schemas.microsoft.com/office/drawing/2014/main" id="{3C2B6361-829E-41B7-BA9D-DB23C6C3F359}"/>
                </a:ext>
              </a:extLst>
            </p:cNvPr>
            <p:cNvSpPr/>
            <p:nvPr/>
          </p:nvSpPr>
          <p:spPr>
            <a:xfrm>
              <a:off x="9324785"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8" name="Freeform: Shape 477">
              <a:extLst>
                <a:ext uri="{FF2B5EF4-FFF2-40B4-BE49-F238E27FC236}">
                  <a16:creationId xmlns:a16="http://schemas.microsoft.com/office/drawing/2014/main" id="{63881C83-89C6-4A35-BD23-CFCA818EA429}"/>
                </a:ext>
              </a:extLst>
            </p:cNvPr>
            <p:cNvSpPr/>
            <p:nvPr/>
          </p:nvSpPr>
          <p:spPr>
            <a:xfrm>
              <a:off x="9719632"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9" name="Freeform: Shape 478">
              <a:extLst>
                <a:ext uri="{FF2B5EF4-FFF2-40B4-BE49-F238E27FC236}">
                  <a16:creationId xmlns:a16="http://schemas.microsoft.com/office/drawing/2014/main" id="{918D75A5-8BD3-44EE-9792-64889BD47D80}"/>
                </a:ext>
              </a:extLst>
            </p:cNvPr>
            <p:cNvSpPr/>
            <p:nvPr/>
          </p:nvSpPr>
          <p:spPr>
            <a:xfrm>
              <a:off x="9818441"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0" name="Freeform: Shape 479">
              <a:extLst>
                <a:ext uri="{FF2B5EF4-FFF2-40B4-BE49-F238E27FC236}">
                  <a16:creationId xmlns:a16="http://schemas.microsoft.com/office/drawing/2014/main" id="{ABA133CD-8E2C-44AC-AF1D-2328D285604F}"/>
                </a:ext>
              </a:extLst>
            </p:cNvPr>
            <p:cNvSpPr/>
            <p:nvPr/>
          </p:nvSpPr>
          <p:spPr>
            <a:xfrm>
              <a:off x="2215988" y="1979942"/>
              <a:ext cx="41748" cy="41750"/>
            </a:xfrm>
            <a:custGeom>
              <a:avLst/>
              <a:gdLst>
                <a:gd name="connsiteX0" fmla="*/ 73926 w 73960"/>
                <a:gd name="connsiteY0" fmla="*/ 36329 h 73964"/>
                <a:gd name="connsiteX1" fmla="*/ 37537 w 73960"/>
                <a:gd name="connsiteY1" fmla="*/ 73896 h 73964"/>
                <a:gd name="connsiteX2" fmla="*/ -24 w 73960"/>
                <a:gd name="connsiteY2" fmla="*/ 37503 h 73964"/>
                <a:gd name="connsiteX3" fmla="*/ 36365 w 73960"/>
                <a:gd name="connsiteY3" fmla="*/ -65 h 73964"/>
                <a:gd name="connsiteX4" fmla="*/ 37142 w 73960"/>
                <a:gd name="connsiteY4" fmla="*/ -65 h 73964"/>
                <a:gd name="connsiteX5" fmla="*/ 73926 w 73960"/>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4">
                  <a:moveTo>
                    <a:pt x="73926" y="36329"/>
                  </a:moveTo>
                  <a:cubicBezTo>
                    <a:pt x="74251" y="56756"/>
                    <a:pt x="57958" y="73563"/>
                    <a:pt x="37537" y="73896"/>
                  </a:cubicBezTo>
                  <a:cubicBezTo>
                    <a:pt x="17116" y="74209"/>
                    <a:pt x="299" y="57930"/>
                    <a:pt x="-24" y="37503"/>
                  </a:cubicBezTo>
                  <a:cubicBezTo>
                    <a:pt x="-349" y="17075"/>
                    <a:pt x="15944" y="268"/>
                    <a:pt x="36365" y="-65"/>
                  </a:cubicBezTo>
                  <a:cubicBezTo>
                    <a:pt x="36623" y="-65"/>
                    <a:pt x="36884" y="-65"/>
                    <a:pt x="37142" y="-65"/>
                  </a:cubicBezTo>
                  <a:cubicBezTo>
                    <a:pt x="57219" y="151"/>
                    <a:pt x="73506" y="16254"/>
                    <a:pt x="7392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1" name="Freeform: Shape 480">
              <a:extLst>
                <a:ext uri="{FF2B5EF4-FFF2-40B4-BE49-F238E27FC236}">
                  <a16:creationId xmlns:a16="http://schemas.microsoft.com/office/drawing/2014/main" id="{D863EE11-AD73-469E-A349-C71AD5895AC4}"/>
                </a:ext>
              </a:extLst>
            </p:cNvPr>
            <p:cNvSpPr/>
            <p:nvPr/>
          </p:nvSpPr>
          <p:spPr>
            <a:xfrm>
              <a:off x="2314689" y="1980028"/>
              <a:ext cx="41970" cy="41975"/>
            </a:xfrm>
            <a:custGeom>
              <a:avLst/>
              <a:gdLst>
                <a:gd name="connsiteX0" fmla="*/ 74315 w 74352"/>
                <a:gd name="connsiteY0" fmla="*/ 36329 h 74360"/>
                <a:gd name="connsiteX1" fmla="*/ 37930 w 74352"/>
                <a:gd name="connsiteY1" fmla="*/ 74287 h 74360"/>
                <a:gd name="connsiteX2" fmla="*/ -21 w 74352"/>
                <a:gd name="connsiteY2" fmla="*/ 37894 h 74360"/>
                <a:gd name="connsiteX3" fmla="*/ 36365 w 74352"/>
                <a:gd name="connsiteY3" fmla="*/ -65 h 74360"/>
                <a:gd name="connsiteX4" fmla="*/ 37335 w 74352"/>
                <a:gd name="connsiteY4" fmla="*/ -65 h 74360"/>
                <a:gd name="connsiteX5" fmla="*/ 74315 w 74352"/>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60">
                  <a:moveTo>
                    <a:pt x="74315" y="36329"/>
                  </a:moveTo>
                  <a:cubicBezTo>
                    <a:pt x="74748" y="56854"/>
                    <a:pt x="58457" y="73837"/>
                    <a:pt x="37930" y="74287"/>
                  </a:cubicBezTo>
                  <a:cubicBezTo>
                    <a:pt x="17403" y="74718"/>
                    <a:pt x="412" y="58419"/>
                    <a:pt x="-21" y="37894"/>
                  </a:cubicBezTo>
                  <a:cubicBezTo>
                    <a:pt x="-451" y="17369"/>
                    <a:pt x="15838" y="366"/>
                    <a:pt x="36365" y="-65"/>
                  </a:cubicBezTo>
                  <a:cubicBezTo>
                    <a:pt x="36690" y="-65"/>
                    <a:pt x="37012" y="-65"/>
                    <a:pt x="37335" y="-65"/>
                  </a:cubicBezTo>
                  <a:cubicBezTo>
                    <a:pt x="57488" y="33"/>
                    <a:pt x="73891" y="16175"/>
                    <a:pt x="74315"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2" name="Freeform: Shape 481">
              <a:extLst>
                <a:ext uri="{FF2B5EF4-FFF2-40B4-BE49-F238E27FC236}">
                  <a16:creationId xmlns:a16="http://schemas.microsoft.com/office/drawing/2014/main" id="{C23684EF-DAEA-4B0F-97BB-6E71C41C82B0}"/>
                </a:ext>
              </a:extLst>
            </p:cNvPr>
            <p:cNvSpPr/>
            <p:nvPr/>
          </p:nvSpPr>
          <p:spPr>
            <a:xfrm>
              <a:off x="2413607" y="1979942"/>
              <a:ext cx="41748" cy="41750"/>
            </a:xfrm>
            <a:custGeom>
              <a:avLst/>
              <a:gdLst>
                <a:gd name="connsiteX0" fmla="*/ 73926 w 73960"/>
                <a:gd name="connsiteY0" fmla="*/ 36329 h 73964"/>
                <a:gd name="connsiteX1" fmla="*/ 37537 w 73960"/>
                <a:gd name="connsiteY1" fmla="*/ 73896 h 73964"/>
                <a:gd name="connsiteX2" fmla="*/ -24 w 73960"/>
                <a:gd name="connsiteY2" fmla="*/ 37503 h 73964"/>
                <a:gd name="connsiteX3" fmla="*/ 36363 w 73960"/>
                <a:gd name="connsiteY3" fmla="*/ -65 h 73964"/>
                <a:gd name="connsiteX4" fmla="*/ 36946 w 73960"/>
                <a:gd name="connsiteY4" fmla="*/ -65 h 73964"/>
                <a:gd name="connsiteX5" fmla="*/ 73926 w 73960"/>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4">
                  <a:moveTo>
                    <a:pt x="73926" y="36329"/>
                  </a:moveTo>
                  <a:cubicBezTo>
                    <a:pt x="74251" y="56756"/>
                    <a:pt x="57958" y="73563"/>
                    <a:pt x="37537" y="73896"/>
                  </a:cubicBezTo>
                  <a:cubicBezTo>
                    <a:pt x="17116" y="74209"/>
                    <a:pt x="299" y="57930"/>
                    <a:pt x="-24" y="37503"/>
                  </a:cubicBezTo>
                  <a:cubicBezTo>
                    <a:pt x="-349" y="17075"/>
                    <a:pt x="15944" y="268"/>
                    <a:pt x="36363" y="-65"/>
                  </a:cubicBezTo>
                  <a:cubicBezTo>
                    <a:pt x="36559" y="-65"/>
                    <a:pt x="36753" y="-65"/>
                    <a:pt x="36946" y="-65"/>
                  </a:cubicBezTo>
                  <a:cubicBezTo>
                    <a:pt x="57142" y="-65"/>
                    <a:pt x="73605" y="16136"/>
                    <a:pt x="7392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3" name="Freeform: Shape 482">
              <a:extLst>
                <a:ext uri="{FF2B5EF4-FFF2-40B4-BE49-F238E27FC236}">
                  <a16:creationId xmlns:a16="http://schemas.microsoft.com/office/drawing/2014/main" id="{F37FDE70-4910-4974-B915-3AD4DCECB4A2}"/>
                </a:ext>
              </a:extLst>
            </p:cNvPr>
            <p:cNvSpPr/>
            <p:nvPr/>
          </p:nvSpPr>
          <p:spPr>
            <a:xfrm>
              <a:off x="2512113" y="1980028"/>
              <a:ext cx="41970" cy="41975"/>
            </a:xfrm>
            <a:custGeom>
              <a:avLst/>
              <a:gdLst>
                <a:gd name="connsiteX0" fmla="*/ 74315 w 74352"/>
                <a:gd name="connsiteY0" fmla="*/ 36329 h 74360"/>
                <a:gd name="connsiteX1" fmla="*/ 37930 w 74352"/>
                <a:gd name="connsiteY1" fmla="*/ 74287 h 74360"/>
                <a:gd name="connsiteX2" fmla="*/ -21 w 74352"/>
                <a:gd name="connsiteY2" fmla="*/ 37894 h 74360"/>
                <a:gd name="connsiteX3" fmla="*/ 36365 w 74352"/>
                <a:gd name="connsiteY3" fmla="*/ -65 h 74360"/>
                <a:gd name="connsiteX4" fmla="*/ 37335 w 74352"/>
                <a:gd name="connsiteY4" fmla="*/ -65 h 74360"/>
                <a:gd name="connsiteX5" fmla="*/ 74315 w 74352"/>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60">
                  <a:moveTo>
                    <a:pt x="74315" y="36329"/>
                  </a:moveTo>
                  <a:cubicBezTo>
                    <a:pt x="74748" y="56854"/>
                    <a:pt x="58457" y="73837"/>
                    <a:pt x="37930" y="74287"/>
                  </a:cubicBezTo>
                  <a:cubicBezTo>
                    <a:pt x="17403" y="74718"/>
                    <a:pt x="412" y="58419"/>
                    <a:pt x="-21" y="37894"/>
                  </a:cubicBezTo>
                  <a:cubicBezTo>
                    <a:pt x="-451" y="17369"/>
                    <a:pt x="15838" y="366"/>
                    <a:pt x="36365" y="-65"/>
                  </a:cubicBezTo>
                  <a:cubicBezTo>
                    <a:pt x="36690" y="-65"/>
                    <a:pt x="37012" y="-65"/>
                    <a:pt x="37335" y="-65"/>
                  </a:cubicBezTo>
                  <a:cubicBezTo>
                    <a:pt x="57488" y="33"/>
                    <a:pt x="73891" y="16175"/>
                    <a:pt x="74315"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4" name="Freeform: Shape 483">
              <a:extLst>
                <a:ext uri="{FF2B5EF4-FFF2-40B4-BE49-F238E27FC236}">
                  <a16:creationId xmlns:a16="http://schemas.microsoft.com/office/drawing/2014/main" id="{712B9615-7A5F-4DDE-8C56-65BF55BA65F9}"/>
                </a:ext>
              </a:extLst>
            </p:cNvPr>
            <p:cNvSpPr/>
            <p:nvPr/>
          </p:nvSpPr>
          <p:spPr>
            <a:xfrm>
              <a:off x="2610922" y="1980028"/>
              <a:ext cx="41970" cy="41975"/>
            </a:xfrm>
            <a:custGeom>
              <a:avLst/>
              <a:gdLst>
                <a:gd name="connsiteX0" fmla="*/ 74315 w 74352"/>
                <a:gd name="connsiteY0" fmla="*/ 36329 h 74360"/>
                <a:gd name="connsiteX1" fmla="*/ 37930 w 74352"/>
                <a:gd name="connsiteY1" fmla="*/ 74287 h 74360"/>
                <a:gd name="connsiteX2" fmla="*/ -21 w 74352"/>
                <a:gd name="connsiteY2" fmla="*/ 37894 h 74360"/>
                <a:gd name="connsiteX3" fmla="*/ 36365 w 74352"/>
                <a:gd name="connsiteY3" fmla="*/ -65 h 74360"/>
                <a:gd name="connsiteX4" fmla="*/ 37140 w 74352"/>
                <a:gd name="connsiteY4" fmla="*/ -65 h 74360"/>
                <a:gd name="connsiteX5" fmla="*/ 74315 w 74352"/>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60">
                  <a:moveTo>
                    <a:pt x="74315" y="36329"/>
                  </a:moveTo>
                  <a:cubicBezTo>
                    <a:pt x="74748" y="56854"/>
                    <a:pt x="58457" y="73837"/>
                    <a:pt x="37930" y="74287"/>
                  </a:cubicBezTo>
                  <a:cubicBezTo>
                    <a:pt x="17403" y="74718"/>
                    <a:pt x="412" y="58419"/>
                    <a:pt x="-21" y="37894"/>
                  </a:cubicBezTo>
                  <a:cubicBezTo>
                    <a:pt x="-453" y="17369"/>
                    <a:pt x="15838" y="386"/>
                    <a:pt x="36365" y="-65"/>
                  </a:cubicBezTo>
                  <a:cubicBezTo>
                    <a:pt x="36623" y="-65"/>
                    <a:pt x="36881" y="-65"/>
                    <a:pt x="37140" y="-65"/>
                  </a:cubicBezTo>
                  <a:cubicBezTo>
                    <a:pt x="57369" y="-65"/>
                    <a:pt x="73889" y="16097"/>
                    <a:pt x="74315"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5" name="Freeform: Shape 484">
              <a:extLst>
                <a:ext uri="{FF2B5EF4-FFF2-40B4-BE49-F238E27FC236}">
                  <a16:creationId xmlns:a16="http://schemas.microsoft.com/office/drawing/2014/main" id="{2833FA92-05C3-4277-9604-AF7C71AC4035}"/>
                </a:ext>
              </a:extLst>
            </p:cNvPr>
            <p:cNvSpPr/>
            <p:nvPr/>
          </p:nvSpPr>
          <p:spPr>
            <a:xfrm>
              <a:off x="2709840" y="1979942"/>
              <a:ext cx="41748" cy="41750"/>
            </a:xfrm>
            <a:custGeom>
              <a:avLst/>
              <a:gdLst>
                <a:gd name="connsiteX0" fmla="*/ 73926 w 73960"/>
                <a:gd name="connsiteY0" fmla="*/ 36329 h 73964"/>
                <a:gd name="connsiteX1" fmla="*/ 37537 w 73960"/>
                <a:gd name="connsiteY1" fmla="*/ 73896 h 73964"/>
                <a:gd name="connsiteX2" fmla="*/ -24 w 73960"/>
                <a:gd name="connsiteY2" fmla="*/ 37503 h 73964"/>
                <a:gd name="connsiteX3" fmla="*/ 36363 w 73960"/>
                <a:gd name="connsiteY3" fmla="*/ -65 h 73964"/>
                <a:gd name="connsiteX4" fmla="*/ 36946 w 73960"/>
                <a:gd name="connsiteY4" fmla="*/ -65 h 73964"/>
                <a:gd name="connsiteX5" fmla="*/ 73926 w 73960"/>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4">
                  <a:moveTo>
                    <a:pt x="73926" y="36329"/>
                  </a:moveTo>
                  <a:cubicBezTo>
                    <a:pt x="74251" y="56756"/>
                    <a:pt x="57958" y="73563"/>
                    <a:pt x="37537" y="73896"/>
                  </a:cubicBezTo>
                  <a:cubicBezTo>
                    <a:pt x="17116" y="74209"/>
                    <a:pt x="299" y="57930"/>
                    <a:pt x="-24" y="37503"/>
                  </a:cubicBezTo>
                  <a:cubicBezTo>
                    <a:pt x="-349" y="17075"/>
                    <a:pt x="15944" y="268"/>
                    <a:pt x="36363" y="-65"/>
                  </a:cubicBezTo>
                  <a:cubicBezTo>
                    <a:pt x="36559" y="-65"/>
                    <a:pt x="36753" y="-65"/>
                    <a:pt x="36946" y="-65"/>
                  </a:cubicBezTo>
                  <a:cubicBezTo>
                    <a:pt x="57099" y="33"/>
                    <a:pt x="73502" y="16175"/>
                    <a:pt x="7392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6" name="Freeform: Shape 485">
              <a:extLst>
                <a:ext uri="{FF2B5EF4-FFF2-40B4-BE49-F238E27FC236}">
                  <a16:creationId xmlns:a16="http://schemas.microsoft.com/office/drawing/2014/main" id="{A018AE88-4AE8-4898-B6F7-CF040C63C07B}"/>
                </a:ext>
              </a:extLst>
            </p:cNvPr>
            <p:cNvSpPr/>
            <p:nvPr/>
          </p:nvSpPr>
          <p:spPr>
            <a:xfrm>
              <a:off x="2808345" y="1980028"/>
              <a:ext cx="41970" cy="41975"/>
            </a:xfrm>
            <a:custGeom>
              <a:avLst/>
              <a:gdLst>
                <a:gd name="connsiteX0" fmla="*/ 74315 w 74352"/>
                <a:gd name="connsiteY0" fmla="*/ 36329 h 74360"/>
                <a:gd name="connsiteX1" fmla="*/ 37930 w 74352"/>
                <a:gd name="connsiteY1" fmla="*/ 74287 h 74360"/>
                <a:gd name="connsiteX2" fmla="*/ -21 w 74352"/>
                <a:gd name="connsiteY2" fmla="*/ 37894 h 74360"/>
                <a:gd name="connsiteX3" fmla="*/ 36365 w 74352"/>
                <a:gd name="connsiteY3" fmla="*/ -65 h 74360"/>
                <a:gd name="connsiteX4" fmla="*/ 37335 w 74352"/>
                <a:gd name="connsiteY4" fmla="*/ -65 h 74360"/>
                <a:gd name="connsiteX5" fmla="*/ 74315 w 74352"/>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60">
                  <a:moveTo>
                    <a:pt x="74315" y="36329"/>
                  </a:moveTo>
                  <a:cubicBezTo>
                    <a:pt x="74748" y="56854"/>
                    <a:pt x="58457" y="73837"/>
                    <a:pt x="37930" y="74287"/>
                  </a:cubicBezTo>
                  <a:cubicBezTo>
                    <a:pt x="17403" y="74718"/>
                    <a:pt x="412" y="58419"/>
                    <a:pt x="-21" y="37894"/>
                  </a:cubicBezTo>
                  <a:cubicBezTo>
                    <a:pt x="-451" y="17369"/>
                    <a:pt x="15838" y="366"/>
                    <a:pt x="36365" y="-65"/>
                  </a:cubicBezTo>
                  <a:cubicBezTo>
                    <a:pt x="36690" y="-65"/>
                    <a:pt x="37012" y="-65"/>
                    <a:pt x="37335" y="-65"/>
                  </a:cubicBezTo>
                  <a:cubicBezTo>
                    <a:pt x="57488" y="33"/>
                    <a:pt x="73891" y="16175"/>
                    <a:pt x="74315"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7" name="Freeform: Shape 486">
              <a:extLst>
                <a:ext uri="{FF2B5EF4-FFF2-40B4-BE49-F238E27FC236}">
                  <a16:creationId xmlns:a16="http://schemas.microsoft.com/office/drawing/2014/main" id="{8ABA7C92-35B7-479F-B6F6-E8EDFF611455}"/>
                </a:ext>
              </a:extLst>
            </p:cNvPr>
            <p:cNvSpPr/>
            <p:nvPr/>
          </p:nvSpPr>
          <p:spPr>
            <a:xfrm>
              <a:off x="2907263" y="1979942"/>
              <a:ext cx="41748" cy="41750"/>
            </a:xfrm>
            <a:custGeom>
              <a:avLst/>
              <a:gdLst>
                <a:gd name="connsiteX0" fmla="*/ 73926 w 73960"/>
                <a:gd name="connsiteY0" fmla="*/ 36329 h 73964"/>
                <a:gd name="connsiteX1" fmla="*/ 37537 w 73960"/>
                <a:gd name="connsiteY1" fmla="*/ 73896 h 73964"/>
                <a:gd name="connsiteX2" fmla="*/ -24 w 73960"/>
                <a:gd name="connsiteY2" fmla="*/ 37503 h 73964"/>
                <a:gd name="connsiteX3" fmla="*/ 36363 w 73960"/>
                <a:gd name="connsiteY3" fmla="*/ -65 h 73964"/>
                <a:gd name="connsiteX4" fmla="*/ 36946 w 73960"/>
                <a:gd name="connsiteY4" fmla="*/ -65 h 73964"/>
                <a:gd name="connsiteX5" fmla="*/ 73926 w 73960"/>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4">
                  <a:moveTo>
                    <a:pt x="73926" y="36329"/>
                  </a:moveTo>
                  <a:cubicBezTo>
                    <a:pt x="74251" y="56756"/>
                    <a:pt x="57958" y="73563"/>
                    <a:pt x="37537" y="73896"/>
                  </a:cubicBezTo>
                  <a:cubicBezTo>
                    <a:pt x="17118" y="74209"/>
                    <a:pt x="299" y="57930"/>
                    <a:pt x="-24" y="37503"/>
                  </a:cubicBezTo>
                  <a:cubicBezTo>
                    <a:pt x="-349" y="17075"/>
                    <a:pt x="15944" y="268"/>
                    <a:pt x="36363" y="-65"/>
                  </a:cubicBezTo>
                  <a:cubicBezTo>
                    <a:pt x="36559" y="-65"/>
                    <a:pt x="36753" y="-65"/>
                    <a:pt x="36946" y="-65"/>
                  </a:cubicBezTo>
                  <a:cubicBezTo>
                    <a:pt x="57142" y="-65"/>
                    <a:pt x="73605" y="16136"/>
                    <a:pt x="7392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8" name="Freeform: Shape 487">
              <a:extLst>
                <a:ext uri="{FF2B5EF4-FFF2-40B4-BE49-F238E27FC236}">
                  <a16:creationId xmlns:a16="http://schemas.microsoft.com/office/drawing/2014/main" id="{15E8BB49-D9C6-4AFB-BC9E-B2DF58A92315}"/>
                </a:ext>
              </a:extLst>
            </p:cNvPr>
            <p:cNvSpPr/>
            <p:nvPr/>
          </p:nvSpPr>
          <p:spPr>
            <a:xfrm>
              <a:off x="3005761" y="1979439"/>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9" name="Freeform: Shape 488">
              <a:extLst>
                <a:ext uri="{FF2B5EF4-FFF2-40B4-BE49-F238E27FC236}">
                  <a16:creationId xmlns:a16="http://schemas.microsoft.com/office/drawing/2014/main" id="{F577EA55-F6A3-491F-AAFB-2B432883007F}"/>
                </a:ext>
              </a:extLst>
            </p:cNvPr>
            <p:cNvSpPr/>
            <p:nvPr/>
          </p:nvSpPr>
          <p:spPr>
            <a:xfrm>
              <a:off x="3104570"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0" name="Freeform: Shape 489">
              <a:extLst>
                <a:ext uri="{FF2B5EF4-FFF2-40B4-BE49-F238E27FC236}">
                  <a16:creationId xmlns:a16="http://schemas.microsoft.com/office/drawing/2014/main" id="{155FBE56-5FBC-4DC6-A833-5C979CF0C5C0}"/>
                </a:ext>
              </a:extLst>
            </p:cNvPr>
            <p:cNvSpPr/>
            <p:nvPr/>
          </p:nvSpPr>
          <p:spPr>
            <a:xfrm>
              <a:off x="3203491"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1" name="Freeform: Shape 490">
              <a:extLst>
                <a:ext uri="{FF2B5EF4-FFF2-40B4-BE49-F238E27FC236}">
                  <a16:creationId xmlns:a16="http://schemas.microsoft.com/office/drawing/2014/main" id="{CE026426-EB55-4392-97C0-97BB194D2D1B}"/>
                </a:ext>
              </a:extLst>
            </p:cNvPr>
            <p:cNvSpPr/>
            <p:nvPr/>
          </p:nvSpPr>
          <p:spPr>
            <a:xfrm>
              <a:off x="3301994"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2" name="Freeform: Shape 491">
              <a:extLst>
                <a:ext uri="{FF2B5EF4-FFF2-40B4-BE49-F238E27FC236}">
                  <a16:creationId xmlns:a16="http://schemas.microsoft.com/office/drawing/2014/main" id="{C0C1A72B-58CB-41EF-AAD0-3D4BA6568382}"/>
                </a:ext>
              </a:extLst>
            </p:cNvPr>
            <p:cNvSpPr/>
            <p:nvPr/>
          </p:nvSpPr>
          <p:spPr>
            <a:xfrm>
              <a:off x="3400914"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3" name="Freeform: Shape 492">
              <a:extLst>
                <a:ext uri="{FF2B5EF4-FFF2-40B4-BE49-F238E27FC236}">
                  <a16:creationId xmlns:a16="http://schemas.microsoft.com/office/drawing/2014/main" id="{1B3E9870-B131-4EAE-9C4A-1F4B2BC54F0D}"/>
                </a:ext>
              </a:extLst>
            </p:cNvPr>
            <p:cNvSpPr/>
            <p:nvPr/>
          </p:nvSpPr>
          <p:spPr>
            <a:xfrm>
              <a:off x="3499417"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4" name="Freeform: Shape 493">
              <a:extLst>
                <a:ext uri="{FF2B5EF4-FFF2-40B4-BE49-F238E27FC236}">
                  <a16:creationId xmlns:a16="http://schemas.microsoft.com/office/drawing/2014/main" id="{A955D4AE-4A97-459D-8EE3-693500CD7F54}"/>
                </a:ext>
              </a:extLst>
            </p:cNvPr>
            <p:cNvSpPr/>
            <p:nvPr/>
          </p:nvSpPr>
          <p:spPr>
            <a:xfrm>
              <a:off x="3598337"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5" name="Freeform: Shape 494">
              <a:extLst>
                <a:ext uri="{FF2B5EF4-FFF2-40B4-BE49-F238E27FC236}">
                  <a16:creationId xmlns:a16="http://schemas.microsoft.com/office/drawing/2014/main" id="{575E5AA9-65F6-4110-8BE2-6053DF4FA14D}"/>
                </a:ext>
              </a:extLst>
            </p:cNvPr>
            <p:cNvSpPr/>
            <p:nvPr/>
          </p:nvSpPr>
          <p:spPr>
            <a:xfrm>
              <a:off x="3697147"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6" name="Freeform: Shape 495">
              <a:extLst>
                <a:ext uri="{FF2B5EF4-FFF2-40B4-BE49-F238E27FC236}">
                  <a16:creationId xmlns:a16="http://schemas.microsoft.com/office/drawing/2014/main" id="{5D3F072B-1452-42CB-88DA-B45F028775F1}"/>
                </a:ext>
              </a:extLst>
            </p:cNvPr>
            <p:cNvSpPr/>
            <p:nvPr/>
          </p:nvSpPr>
          <p:spPr>
            <a:xfrm>
              <a:off x="3795649"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7" name="Freeform: Shape 496">
              <a:extLst>
                <a:ext uri="{FF2B5EF4-FFF2-40B4-BE49-F238E27FC236}">
                  <a16:creationId xmlns:a16="http://schemas.microsoft.com/office/drawing/2014/main" id="{53D0B23A-3511-47F5-965F-583BA78243C9}"/>
                </a:ext>
              </a:extLst>
            </p:cNvPr>
            <p:cNvSpPr/>
            <p:nvPr/>
          </p:nvSpPr>
          <p:spPr>
            <a:xfrm>
              <a:off x="3894566" y="1979942"/>
              <a:ext cx="41755" cy="41750"/>
            </a:xfrm>
            <a:custGeom>
              <a:avLst/>
              <a:gdLst>
                <a:gd name="connsiteX0" fmla="*/ 73936 w 73969"/>
                <a:gd name="connsiteY0" fmla="*/ 36329 h 73964"/>
                <a:gd name="connsiteX1" fmla="*/ 37543 w 73969"/>
                <a:gd name="connsiteY1" fmla="*/ 73896 h 73964"/>
                <a:gd name="connsiteX2" fmla="*/ -25 w 73969"/>
                <a:gd name="connsiteY2" fmla="*/ 37503 h 73964"/>
                <a:gd name="connsiteX3" fmla="*/ 36369 w 73969"/>
                <a:gd name="connsiteY3" fmla="*/ -65 h 73964"/>
                <a:gd name="connsiteX4" fmla="*/ 36956 w 73969"/>
                <a:gd name="connsiteY4" fmla="*/ -65 h 73964"/>
                <a:gd name="connsiteX5" fmla="*/ 73936 w 73969"/>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64">
                  <a:moveTo>
                    <a:pt x="73936" y="36329"/>
                  </a:moveTo>
                  <a:cubicBezTo>
                    <a:pt x="74269" y="56756"/>
                    <a:pt x="57970" y="73563"/>
                    <a:pt x="37543" y="73896"/>
                  </a:cubicBezTo>
                  <a:cubicBezTo>
                    <a:pt x="17135" y="74209"/>
                    <a:pt x="308" y="57930"/>
                    <a:pt x="-25" y="37503"/>
                  </a:cubicBezTo>
                  <a:cubicBezTo>
                    <a:pt x="-337" y="17075"/>
                    <a:pt x="15961" y="268"/>
                    <a:pt x="36369" y="-65"/>
                  </a:cubicBezTo>
                  <a:cubicBezTo>
                    <a:pt x="36565" y="-65"/>
                    <a:pt x="36760" y="-65"/>
                    <a:pt x="36956" y="-65"/>
                  </a:cubicBezTo>
                  <a:cubicBezTo>
                    <a:pt x="57148" y="-65"/>
                    <a:pt x="73623" y="16136"/>
                    <a:pt x="7393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8" name="Freeform: Shape 497">
              <a:extLst>
                <a:ext uri="{FF2B5EF4-FFF2-40B4-BE49-F238E27FC236}">
                  <a16:creationId xmlns:a16="http://schemas.microsoft.com/office/drawing/2014/main" id="{343FBA67-CC59-4D4B-87A7-BFA011161D40}"/>
                </a:ext>
              </a:extLst>
            </p:cNvPr>
            <p:cNvSpPr/>
            <p:nvPr/>
          </p:nvSpPr>
          <p:spPr>
            <a:xfrm>
              <a:off x="3993083" y="1980007"/>
              <a:ext cx="41968" cy="41974"/>
            </a:xfrm>
            <a:custGeom>
              <a:avLst/>
              <a:gdLst>
                <a:gd name="connsiteX0" fmla="*/ 74311 w 74348"/>
                <a:gd name="connsiteY0" fmla="*/ 36348 h 74359"/>
                <a:gd name="connsiteX1" fmla="*/ 37899 w 74348"/>
                <a:gd name="connsiteY1" fmla="*/ 74287 h 74359"/>
                <a:gd name="connsiteX2" fmla="*/ -21 w 74348"/>
                <a:gd name="connsiteY2" fmla="*/ 37874 h 74359"/>
                <a:gd name="connsiteX3" fmla="*/ 36373 w 74348"/>
                <a:gd name="connsiteY3" fmla="*/ -65 h 74359"/>
                <a:gd name="connsiteX4" fmla="*/ 38310 w 74348"/>
                <a:gd name="connsiteY4" fmla="*/ -45 h 74359"/>
                <a:gd name="connsiteX5" fmla="*/ 74311 w 74348"/>
                <a:gd name="connsiteY5" fmla="*/ 36348 h 7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48" h="74359">
                  <a:moveTo>
                    <a:pt x="74311" y="36348"/>
                  </a:moveTo>
                  <a:cubicBezTo>
                    <a:pt x="74742" y="56873"/>
                    <a:pt x="58443" y="73857"/>
                    <a:pt x="37899" y="74287"/>
                  </a:cubicBezTo>
                  <a:cubicBezTo>
                    <a:pt x="17374" y="74698"/>
                    <a:pt x="390" y="58399"/>
                    <a:pt x="-21" y="37874"/>
                  </a:cubicBezTo>
                  <a:cubicBezTo>
                    <a:pt x="-451" y="17349"/>
                    <a:pt x="15848" y="366"/>
                    <a:pt x="36373" y="-65"/>
                  </a:cubicBezTo>
                  <a:cubicBezTo>
                    <a:pt x="37018" y="-65"/>
                    <a:pt x="37664" y="-65"/>
                    <a:pt x="38310" y="-45"/>
                  </a:cubicBezTo>
                  <a:cubicBezTo>
                    <a:pt x="58091" y="581"/>
                    <a:pt x="73901" y="16567"/>
                    <a:pt x="74311" y="3634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9" name="Freeform: Shape 498">
              <a:extLst>
                <a:ext uri="{FF2B5EF4-FFF2-40B4-BE49-F238E27FC236}">
                  <a16:creationId xmlns:a16="http://schemas.microsoft.com/office/drawing/2014/main" id="{3ED1B53F-A937-4B34-9371-415E17217CE2}"/>
                </a:ext>
              </a:extLst>
            </p:cNvPr>
            <p:cNvSpPr/>
            <p:nvPr/>
          </p:nvSpPr>
          <p:spPr>
            <a:xfrm>
              <a:off x="4091990" y="1979942"/>
              <a:ext cx="41755" cy="41750"/>
            </a:xfrm>
            <a:custGeom>
              <a:avLst/>
              <a:gdLst>
                <a:gd name="connsiteX0" fmla="*/ 73936 w 73969"/>
                <a:gd name="connsiteY0" fmla="*/ 36329 h 73964"/>
                <a:gd name="connsiteX1" fmla="*/ 37543 w 73969"/>
                <a:gd name="connsiteY1" fmla="*/ 73896 h 73964"/>
                <a:gd name="connsiteX2" fmla="*/ -25 w 73969"/>
                <a:gd name="connsiteY2" fmla="*/ 37503 h 73964"/>
                <a:gd name="connsiteX3" fmla="*/ 36369 w 73969"/>
                <a:gd name="connsiteY3" fmla="*/ -65 h 73964"/>
                <a:gd name="connsiteX4" fmla="*/ 37151 w 73969"/>
                <a:gd name="connsiteY4" fmla="*/ -65 h 73964"/>
                <a:gd name="connsiteX5" fmla="*/ 73936 w 73969"/>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64">
                  <a:moveTo>
                    <a:pt x="73936" y="36329"/>
                  </a:moveTo>
                  <a:cubicBezTo>
                    <a:pt x="74268" y="56756"/>
                    <a:pt x="57970" y="73563"/>
                    <a:pt x="37543" y="73896"/>
                  </a:cubicBezTo>
                  <a:cubicBezTo>
                    <a:pt x="17135" y="74209"/>
                    <a:pt x="308" y="57930"/>
                    <a:pt x="-25" y="37503"/>
                  </a:cubicBezTo>
                  <a:cubicBezTo>
                    <a:pt x="-338" y="17075"/>
                    <a:pt x="15961" y="268"/>
                    <a:pt x="36369" y="-65"/>
                  </a:cubicBezTo>
                  <a:cubicBezTo>
                    <a:pt x="36642" y="-65"/>
                    <a:pt x="36897" y="-65"/>
                    <a:pt x="37151" y="-65"/>
                  </a:cubicBezTo>
                  <a:cubicBezTo>
                    <a:pt x="57265" y="33"/>
                    <a:pt x="73623" y="16215"/>
                    <a:pt x="7393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0" name="Freeform: Shape 499">
              <a:extLst>
                <a:ext uri="{FF2B5EF4-FFF2-40B4-BE49-F238E27FC236}">
                  <a16:creationId xmlns:a16="http://schemas.microsoft.com/office/drawing/2014/main" id="{C91EBE74-E6B6-4C91-87E2-6DF7B222CBD4}"/>
                </a:ext>
              </a:extLst>
            </p:cNvPr>
            <p:cNvSpPr/>
            <p:nvPr/>
          </p:nvSpPr>
          <p:spPr>
            <a:xfrm>
              <a:off x="4190799" y="1979934"/>
              <a:ext cx="41755" cy="41742"/>
            </a:xfrm>
            <a:custGeom>
              <a:avLst/>
              <a:gdLst>
                <a:gd name="connsiteX0" fmla="*/ 73936 w 73969"/>
                <a:gd name="connsiteY0" fmla="*/ 36334 h 73950"/>
                <a:gd name="connsiteX1" fmla="*/ 37543 w 73969"/>
                <a:gd name="connsiteY1" fmla="*/ 73881 h 73950"/>
                <a:gd name="connsiteX2" fmla="*/ -24 w 73969"/>
                <a:gd name="connsiteY2" fmla="*/ 37488 h 73950"/>
                <a:gd name="connsiteX3" fmla="*/ 36173 w 73969"/>
                <a:gd name="connsiteY3" fmla="*/ -60 h 73950"/>
                <a:gd name="connsiteX4" fmla="*/ 73936 w 73969"/>
                <a:gd name="connsiteY4" fmla="*/ 36334 h 7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9" h="73950">
                  <a:moveTo>
                    <a:pt x="73936" y="36334"/>
                  </a:moveTo>
                  <a:cubicBezTo>
                    <a:pt x="74249" y="56761"/>
                    <a:pt x="57950" y="73568"/>
                    <a:pt x="37543" y="73881"/>
                  </a:cubicBezTo>
                  <a:cubicBezTo>
                    <a:pt x="17116" y="74214"/>
                    <a:pt x="308" y="57915"/>
                    <a:pt x="-24" y="37488"/>
                  </a:cubicBezTo>
                  <a:cubicBezTo>
                    <a:pt x="-337" y="17159"/>
                    <a:pt x="15844" y="371"/>
                    <a:pt x="36173" y="-60"/>
                  </a:cubicBezTo>
                  <a:cubicBezTo>
                    <a:pt x="56640" y="-392"/>
                    <a:pt x="73506" y="15887"/>
                    <a:pt x="73936" y="3633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1" name="Freeform: Shape 500">
              <a:extLst>
                <a:ext uri="{FF2B5EF4-FFF2-40B4-BE49-F238E27FC236}">
                  <a16:creationId xmlns:a16="http://schemas.microsoft.com/office/drawing/2014/main" id="{5D242971-B5BD-4BB4-9C2B-3A9572220F97}"/>
                </a:ext>
              </a:extLst>
            </p:cNvPr>
            <p:cNvSpPr/>
            <p:nvPr/>
          </p:nvSpPr>
          <p:spPr>
            <a:xfrm>
              <a:off x="5375538"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2" name="Freeform: Shape 501">
              <a:extLst>
                <a:ext uri="{FF2B5EF4-FFF2-40B4-BE49-F238E27FC236}">
                  <a16:creationId xmlns:a16="http://schemas.microsoft.com/office/drawing/2014/main" id="{7A934499-5A68-478B-AC71-DAF963E55C21}"/>
                </a:ext>
              </a:extLst>
            </p:cNvPr>
            <p:cNvSpPr/>
            <p:nvPr/>
          </p:nvSpPr>
          <p:spPr>
            <a:xfrm>
              <a:off x="5572961" y="1979354"/>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8"/>
                    <a:pt x="16524" y="-65"/>
                    <a:pt x="36951"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3" name="Freeform: Shape 502">
              <a:extLst>
                <a:ext uri="{FF2B5EF4-FFF2-40B4-BE49-F238E27FC236}">
                  <a16:creationId xmlns:a16="http://schemas.microsoft.com/office/drawing/2014/main" id="{0CA07662-D64A-4000-9A49-8C87EC01A224}"/>
                </a:ext>
              </a:extLst>
            </p:cNvPr>
            <p:cNvSpPr/>
            <p:nvPr/>
          </p:nvSpPr>
          <p:spPr>
            <a:xfrm>
              <a:off x="5671770"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4" name="Freeform: Shape 503">
              <a:extLst>
                <a:ext uri="{FF2B5EF4-FFF2-40B4-BE49-F238E27FC236}">
                  <a16:creationId xmlns:a16="http://schemas.microsoft.com/office/drawing/2014/main" id="{5FA238AE-C0F4-42AE-B466-1BECB62428DF}"/>
                </a:ext>
              </a:extLst>
            </p:cNvPr>
            <p:cNvSpPr/>
            <p:nvPr/>
          </p:nvSpPr>
          <p:spPr>
            <a:xfrm>
              <a:off x="5770273"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5" name="Freeform: Shape 504">
              <a:extLst>
                <a:ext uri="{FF2B5EF4-FFF2-40B4-BE49-F238E27FC236}">
                  <a16:creationId xmlns:a16="http://schemas.microsoft.com/office/drawing/2014/main" id="{FF2D355D-0B02-4C44-92DE-042A761C629D}"/>
                </a:ext>
              </a:extLst>
            </p:cNvPr>
            <p:cNvSpPr/>
            <p:nvPr/>
          </p:nvSpPr>
          <p:spPr>
            <a:xfrm>
              <a:off x="5869194" y="1979354"/>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39" y="33"/>
                    <a:pt x="73834" y="1652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6" name="Freeform: Shape 505">
              <a:extLst>
                <a:ext uri="{FF2B5EF4-FFF2-40B4-BE49-F238E27FC236}">
                  <a16:creationId xmlns:a16="http://schemas.microsoft.com/office/drawing/2014/main" id="{14502173-B1E0-40D7-89A0-5B87F1319ED9}"/>
                </a:ext>
              </a:extLst>
            </p:cNvPr>
            <p:cNvSpPr/>
            <p:nvPr/>
          </p:nvSpPr>
          <p:spPr>
            <a:xfrm>
              <a:off x="5967697"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7" name="Freeform: Shape 506">
              <a:extLst>
                <a:ext uri="{FF2B5EF4-FFF2-40B4-BE49-F238E27FC236}">
                  <a16:creationId xmlns:a16="http://schemas.microsoft.com/office/drawing/2014/main" id="{B8B63D2D-8407-4793-B386-65CFE514A8A5}"/>
                </a:ext>
              </a:extLst>
            </p:cNvPr>
            <p:cNvSpPr/>
            <p:nvPr/>
          </p:nvSpPr>
          <p:spPr>
            <a:xfrm>
              <a:off x="6066617" y="19793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8" name="Freeform: Shape 507">
              <a:extLst>
                <a:ext uri="{FF2B5EF4-FFF2-40B4-BE49-F238E27FC236}">
                  <a16:creationId xmlns:a16="http://schemas.microsoft.com/office/drawing/2014/main" id="{E658D5E2-B401-4E52-AA7F-076BDB62FF82}"/>
                </a:ext>
              </a:extLst>
            </p:cNvPr>
            <p:cNvSpPr/>
            <p:nvPr/>
          </p:nvSpPr>
          <p:spPr>
            <a:xfrm>
              <a:off x="6165423" y="1979931"/>
              <a:ext cx="41755" cy="41745"/>
            </a:xfrm>
            <a:custGeom>
              <a:avLst/>
              <a:gdLst>
                <a:gd name="connsiteX0" fmla="*/ 73936 w 73969"/>
                <a:gd name="connsiteY0" fmla="*/ 36337 h 73954"/>
                <a:gd name="connsiteX1" fmla="*/ 37542 w 73969"/>
                <a:gd name="connsiteY1" fmla="*/ 73885 h 73954"/>
                <a:gd name="connsiteX2" fmla="*/ -25 w 73969"/>
                <a:gd name="connsiteY2" fmla="*/ 37492 h 73954"/>
                <a:gd name="connsiteX3" fmla="*/ 36388 w 73969"/>
                <a:gd name="connsiteY3" fmla="*/ -56 h 73954"/>
                <a:gd name="connsiteX4" fmla="*/ 37738 w 73969"/>
                <a:gd name="connsiteY4" fmla="*/ -56 h 73954"/>
                <a:gd name="connsiteX5" fmla="*/ 73936 w 73969"/>
                <a:gd name="connsiteY5" fmla="*/ 36337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54">
                  <a:moveTo>
                    <a:pt x="73936" y="36337"/>
                  </a:moveTo>
                  <a:cubicBezTo>
                    <a:pt x="74249" y="56764"/>
                    <a:pt x="57970" y="73572"/>
                    <a:pt x="37542" y="73885"/>
                  </a:cubicBezTo>
                  <a:cubicBezTo>
                    <a:pt x="17116" y="74217"/>
                    <a:pt x="308" y="57919"/>
                    <a:pt x="-25" y="37492"/>
                  </a:cubicBezTo>
                  <a:cubicBezTo>
                    <a:pt x="-338" y="17065"/>
                    <a:pt x="15961" y="257"/>
                    <a:pt x="36388" y="-56"/>
                  </a:cubicBezTo>
                  <a:cubicBezTo>
                    <a:pt x="36838" y="-75"/>
                    <a:pt x="37288" y="-56"/>
                    <a:pt x="37738" y="-56"/>
                  </a:cubicBezTo>
                  <a:cubicBezTo>
                    <a:pt x="57578" y="453"/>
                    <a:pt x="73525" y="16478"/>
                    <a:pt x="73936" y="3633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9" name="Freeform: Shape 508">
              <a:extLst>
                <a:ext uri="{FF2B5EF4-FFF2-40B4-BE49-F238E27FC236}">
                  <a16:creationId xmlns:a16="http://schemas.microsoft.com/office/drawing/2014/main" id="{1042131A-5E0F-47F6-9A25-15FA85741C66}"/>
                </a:ext>
              </a:extLst>
            </p:cNvPr>
            <p:cNvSpPr/>
            <p:nvPr/>
          </p:nvSpPr>
          <p:spPr>
            <a:xfrm>
              <a:off x="6263940" y="1980028"/>
              <a:ext cx="41968" cy="41975"/>
            </a:xfrm>
            <a:custGeom>
              <a:avLst/>
              <a:gdLst>
                <a:gd name="connsiteX0" fmla="*/ 74311 w 74348"/>
                <a:gd name="connsiteY0" fmla="*/ 36329 h 74360"/>
                <a:gd name="connsiteX1" fmla="*/ 37918 w 74348"/>
                <a:gd name="connsiteY1" fmla="*/ 74287 h 74360"/>
                <a:gd name="connsiteX2" fmla="*/ -21 w 74348"/>
                <a:gd name="connsiteY2" fmla="*/ 37894 h 74360"/>
                <a:gd name="connsiteX3" fmla="*/ 36353 w 74348"/>
                <a:gd name="connsiteY3" fmla="*/ -65 h 74360"/>
                <a:gd name="connsiteX4" fmla="*/ 37135 w 74348"/>
                <a:gd name="connsiteY4" fmla="*/ -65 h 74360"/>
                <a:gd name="connsiteX5" fmla="*/ 74311 w 74348"/>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48" h="74360">
                  <a:moveTo>
                    <a:pt x="74311" y="36329"/>
                  </a:moveTo>
                  <a:cubicBezTo>
                    <a:pt x="74742" y="56854"/>
                    <a:pt x="58463" y="73837"/>
                    <a:pt x="37918" y="74287"/>
                  </a:cubicBezTo>
                  <a:cubicBezTo>
                    <a:pt x="17393" y="74718"/>
                    <a:pt x="409" y="58419"/>
                    <a:pt x="-21" y="37894"/>
                  </a:cubicBezTo>
                  <a:cubicBezTo>
                    <a:pt x="-451" y="17369"/>
                    <a:pt x="15828" y="386"/>
                    <a:pt x="36353" y="-65"/>
                  </a:cubicBezTo>
                  <a:cubicBezTo>
                    <a:pt x="36627" y="-65"/>
                    <a:pt x="36881" y="-65"/>
                    <a:pt x="37135" y="-65"/>
                  </a:cubicBezTo>
                  <a:cubicBezTo>
                    <a:pt x="57367" y="-65"/>
                    <a:pt x="73881" y="16097"/>
                    <a:pt x="74311"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0" name="Freeform: Shape 509">
              <a:extLst>
                <a:ext uri="{FF2B5EF4-FFF2-40B4-BE49-F238E27FC236}">
                  <a16:creationId xmlns:a16="http://schemas.microsoft.com/office/drawing/2014/main" id="{ABAE5FDB-B9B0-4CAB-8EE7-C5AC3FA9A6CF}"/>
                </a:ext>
              </a:extLst>
            </p:cNvPr>
            <p:cNvSpPr/>
            <p:nvPr/>
          </p:nvSpPr>
          <p:spPr>
            <a:xfrm>
              <a:off x="6362850"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1" name="Freeform: Shape 510">
              <a:extLst>
                <a:ext uri="{FF2B5EF4-FFF2-40B4-BE49-F238E27FC236}">
                  <a16:creationId xmlns:a16="http://schemas.microsoft.com/office/drawing/2014/main" id="{9D7BCE8E-BA89-4F39-8D7B-1F749EA48A63}"/>
                </a:ext>
              </a:extLst>
            </p:cNvPr>
            <p:cNvSpPr/>
            <p:nvPr/>
          </p:nvSpPr>
          <p:spPr>
            <a:xfrm>
              <a:off x="6461559" y="1980028"/>
              <a:ext cx="41968" cy="41975"/>
            </a:xfrm>
            <a:custGeom>
              <a:avLst/>
              <a:gdLst>
                <a:gd name="connsiteX0" fmla="*/ 74312 w 74349"/>
                <a:gd name="connsiteY0" fmla="*/ 36329 h 74360"/>
                <a:gd name="connsiteX1" fmla="*/ 37919 w 74349"/>
                <a:gd name="connsiteY1" fmla="*/ 74287 h 74360"/>
                <a:gd name="connsiteX2" fmla="*/ -21 w 74349"/>
                <a:gd name="connsiteY2" fmla="*/ 37894 h 74360"/>
                <a:gd name="connsiteX3" fmla="*/ 36353 w 74349"/>
                <a:gd name="connsiteY3" fmla="*/ -65 h 74360"/>
                <a:gd name="connsiteX4" fmla="*/ 37136 w 74349"/>
                <a:gd name="connsiteY4" fmla="*/ -65 h 74360"/>
                <a:gd name="connsiteX5" fmla="*/ 74312 w 74349"/>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49" h="74360">
                  <a:moveTo>
                    <a:pt x="74312" y="36329"/>
                  </a:moveTo>
                  <a:cubicBezTo>
                    <a:pt x="74742" y="56854"/>
                    <a:pt x="58463" y="73837"/>
                    <a:pt x="37919" y="74287"/>
                  </a:cubicBezTo>
                  <a:cubicBezTo>
                    <a:pt x="17394" y="74718"/>
                    <a:pt x="410" y="58419"/>
                    <a:pt x="-21" y="37894"/>
                  </a:cubicBezTo>
                  <a:cubicBezTo>
                    <a:pt x="-451" y="17369"/>
                    <a:pt x="15828" y="386"/>
                    <a:pt x="36353" y="-65"/>
                  </a:cubicBezTo>
                  <a:cubicBezTo>
                    <a:pt x="36627" y="-65"/>
                    <a:pt x="36882" y="-65"/>
                    <a:pt x="37136" y="-65"/>
                  </a:cubicBezTo>
                  <a:cubicBezTo>
                    <a:pt x="57367" y="-65"/>
                    <a:pt x="73881" y="16097"/>
                    <a:pt x="74312"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2" name="Freeform: Shape 511">
              <a:extLst>
                <a:ext uri="{FF2B5EF4-FFF2-40B4-BE49-F238E27FC236}">
                  <a16:creationId xmlns:a16="http://schemas.microsoft.com/office/drawing/2014/main" id="{A45E8576-634F-4792-A546-158342A23DBC}"/>
                </a:ext>
              </a:extLst>
            </p:cNvPr>
            <p:cNvSpPr/>
            <p:nvPr/>
          </p:nvSpPr>
          <p:spPr>
            <a:xfrm>
              <a:off x="6559686"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3" name="Freeform: Shape 512">
              <a:extLst>
                <a:ext uri="{FF2B5EF4-FFF2-40B4-BE49-F238E27FC236}">
                  <a16:creationId xmlns:a16="http://schemas.microsoft.com/office/drawing/2014/main" id="{DB13847F-AE46-431F-9248-C7730158729A}"/>
                </a:ext>
              </a:extLst>
            </p:cNvPr>
            <p:cNvSpPr/>
            <p:nvPr/>
          </p:nvSpPr>
          <p:spPr>
            <a:xfrm>
              <a:off x="6659082" y="19793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39" y="33"/>
                    <a:pt x="7381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4" name="Freeform: Shape 513">
              <a:extLst>
                <a:ext uri="{FF2B5EF4-FFF2-40B4-BE49-F238E27FC236}">
                  <a16:creationId xmlns:a16="http://schemas.microsoft.com/office/drawing/2014/main" id="{9FD32DE0-8B24-4BDE-A58F-7D30DCDBADFC}"/>
                </a:ext>
              </a:extLst>
            </p:cNvPr>
            <p:cNvSpPr/>
            <p:nvPr/>
          </p:nvSpPr>
          <p:spPr>
            <a:xfrm>
              <a:off x="6757585"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5" name="Freeform: Shape 514">
              <a:extLst>
                <a:ext uri="{FF2B5EF4-FFF2-40B4-BE49-F238E27FC236}">
                  <a16:creationId xmlns:a16="http://schemas.microsoft.com/office/drawing/2014/main" id="{D4AB6647-589B-47D4-95A8-0B9F1B89FE10}"/>
                </a:ext>
              </a:extLst>
            </p:cNvPr>
            <p:cNvSpPr/>
            <p:nvPr/>
          </p:nvSpPr>
          <p:spPr>
            <a:xfrm>
              <a:off x="6856506"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6" name="Freeform: Shape 515">
              <a:extLst>
                <a:ext uri="{FF2B5EF4-FFF2-40B4-BE49-F238E27FC236}">
                  <a16:creationId xmlns:a16="http://schemas.microsoft.com/office/drawing/2014/main" id="{A2C169DD-7487-4745-9C09-0C22D0872FCA}"/>
                </a:ext>
              </a:extLst>
            </p:cNvPr>
            <p:cNvSpPr/>
            <p:nvPr/>
          </p:nvSpPr>
          <p:spPr>
            <a:xfrm>
              <a:off x="6955009" y="1979439"/>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7" name="Freeform: Shape 516">
              <a:extLst>
                <a:ext uri="{FF2B5EF4-FFF2-40B4-BE49-F238E27FC236}">
                  <a16:creationId xmlns:a16="http://schemas.microsoft.com/office/drawing/2014/main" id="{F015421E-9229-4F3B-A30B-F269B8A96C75}"/>
                </a:ext>
              </a:extLst>
            </p:cNvPr>
            <p:cNvSpPr/>
            <p:nvPr/>
          </p:nvSpPr>
          <p:spPr>
            <a:xfrm>
              <a:off x="7053929"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8" name="Freeform: Shape 517">
              <a:extLst>
                <a:ext uri="{FF2B5EF4-FFF2-40B4-BE49-F238E27FC236}">
                  <a16:creationId xmlns:a16="http://schemas.microsoft.com/office/drawing/2014/main" id="{A6204D09-9243-451D-8EC8-6313BA3959D3}"/>
                </a:ext>
              </a:extLst>
            </p:cNvPr>
            <p:cNvSpPr/>
            <p:nvPr/>
          </p:nvSpPr>
          <p:spPr>
            <a:xfrm>
              <a:off x="7152432"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9" name="Freeform: Shape 518">
              <a:extLst>
                <a:ext uri="{FF2B5EF4-FFF2-40B4-BE49-F238E27FC236}">
                  <a16:creationId xmlns:a16="http://schemas.microsoft.com/office/drawing/2014/main" id="{BC25B41D-3A69-4292-91E7-F01637D19A0C}"/>
                </a:ext>
              </a:extLst>
            </p:cNvPr>
            <p:cNvSpPr/>
            <p:nvPr/>
          </p:nvSpPr>
          <p:spPr>
            <a:xfrm>
              <a:off x="7251241"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0" name="Freeform: Shape 519">
              <a:extLst>
                <a:ext uri="{FF2B5EF4-FFF2-40B4-BE49-F238E27FC236}">
                  <a16:creationId xmlns:a16="http://schemas.microsoft.com/office/drawing/2014/main" id="{BDEFFB2B-9D23-40EE-87F7-E60C5835F676}"/>
                </a:ext>
              </a:extLst>
            </p:cNvPr>
            <p:cNvSpPr/>
            <p:nvPr/>
          </p:nvSpPr>
          <p:spPr>
            <a:xfrm>
              <a:off x="7350162" y="19793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1" name="Freeform: Shape 520">
              <a:extLst>
                <a:ext uri="{FF2B5EF4-FFF2-40B4-BE49-F238E27FC236}">
                  <a16:creationId xmlns:a16="http://schemas.microsoft.com/office/drawing/2014/main" id="{ADEC5FA1-870C-4514-B6D9-932F16DDD745}"/>
                </a:ext>
              </a:extLst>
            </p:cNvPr>
            <p:cNvSpPr/>
            <p:nvPr/>
          </p:nvSpPr>
          <p:spPr>
            <a:xfrm>
              <a:off x="7448664"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2" name="Freeform: Shape 521">
              <a:extLst>
                <a:ext uri="{FF2B5EF4-FFF2-40B4-BE49-F238E27FC236}">
                  <a16:creationId xmlns:a16="http://schemas.microsoft.com/office/drawing/2014/main" id="{64509DAE-DE50-40D0-952B-FA3A43F22317}"/>
                </a:ext>
              </a:extLst>
            </p:cNvPr>
            <p:cNvSpPr/>
            <p:nvPr/>
          </p:nvSpPr>
          <p:spPr>
            <a:xfrm>
              <a:off x="7547581" y="1979942"/>
              <a:ext cx="41755" cy="41750"/>
            </a:xfrm>
            <a:custGeom>
              <a:avLst/>
              <a:gdLst>
                <a:gd name="connsiteX0" fmla="*/ 73936 w 73969"/>
                <a:gd name="connsiteY0" fmla="*/ 36329 h 73964"/>
                <a:gd name="connsiteX1" fmla="*/ 37543 w 73969"/>
                <a:gd name="connsiteY1" fmla="*/ 73896 h 73964"/>
                <a:gd name="connsiteX2" fmla="*/ -25 w 73969"/>
                <a:gd name="connsiteY2" fmla="*/ 37503 h 73964"/>
                <a:gd name="connsiteX3" fmla="*/ 36369 w 73969"/>
                <a:gd name="connsiteY3" fmla="*/ -65 h 73964"/>
                <a:gd name="connsiteX4" fmla="*/ 36956 w 73969"/>
                <a:gd name="connsiteY4" fmla="*/ -65 h 73964"/>
                <a:gd name="connsiteX5" fmla="*/ 73936 w 73969"/>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64">
                  <a:moveTo>
                    <a:pt x="73936" y="36329"/>
                  </a:moveTo>
                  <a:cubicBezTo>
                    <a:pt x="74268" y="56756"/>
                    <a:pt x="57970" y="73563"/>
                    <a:pt x="37543" y="73896"/>
                  </a:cubicBezTo>
                  <a:cubicBezTo>
                    <a:pt x="17135" y="74209"/>
                    <a:pt x="308" y="57930"/>
                    <a:pt x="-25" y="37503"/>
                  </a:cubicBezTo>
                  <a:cubicBezTo>
                    <a:pt x="-337" y="17075"/>
                    <a:pt x="15961" y="268"/>
                    <a:pt x="36369" y="-65"/>
                  </a:cubicBezTo>
                  <a:cubicBezTo>
                    <a:pt x="36564" y="-65"/>
                    <a:pt x="36760" y="-65"/>
                    <a:pt x="36956" y="-65"/>
                  </a:cubicBezTo>
                  <a:cubicBezTo>
                    <a:pt x="57148" y="-65"/>
                    <a:pt x="73623" y="16136"/>
                    <a:pt x="7393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3" name="Freeform: Shape 522">
              <a:extLst>
                <a:ext uri="{FF2B5EF4-FFF2-40B4-BE49-F238E27FC236}">
                  <a16:creationId xmlns:a16="http://schemas.microsoft.com/office/drawing/2014/main" id="{34EC846A-171B-4EFF-8261-78DA3B66CDC6}"/>
                </a:ext>
              </a:extLst>
            </p:cNvPr>
            <p:cNvSpPr/>
            <p:nvPr/>
          </p:nvSpPr>
          <p:spPr>
            <a:xfrm>
              <a:off x="7646087"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4" name="Freeform: Shape 523">
              <a:extLst>
                <a:ext uri="{FF2B5EF4-FFF2-40B4-BE49-F238E27FC236}">
                  <a16:creationId xmlns:a16="http://schemas.microsoft.com/office/drawing/2014/main" id="{5612467A-BD2D-4030-9A3F-39B02C351FF5}"/>
                </a:ext>
              </a:extLst>
            </p:cNvPr>
            <p:cNvSpPr/>
            <p:nvPr/>
          </p:nvSpPr>
          <p:spPr>
            <a:xfrm>
              <a:off x="7744897"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5" name="Freeform: Shape 524">
              <a:extLst>
                <a:ext uri="{FF2B5EF4-FFF2-40B4-BE49-F238E27FC236}">
                  <a16:creationId xmlns:a16="http://schemas.microsoft.com/office/drawing/2014/main" id="{A89F4281-6EFA-4038-B2FD-2FDE45903D65}"/>
                </a:ext>
              </a:extLst>
            </p:cNvPr>
            <p:cNvSpPr/>
            <p:nvPr/>
          </p:nvSpPr>
          <p:spPr>
            <a:xfrm>
              <a:off x="7843818"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6" name="Freeform: Shape 525">
              <a:extLst>
                <a:ext uri="{FF2B5EF4-FFF2-40B4-BE49-F238E27FC236}">
                  <a16:creationId xmlns:a16="http://schemas.microsoft.com/office/drawing/2014/main" id="{969464B6-5EAF-4965-8954-67E1FCE83876}"/>
                </a:ext>
              </a:extLst>
            </p:cNvPr>
            <p:cNvSpPr/>
            <p:nvPr/>
          </p:nvSpPr>
          <p:spPr>
            <a:xfrm>
              <a:off x="7942320"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7" name="Freeform: Shape 526">
              <a:extLst>
                <a:ext uri="{FF2B5EF4-FFF2-40B4-BE49-F238E27FC236}">
                  <a16:creationId xmlns:a16="http://schemas.microsoft.com/office/drawing/2014/main" id="{4F4F4679-6ACC-4466-B595-FB50F02B5895}"/>
                </a:ext>
              </a:extLst>
            </p:cNvPr>
            <p:cNvSpPr/>
            <p:nvPr/>
          </p:nvSpPr>
          <p:spPr>
            <a:xfrm>
              <a:off x="8041241"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8" name="Freeform: Shape 527">
              <a:extLst>
                <a:ext uri="{FF2B5EF4-FFF2-40B4-BE49-F238E27FC236}">
                  <a16:creationId xmlns:a16="http://schemas.microsoft.com/office/drawing/2014/main" id="{CEC7EAF5-1CDD-4099-9241-74818DD43702}"/>
                </a:ext>
              </a:extLst>
            </p:cNvPr>
            <p:cNvSpPr/>
            <p:nvPr/>
          </p:nvSpPr>
          <p:spPr>
            <a:xfrm>
              <a:off x="8139744"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9" name="Freeform: Shape 528">
              <a:extLst>
                <a:ext uri="{FF2B5EF4-FFF2-40B4-BE49-F238E27FC236}">
                  <a16:creationId xmlns:a16="http://schemas.microsoft.com/office/drawing/2014/main" id="{01B01BE9-11BB-4CFC-974C-CE0634803141}"/>
                </a:ext>
              </a:extLst>
            </p:cNvPr>
            <p:cNvSpPr/>
            <p:nvPr/>
          </p:nvSpPr>
          <p:spPr>
            <a:xfrm>
              <a:off x="8238553"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0" name="Freeform: Shape 529">
              <a:extLst>
                <a:ext uri="{FF2B5EF4-FFF2-40B4-BE49-F238E27FC236}">
                  <a16:creationId xmlns:a16="http://schemas.microsoft.com/office/drawing/2014/main" id="{C79AAF9E-BFA1-40A0-91EF-44B87C1567BC}"/>
                </a:ext>
              </a:extLst>
            </p:cNvPr>
            <p:cNvSpPr/>
            <p:nvPr/>
          </p:nvSpPr>
          <p:spPr>
            <a:xfrm>
              <a:off x="8337470" y="1979942"/>
              <a:ext cx="41755" cy="41750"/>
            </a:xfrm>
            <a:custGeom>
              <a:avLst/>
              <a:gdLst>
                <a:gd name="connsiteX0" fmla="*/ 73936 w 73969"/>
                <a:gd name="connsiteY0" fmla="*/ 36329 h 73964"/>
                <a:gd name="connsiteX1" fmla="*/ 37543 w 73969"/>
                <a:gd name="connsiteY1" fmla="*/ 73896 h 73964"/>
                <a:gd name="connsiteX2" fmla="*/ -25 w 73969"/>
                <a:gd name="connsiteY2" fmla="*/ 37503 h 73964"/>
                <a:gd name="connsiteX3" fmla="*/ 36369 w 73969"/>
                <a:gd name="connsiteY3" fmla="*/ -65 h 73964"/>
                <a:gd name="connsiteX4" fmla="*/ 37543 w 73969"/>
                <a:gd name="connsiteY4" fmla="*/ -65 h 73964"/>
                <a:gd name="connsiteX5" fmla="*/ 73936 w 73969"/>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64">
                  <a:moveTo>
                    <a:pt x="73936" y="36329"/>
                  </a:moveTo>
                  <a:cubicBezTo>
                    <a:pt x="74249" y="56756"/>
                    <a:pt x="57970" y="73563"/>
                    <a:pt x="37543" y="73896"/>
                  </a:cubicBezTo>
                  <a:cubicBezTo>
                    <a:pt x="17116" y="74209"/>
                    <a:pt x="308" y="57910"/>
                    <a:pt x="-25" y="37503"/>
                  </a:cubicBezTo>
                  <a:cubicBezTo>
                    <a:pt x="-337" y="17075"/>
                    <a:pt x="15961" y="248"/>
                    <a:pt x="36369" y="-65"/>
                  </a:cubicBezTo>
                  <a:cubicBezTo>
                    <a:pt x="36760" y="-65"/>
                    <a:pt x="37152" y="-65"/>
                    <a:pt x="37543" y="-65"/>
                  </a:cubicBezTo>
                  <a:cubicBezTo>
                    <a:pt x="57461" y="346"/>
                    <a:pt x="73525" y="16410"/>
                    <a:pt x="7393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1" name="Freeform: Shape 530">
              <a:extLst>
                <a:ext uri="{FF2B5EF4-FFF2-40B4-BE49-F238E27FC236}">
                  <a16:creationId xmlns:a16="http://schemas.microsoft.com/office/drawing/2014/main" id="{7E2E2D70-B720-401C-BFF4-E025181BBF07}"/>
                </a:ext>
              </a:extLst>
            </p:cNvPr>
            <p:cNvSpPr/>
            <p:nvPr/>
          </p:nvSpPr>
          <p:spPr>
            <a:xfrm>
              <a:off x="8435987" y="1980027"/>
              <a:ext cx="41968" cy="41975"/>
            </a:xfrm>
            <a:custGeom>
              <a:avLst/>
              <a:gdLst>
                <a:gd name="connsiteX0" fmla="*/ 74312 w 74349"/>
                <a:gd name="connsiteY0" fmla="*/ 36329 h 74360"/>
                <a:gd name="connsiteX1" fmla="*/ 37918 w 74349"/>
                <a:gd name="connsiteY1" fmla="*/ 74288 h 74360"/>
                <a:gd name="connsiteX2" fmla="*/ -21 w 74349"/>
                <a:gd name="connsiteY2" fmla="*/ 37895 h 74360"/>
                <a:gd name="connsiteX3" fmla="*/ 36353 w 74349"/>
                <a:gd name="connsiteY3" fmla="*/ -64 h 74360"/>
                <a:gd name="connsiteX4" fmla="*/ 36940 w 74349"/>
                <a:gd name="connsiteY4" fmla="*/ -64 h 74360"/>
                <a:gd name="connsiteX5" fmla="*/ 74312 w 74349"/>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49" h="74360">
                  <a:moveTo>
                    <a:pt x="74312" y="36329"/>
                  </a:moveTo>
                  <a:cubicBezTo>
                    <a:pt x="74742" y="56854"/>
                    <a:pt x="58463" y="73838"/>
                    <a:pt x="37918" y="74288"/>
                  </a:cubicBezTo>
                  <a:cubicBezTo>
                    <a:pt x="17394" y="74718"/>
                    <a:pt x="410" y="58420"/>
                    <a:pt x="-21" y="37895"/>
                  </a:cubicBezTo>
                  <a:cubicBezTo>
                    <a:pt x="-451" y="17370"/>
                    <a:pt x="15828" y="367"/>
                    <a:pt x="36353" y="-64"/>
                  </a:cubicBezTo>
                  <a:cubicBezTo>
                    <a:pt x="36549" y="-64"/>
                    <a:pt x="36744" y="-64"/>
                    <a:pt x="36940" y="-64"/>
                  </a:cubicBezTo>
                  <a:cubicBezTo>
                    <a:pt x="57250" y="-181"/>
                    <a:pt x="73881" y="16019"/>
                    <a:pt x="74312"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2" name="Freeform: Shape 531">
              <a:extLst>
                <a:ext uri="{FF2B5EF4-FFF2-40B4-BE49-F238E27FC236}">
                  <a16:creationId xmlns:a16="http://schemas.microsoft.com/office/drawing/2014/main" id="{776D46C2-030B-4397-A3FB-C7512AE49E4B}"/>
                </a:ext>
              </a:extLst>
            </p:cNvPr>
            <p:cNvSpPr/>
            <p:nvPr/>
          </p:nvSpPr>
          <p:spPr>
            <a:xfrm>
              <a:off x="8535875"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3" name="Freeform: Shape 532">
              <a:extLst>
                <a:ext uri="{FF2B5EF4-FFF2-40B4-BE49-F238E27FC236}">
                  <a16:creationId xmlns:a16="http://schemas.microsoft.com/office/drawing/2014/main" id="{2E65676F-21ED-46C1-927F-B91E09E4F1B2}"/>
                </a:ext>
              </a:extLst>
            </p:cNvPr>
            <p:cNvSpPr/>
            <p:nvPr/>
          </p:nvSpPr>
          <p:spPr>
            <a:xfrm>
              <a:off x="8633400" y="1979439"/>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4" name="Freeform: Shape 533">
              <a:extLst>
                <a:ext uri="{FF2B5EF4-FFF2-40B4-BE49-F238E27FC236}">
                  <a16:creationId xmlns:a16="http://schemas.microsoft.com/office/drawing/2014/main" id="{6CDF84D4-3790-467A-BA3E-11ADA623CDCE}"/>
                </a:ext>
              </a:extLst>
            </p:cNvPr>
            <p:cNvSpPr/>
            <p:nvPr/>
          </p:nvSpPr>
          <p:spPr>
            <a:xfrm>
              <a:off x="8731537"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5" name="Freeform: Shape 534">
              <a:extLst>
                <a:ext uri="{FF2B5EF4-FFF2-40B4-BE49-F238E27FC236}">
                  <a16:creationId xmlns:a16="http://schemas.microsoft.com/office/drawing/2014/main" id="{EC614A37-6C32-4FAB-A40B-1AEF04B3B6A3}"/>
                </a:ext>
              </a:extLst>
            </p:cNvPr>
            <p:cNvSpPr/>
            <p:nvPr/>
          </p:nvSpPr>
          <p:spPr>
            <a:xfrm>
              <a:off x="8831126" y="1979942"/>
              <a:ext cx="41755" cy="41750"/>
            </a:xfrm>
            <a:custGeom>
              <a:avLst/>
              <a:gdLst>
                <a:gd name="connsiteX0" fmla="*/ 73936 w 73969"/>
                <a:gd name="connsiteY0" fmla="*/ 36329 h 73964"/>
                <a:gd name="connsiteX1" fmla="*/ 37543 w 73969"/>
                <a:gd name="connsiteY1" fmla="*/ 73896 h 73964"/>
                <a:gd name="connsiteX2" fmla="*/ -25 w 73969"/>
                <a:gd name="connsiteY2" fmla="*/ 37503 h 73964"/>
                <a:gd name="connsiteX3" fmla="*/ 36369 w 73969"/>
                <a:gd name="connsiteY3" fmla="*/ -65 h 73964"/>
                <a:gd name="connsiteX4" fmla="*/ 36956 w 73969"/>
                <a:gd name="connsiteY4" fmla="*/ -65 h 73964"/>
                <a:gd name="connsiteX5" fmla="*/ 73936 w 73969"/>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64">
                  <a:moveTo>
                    <a:pt x="73936" y="36329"/>
                  </a:moveTo>
                  <a:cubicBezTo>
                    <a:pt x="74268" y="56756"/>
                    <a:pt x="57970" y="73563"/>
                    <a:pt x="37543" y="73896"/>
                  </a:cubicBezTo>
                  <a:cubicBezTo>
                    <a:pt x="17135" y="74209"/>
                    <a:pt x="308" y="57930"/>
                    <a:pt x="-25" y="37503"/>
                  </a:cubicBezTo>
                  <a:cubicBezTo>
                    <a:pt x="-337" y="17075"/>
                    <a:pt x="15961" y="268"/>
                    <a:pt x="36369" y="-65"/>
                  </a:cubicBezTo>
                  <a:cubicBezTo>
                    <a:pt x="36564" y="-65"/>
                    <a:pt x="36760" y="-65"/>
                    <a:pt x="36956" y="-65"/>
                  </a:cubicBezTo>
                  <a:cubicBezTo>
                    <a:pt x="57109" y="33"/>
                    <a:pt x="73505" y="16175"/>
                    <a:pt x="7393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6" name="Freeform: Shape 535">
              <a:extLst>
                <a:ext uri="{FF2B5EF4-FFF2-40B4-BE49-F238E27FC236}">
                  <a16:creationId xmlns:a16="http://schemas.microsoft.com/office/drawing/2014/main" id="{4897AC08-5241-4B32-8992-EB025261D2F5}"/>
                </a:ext>
              </a:extLst>
            </p:cNvPr>
            <p:cNvSpPr/>
            <p:nvPr/>
          </p:nvSpPr>
          <p:spPr>
            <a:xfrm>
              <a:off x="8929632"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7" name="Freeform: Shape 536">
              <a:extLst>
                <a:ext uri="{FF2B5EF4-FFF2-40B4-BE49-F238E27FC236}">
                  <a16:creationId xmlns:a16="http://schemas.microsoft.com/office/drawing/2014/main" id="{A320DEED-ACBF-4AE5-9C17-E4D45A94D197}"/>
                </a:ext>
              </a:extLst>
            </p:cNvPr>
            <p:cNvSpPr/>
            <p:nvPr/>
          </p:nvSpPr>
          <p:spPr>
            <a:xfrm>
              <a:off x="9028553" y="19793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8" name="Freeform: Shape 537">
              <a:extLst>
                <a:ext uri="{FF2B5EF4-FFF2-40B4-BE49-F238E27FC236}">
                  <a16:creationId xmlns:a16="http://schemas.microsoft.com/office/drawing/2014/main" id="{7CF3C010-4B94-4D98-BCDD-145B2411D3FA}"/>
                </a:ext>
              </a:extLst>
            </p:cNvPr>
            <p:cNvSpPr/>
            <p:nvPr/>
          </p:nvSpPr>
          <p:spPr>
            <a:xfrm>
              <a:off x="9127055"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9" name="Freeform: Shape 538">
              <a:extLst>
                <a:ext uri="{FF2B5EF4-FFF2-40B4-BE49-F238E27FC236}">
                  <a16:creationId xmlns:a16="http://schemas.microsoft.com/office/drawing/2014/main" id="{204838FE-2AB8-421A-B5D3-FEEC0D1F7566}"/>
                </a:ext>
              </a:extLst>
            </p:cNvPr>
            <p:cNvSpPr/>
            <p:nvPr/>
          </p:nvSpPr>
          <p:spPr>
            <a:xfrm>
              <a:off x="9225976" y="19793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0" name="Freeform: Shape 539">
              <a:extLst>
                <a:ext uri="{FF2B5EF4-FFF2-40B4-BE49-F238E27FC236}">
                  <a16:creationId xmlns:a16="http://schemas.microsoft.com/office/drawing/2014/main" id="{68CA49E1-12D5-47F3-810D-52405C89B82B}"/>
                </a:ext>
              </a:extLst>
            </p:cNvPr>
            <p:cNvSpPr/>
            <p:nvPr/>
          </p:nvSpPr>
          <p:spPr>
            <a:xfrm>
              <a:off x="9324786"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1" name="Freeform: Shape 540">
              <a:extLst>
                <a:ext uri="{FF2B5EF4-FFF2-40B4-BE49-F238E27FC236}">
                  <a16:creationId xmlns:a16="http://schemas.microsoft.com/office/drawing/2014/main" id="{782968C7-00C1-4C6D-8A22-C1283C4EB0D2}"/>
                </a:ext>
              </a:extLst>
            </p:cNvPr>
            <p:cNvSpPr/>
            <p:nvPr/>
          </p:nvSpPr>
          <p:spPr>
            <a:xfrm>
              <a:off x="9423288"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2" name="Freeform: Shape 541">
              <a:extLst>
                <a:ext uri="{FF2B5EF4-FFF2-40B4-BE49-F238E27FC236}">
                  <a16:creationId xmlns:a16="http://schemas.microsoft.com/office/drawing/2014/main" id="{F92C073F-6CD1-4A03-A545-7E3B0AED6819}"/>
                </a:ext>
              </a:extLst>
            </p:cNvPr>
            <p:cNvSpPr/>
            <p:nvPr/>
          </p:nvSpPr>
          <p:spPr>
            <a:xfrm>
              <a:off x="2215985" y="2077773"/>
              <a:ext cx="41748" cy="41749"/>
            </a:xfrm>
            <a:custGeom>
              <a:avLst/>
              <a:gdLst>
                <a:gd name="connsiteX0" fmla="*/ 73930 w 73960"/>
                <a:gd name="connsiteY0" fmla="*/ 37307 h 73962"/>
                <a:gd name="connsiteX1" fmla="*/ 36560 w 73960"/>
                <a:gd name="connsiteY1" fmla="*/ 73896 h 73962"/>
                <a:gd name="connsiteX2" fmla="*/ -27 w 73960"/>
                <a:gd name="connsiteY2" fmla="*/ 36525 h 73962"/>
                <a:gd name="connsiteX3" fmla="*/ 37145 w 73960"/>
                <a:gd name="connsiteY3" fmla="*/ -64 h 73962"/>
                <a:gd name="connsiteX4" fmla="*/ 73932 w 73960"/>
                <a:gd name="connsiteY4" fmla="*/ 37112 h 73962"/>
                <a:gd name="connsiteX5" fmla="*/ 73930 w 73960"/>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2">
                  <a:moveTo>
                    <a:pt x="73930" y="37307"/>
                  </a:moveTo>
                  <a:cubicBezTo>
                    <a:pt x="73712" y="57735"/>
                    <a:pt x="56981" y="74111"/>
                    <a:pt x="36560" y="73896"/>
                  </a:cubicBezTo>
                  <a:cubicBezTo>
                    <a:pt x="16137" y="73681"/>
                    <a:pt x="-242" y="56952"/>
                    <a:pt x="-27" y="36525"/>
                  </a:cubicBezTo>
                  <a:cubicBezTo>
                    <a:pt x="188" y="16176"/>
                    <a:pt x="16800" y="-162"/>
                    <a:pt x="37145" y="-64"/>
                  </a:cubicBezTo>
                  <a:cubicBezTo>
                    <a:pt x="57568" y="34"/>
                    <a:pt x="74037" y="16685"/>
                    <a:pt x="73932" y="37112"/>
                  </a:cubicBezTo>
                  <a:cubicBezTo>
                    <a:pt x="73932" y="37170"/>
                    <a:pt x="73930" y="37249"/>
                    <a:pt x="73930"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3" name="Freeform: Shape 542">
              <a:extLst>
                <a:ext uri="{FF2B5EF4-FFF2-40B4-BE49-F238E27FC236}">
                  <a16:creationId xmlns:a16="http://schemas.microsoft.com/office/drawing/2014/main" id="{26505C1A-D5B0-4BBE-A75E-8BE55823053F}"/>
                </a:ext>
              </a:extLst>
            </p:cNvPr>
            <p:cNvSpPr/>
            <p:nvPr/>
          </p:nvSpPr>
          <p:spPr>
            <a:xfrm>
              <a:off x="2314683" y="2077856"/>
              <a:ext cx="41970" cy="41970"/>
            </a:xfrm>
            <a:custGeom>
              <a:avLst/>
              <a:gdLst>
                <a:gd name="connsiteX0" fmla="*/ 74321 w 74352"/>
                <a:gd name="connsiteY0" fmla="*/ 37308 h 74352"/>
                <a:gd name="connsiteX1" fmla="*/ 36950 w 74352"/>
                <a:gd name="connsiteY1" fmla="*/ 74288 h 74352"/>
                <a:gd name="connsiteX2" fmla="*/ -28 w 74352"/>
                <a:gd name="connsiteY2" fmla="*/ 36916 h 74352"/>
                <a:gd name="connsiteX3" fmla="*/ 37341 w 74352"/>
                <a:gd name="connsiteY3" fmla="*/ -64 h 74352"/>
                <a:gd name="connsiteX4" fmla="*/ 74323 w 74352"/>
                <a:gd name="connsiteY4" fmla="*/ 36916 h 74352"/>
                <a:gd name="connsiteX5" fmla="*/ 74321 w 74352"/>
                <a:gd name="connsiteY5" fmla="*/ 37308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1" y="37308"/>
                  </a:moveTo>
                  <a:cubicBezTo>
                    <a:pt x="74214" y="57833"/>
                    <a:pt x="57481" y="74386"/>
                    <a:pt x="36950" y="74288"/>
                  </a:cubicBezTo>
                  <a:cubicBezTo>
                    <a:pt x="16419" y="74170"/>
                    <a:pt x="-138" y="57441"/>
                    <a:pt x="-28" y="36916"/>
                  </a:cubicBezTo>
                  <a:cubicBezTo>
                    <a:pt x="79" y="16391"/>
                    <a:pt x="16810" y="-181"/>
                    <a:pt x="37341" y="-64"/>
                  </a:cubicBezTo>
                  <a:cubicBezTo>
                    <a:pt x="57764" y="-64"/>
                    <a:pt x="74323" y="16489"/>
                    <a:pt x="74323" y="36916"/>
                  </a:cubicBezTo>
                  <a:cubicBezTo>
                    <a:pt x="74323" y="37053"/>
                    <a:pt x="74323" y="37171"/>
                    <a:pt x="74321" y="3730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4" name="Freeform: Shape 543">
              <a:extLst>
                <a:ext uri="{FF2B5EF4-FFF2-40B4-BE49-F238E27FC236}">
                  <a16:creationId xmlns:a16="http://schemas.microsoft.com/office/drawing/2014/main" id="{E4B34DD6-3496-425A-AB7A-82F0035EE830}"/>
                </a:ext>
              </a:extLst>
            </p:cNvPr>
            <p:cNvSpPr/>
            <p:nvPr/>
          </p:nvSpPr>
          <p:spPr>
            <a:xfrm>
              <a:off x="2413604" y="2077773"/>
              <a:ext cx="41748" cy="41749"/>
            </a:xfrm>
            <a:custGeom>
              <a:avLst/>
              <a:gdLst>
                <a:gd name="connsiteX0" fmla="*/ 73930 w 73960"/>
                <a:gd name="connsiteY0" fmla="*/ 37307 h 73962"/>
                <a:gd name="connsiteX1" fmla="*/ 36560 w 73960"/>
                <a:gd name="connsiteY1" fmla="*/ 73896 h 73962"/>
                <a:gd name="connsiteX2" fmla="*/ -27 w 73960"/>
                <a:gd name="connsiteY2" fmla="*/ 36524 h 73962"/>
                <a:gd name="connsiteX3" fmla="*/ 36949 w 73960"/>
                <a:gd name="connsiteY3" fmla="*/ -65 h 73962"/>
                <a:gd name="connsiteX4" fmla="*/ 73932 w 73960"/>
                <a:gd name="connsiteY4" fmla="*/ 36916 h 73962"/>
                <a:gd name="connsiteX5" fmla="*/ 73930 w 73960"/>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2">
                  <a:moveTo>
                    <a:pt x="73930" y="37307"/>
                  </a:moveTo>
                  <a:cubicBezTo>
                    <a:pt x="73714" y="57734"/>
                    <a:pt x="56983" y="74111"/>
                    <a:pt x="36560" y="73896"/>
                  </a:cubicBezTo>
                  <a:cubicBezTo>
                    <a:pt x="16137" y="73681"/>
                    <a:pt x="-242" y="56951"/>
                    <a:pt x="-27" y="36524"/>
                  </a:cubicBezTo>
                  <a:cubicBezTo>
                    <a:pt x="188" y="16254"/>
                    <a:pt x="16679" y="-65"/>
                    <a:pt x="36949" y="-65"/>
                  </a:cubicBezTo>
                  <a:cubicBezTo>
                    <a:pt x="57373" y="-65"/>
                    <a:pt x="73930" y="16488"/>
                    <a:pt x="73932" y="36916"/>
                  </a:cubicBezTo>
                  <a:cubicBezTo>
                    <a:pt x="73932" y="37053"/>
                    <a:pt x="73932" y="37170"/>
                    <a:pt x="73930"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5" name="Freeform: Shape 544">
              <a:extLst>
                <a:ext uri="{FF2B5EF4-FFF2-40B4-BE49-F238E27FC236}">
                  <a16:creationId xmlns:a16="http://schemas.microsoft.com/office/drawing/2014/main" id="{4B5F25CA-A5A2-4C38-807F-E3E7514C4D34}"/>
                </a:ext>
              </a:extLst>
            </p:cNvPr>
            <p:cNvSpPr/>
            <p:nvPr/>
          </p:nvSpPr>
          <p:spPr>
            <a:xfrm>
              <a:off x="2512412"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6" name="Freeform: Shape 545">
              <a:extLst>
                <a:ext uri="{FF2B5EF4-FFF2-40B4-BE49-F238E27FC236}">
                  <a16:creationId xmlns:a16="http://schemas.microsoft.com/office/drawing/2014/main" id="{94F58DFB-32CF-4AD3-8022-A1112074FE47}"/>
                </a:ext>
              </a:extLst>
            </p:cNvPr>
            <p:cNvSpPr/>
            <p:nvPr/>
          </p:nvSpPr>
          <p:spPr>
            <a:xfrm>
              <a:off x="2610914" y="2077857"/>
              <a:ext cx="41970" cy="41970"/>
            </a:xfrm>
            <a:custGeom>
              <a:avLst/>
              <a:gdLst>
                <a:gd name="connsiteX0" fmla="*/ 74323 w 74352"/>
                <a:gd name="connsiteY0" fmla="*/ 37307 h 74352"/>
                <a:gd name="connsiteX1" fmla="*/ 36952 w 74352"/>
                <a:gd name="connsiteY1" fmla="*/ 74287 h 74352"/>
                <a:gd name="connsiteX2" fmla="*/ -28 w 74352"/>
                <a:gd name="connsiteY2" fmla="*/ 36916 h 74352"/>
                <a:gd name="connsiteX3" fmla="*/ 37147 w 74352"/>
                <a:gd name="connsiteY3" fmla="*/ -65 h 74352"/>
                <a:gd name="connsiteX4" fmla="*/ 74323 w 74352"/>
                <a:gd name="connsiteY4" fmla="*/ 37111 h 74352"/>
                <a:gd name="connsiteX5" fmla="*/ 74323 w 74352"/>
                <a:gd name="connsiteY5" fmla="*/ 3730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7307"/>
                  </a:moveTo>
                  <a:cubicBezTo>
                    <a:pt x="74216" y="57832"/>
                    <a:pt x="57483" y="74405"/>
                    <a:pt x="36952" y="74287"/>
                  </a:cubicBezTo>
                  <a:cubicBezTo>
                    <a:pt x="16421" y="74170"/>
                    <a:pt x="-136" y="57441"/>
                    <a:pt x="-28" y="36916"/>
                  </a:cubicBezTo>
                  <a:cubicBezTo>
                    <a:pt x="79" y="16469"/>
                    <a:pt x="16693" y="-65"/>
                    <a:pt x="37147" y="-65"/>
                  </a:cubicBezTo>
                  <a:cubicBezTo>
                    <a:pt x="57678" y="-65"/>
                    <a:pt x="74323" y="16586"/>
                    <a:pt x="74323" y="37111"/>
                  </a:cubicBezTo>
                  <a:cubicBezTo>
                    <a:pt x="74323" y="37170"/>
                    <a:pt x="74323" y="37248"/>
                    <a:pt x="74323"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7" name="Freeform: Shape 546">
              <a:extLst>
                <a:ext uri="{FF2B5EF4-FFF2-40B4-BE49-F238E27FC236}">
                  <a16:creationId xmlns:a16="http://schemas.microsoft.com/office/drawing/2014/main" id="{9E626783-1E64-4A4C-9772-D4E5A3F7E54A}"/>
                </a:ext>
              </a:extLst>
            </p:cNvPr>
            <p:cNvSpPr/>
            <p:nvPr/>
          </p:nvSpPr>
          <p:spPr>
            <a:xfrm>
              <a:off x="2709835"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8" name="Freeform: Shape 547">
              <a:extLst>
                <a:ext uri="{FF2B5EF4-FFF2-40B4-BE49-F238E27FC236}">
                  <a16:creationId xmlns:a16="http://schemas.microsoft.com/office/drawing/2014/main" id="{22D675D1-ABCB-4450-904F-5F5D14427A78}"/>
                </a:ext>
              </a:extLst>
            </p:cNvPr>
            <p:cNvSpPr/>
            <p:nvPr/>
          </p:nvSpPr>
          <p:spPr>
            <a:xfrm>
              <a:off x="2808339" y="2077856"/>
              <a:ext cx="41970" cy="41970"/>
            </a:xfrm>
            <a:custGeom>
              <a:avLst/>
              <a:gdLst>
                <a:gd name="connsiteX0" fmla="*/ 74321 w 74352"/>
                <a:gd name="connsiteY0" fmla="*/ 37308 h 74352"/>
                <a:gd name="connsiteX1" fmla="*/ 36950 w 74352"/>
                <a:gd name="connsiteY1" fmla="*/ 74288 h 74352"/>
                <a:gd name="connsiteX2" fmla="*/ -28 w 74352"/>
                <a:gd name="connsiteY2" fmla="*/ 36916 h 74352"/>
                <a:gd name="connsiteX3" fmla="*/ 37341 w 74352"/>
                <a:gd name="connsiteY3" fmla="*/ -64 h 74352"/>
                <a:gd name="connsiteX4" fmla="*/ 74323 w 74352"/>
                <a:gd name="connsiteY4" fmla="*/ 36916 h 74352"/>
                <a:gd name="connsiteX5" fmla="*/ 74321 w 74352"/>
                <a:gd name="connsiteY5" fmla="*/ 37308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1" y="37308"/>
                  </a:moveTo>
                  <a:cubicBezTo>
                    <a:pt x="74214" y="57833"/>
                    <a:pt x="57481" y="74386"/>
                    <a:pt x="36950" y="74288"/>
                  </a:cubicBezTo>
                  <a:cubicBezTo>
                    <a:pt x="16419" y="74170"/>
                    <a:pt x="-138" y="57441"/>
                    <a:pt x="-28" y="36916"/>
                  </a:cubicBezTo>
                  <a:cubicBezTo>
                    <a:pt x="79" y="16391"/>
                    <a:pt x="16810" y="-181"/>
                    <a:pt x="37341" y="-64"/>
                  </a:cubicBezTo>
                  <a:cubicBezTo>
                    <a:pt x="57764" y="-64"/>
                    <a:pt x="74323" y="16489"/>
                    <a:pt x="74323" y="36916"/>
                  </a:cubicBezTo>
                  <a:cubicBezTo>
                    <a:pt x="74323" y="37053"/>
                    <a:pt x="74323" y="37171"/>
                    <a:pt x="74321" y="3730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9" name="Freeform: Shape 548">
              <a:extLst>
                <a:ext uri="{FF2B5EF4-FFF2-40B4-BE49-F238E27FC236}">
                  <a16:creationId xmlns:a16="http://schemas.microsoft.com/office/drawing/2014/main" id="{2BD7F075-3244-4F08-BC82-832BF85CB918}"/>
                </a:ext>
              </a:extLst>
            </p:cNvPr>
            <p:cNvSpPr/>
            <p:nvPr/>
          </p:nvSpPr>
          <p:spPr>
            <a:xfrm>
              <a:off x="2907260" y="2077773"/>
              <a:ext cx="41748" cy="41749"/>
            </a:xfrm>
            <a:custGeom>
              <a:avLst/>
              <a:gdLst>
                <a:gd name="connsiteX0" fmla="*/ 73930 w 73960"/>
                <a:gd name="connsiteY0" fmla="*/ 37307 h 73962"/>
                <a:gd name="connsiteX1" fmla="*/ 36560 w 73960"/>
                <a:gd name="connsiteY1" fmla="*/ 73896 h 73962"/>
                <a:gd name="connsiteX2" fmla="*/ -27 w 73960"/>
                <a:gd name="connsiteY2" fmla="*/ 36524 h 73962"/>
                <a:gd name="connsiteX3" fmla="*/ 36949 w 73960"/>
                <a:gd name="connsiteY3" fmla="*/ -65 h 73962"/>
                <a:gd name="connsiteX4" fmla="*/ 73932 w 73960"/>
                <a:gd name="connsiteY4" fmla="*/ 36916 h 73962"/>
                <a:gd name="connsiteX5" fmla="*/ 73930 w 73960"/>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2">
                  <a:moveTo>
                    <a:pt x="73930" y="37307"/>
                  </a:moveTo>
                  <a:cubicBezTo>
                    <a:pt x="73714" y="57734"/>
                    <a:pt x="56983" y="74111"/>
                    <a:pt x="36560" y="73896"/>
                  </a:cubicBezTo>
                  <a:cubicBezTo>
                    <a:pt x="16137" y="73681"/>
                    <a:pt x="-242" y="56951"/>
                    <a:pt x="-27" y="36524"/>
                  </a:cubicBezTo>
                  <a:cubicBezTo>
                    <a:pt x="188" y="16254"/>
                    <a:pt x="16679" y="-65"/>
                    <a:pt x="36949" y="-65"/>
                  </a:cubicBezTo>
                  <a:cubicBezTo>
                    <a:pt x="57373" y="-65"/>
                    <a:pt x="73930" y="16488"/>
                    <a:pt x="73932" y="36916"/>
                  </a:cubicBezTo>
                  <a:cubicBezTo>
                    <a:pt x="73932" y="37053"/>
                    <a:pt x="73932" y="37170"/>
                    <a:pt x="73930"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0" name="Freeform: Shape 549">
              <a:extLst>
                <a:ext uri="{FF2B5EF4-FFF2-40B4-BE49-F238E27FC236}">
                  <a16:creationId xmlns:a16="http://schemas.microsoft.com/office/drawing/2014/main" id="{385CEA3F-F5F4-4B9B-B0AF-23D13AA26559}"/>
                </a:ext>
              </a:extLst>
            </p:cNvPr>
            <p:cNvSpPr/>
            <p:nvPr/>
          </p:nvSpPr>
          <p:spPr>
            <a:xfrm>
              <a:off x="3006068"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1" name="Freeform: Shape 550">
              <a:extLst>
                <a:ext uri="{FF2B5EF4-FFF2-40B4-BE49-F238E27FC236}">
                  <a16:creationId xmlns:a16="http://schemas.microsoft.com/office/drawing/2014/main" id="{51442EE3-1332-4992-BE9E-4F394CE24F87}"/>
                </a:ext>
              </a:extLst>
            </p:cNvPr>
            <p:cNvSpPr/>
            <p:nvPr/>
          </p:nvSpPr>
          <p:spPr>
            <a:xfrm>
              <a:off x="3104570"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2" name="Freeform: Shape 551">
              <a:extLst>
                <a:ext uri="{FF2B5EF4-FFF2-40B4-BE49-F238E27FC236}">
                  <a16:creationId xmlns:a16="http://schemas.microsoft.com/office/drawing/2014/main" id="{60C4FE06-0FA0-4BF1-98EA-0243F340F97F}"/>
                </a:ext>
              </a:extLst>
            </p:cNvPr>
            <p:cNvSpPr/>
            <p:nvPr/>
          </p:nvSpPr>
          <p:spPr>
            <a:xfrm>
              <a:off x="3203491"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3" name="Freeform: Shape 552">
              <a:extLst>
                <a:ext uri="{FF2B5EF4-FFF2-40B4-BE49-F238E27FC236}">
                  <a16:creationId xmlns:a16="http://schemas.microsoft.com/office/drawing/2014/main" id="{4AAB7726-E8CD-4997-AE91-73DD5464403A}"/>
                </a:ext>
              </a:extLst>
            </p:cNvPr>
            <p:cNvSpPr/>
            <p:nvPr/>
          </p:nvSpPr>
          <p:spPr>
            <a:xfrm>
              <a:off x="3301994"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4" name="Freeform: Shape 553">
              <a:extLst>
                <a:ext uri="{FF2B5EF4-FFF2-40B4-BE49-F238E27FC236}">
                  <a16:creationId xmlns:a16="http://schemas.microsoft.com/office/drawing/2014/main" id="{8C435D4A-9924-49A6-A8D0-02CB83B6FB40}"/>
                </a:ext>
              </a:extLst>
            </p:cNvPr>
            <p:cNvSpPr/>
            <p:nvPr/>
          </p:nvSpPr>
          <p:spPr>
            <a:xfrm>
              <a:off x="3400914" y="207816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5" name="Freeform: Shape 554">
              <a:extLst>
                <a:ext uri="{FF2B5EF4-FFF2-40B4-BE49-F238E27FC236}">
                  <a16:creationId xmlns:a16="http://schemas.microsoft.com/office/drawing/2014/main" id="{8DC6493E-026B-435A-B03B-71F45D8A1ABD}"/>
                </a:ext>
              </a:extLst>
            </p:cNvPr>
            <p:cNvSpPr/>
            <p:nvPr/>
          </p:nvSpPr>
          <p:spPr>
            <a:xfrm>
              <a:off x="3499724"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6" name="Freeform: Shape 555">
              <a:extLst>
                <a:ext uri="{FF2B5EF4-FFF2-40B4-BE49-F238E27FC236}">
                  <a16:creationId xmlns:a16="http://schemas.microsoft.com/office/drawing/2014/main" id="{54701886-482A-43B3-967C-B9F125A13938}"/>
                </a:ext>
              </a:extLst>
            </p:cNvPr>
            <p:cNvSpPr/>
            <p:nvPr/>
          </p:nvSpPr>
          <p:spPr>
            <a:xfrm>
              <a:off x="3598337" y="207816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7" name="Freeform: Shape 556">
              <a:extLst>
                <a:ext uri="{FF2B5EF4-FFF2-40B4-BE49-F238E27FC236}">
                  <a16:creationId xmlns:a16="http://schemas.microsoft.com/office/drawing/2014/main" id="{68575887-D439-4F5B-A381-9FE3317BD054}"/>
                </a:ext>
              </a:extLst>
            </p:cNvPr>
            <p:cNvSpPr/>
            <p:nvPr/>
          </p:nvSpPr>
          <p:spPr>
            <a:xfrm>
              <a:off x="3697147"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8" name="Freeform: Shape 557">
              <a:extLst>
                <a:ext uri="{FF2B5EF4-FFF2-40B4-BE49-F238E27FC236}">
                  <a16:creationId xmlns:a16="http://schemas.microsoft.com/office/drawing/2014/main" id="{5CA52131-952D-4645-90EB-477962A7F2CA}"/>
                </a:ext>
              </a:extLst>
            </p:cNvPr>
            <p:cNvSpPr/>
            <p:nvPr/>
          </p:nvSpPr>
          <p:spPr>
            <a:xfrm>
              <a:off x="3795649"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9" name="Freeform: Shape 558">
              <a:extLst>
                <a:ext uri="{FF2B5EF4-FFF2-40B4-BE49-F238E27FC236}">
                  <a16:creationId xmlns:a16="http://schemas.microsoft.com/office/drawing/2014/main" id="{9B50DE4A-D6A2-404E-902C-F569272FFF77}"/>
                </a:ext>
              </a:extLst>
            </p:cNvPr>
            <p:cNvSpPr/>
            <p:nvPr/>
          </p:nvSpPr>
          <p:spPr>
            <a:xfrm>
              <a:off x="3894569" y="2077773"/>
              <a:ext cx="41749" cy="41749"/>
            </a:xfrm>
            <a:custGeom>
              <a:avLst/>
              <a:gdLst>
                <a:gd name="connsiteX0" fmla="*/ 73933 w 73962"/>
                <a:gd name="connsiteY0" fmla="*/ 37307 h 73962"/>
                <a:gd name="connsiteX1" fmla="*/ 36562 w 73962"/>
                <a:gd name="connsiteY1" fmla="*/ 73896 h 73962"/>
                <a:gd name="connsiteX2" fmla="*/ -27 w 73962"/>
                <a:gd name="connsiteY2" fmla="*/ 36524 h 73962"/>
                <a:gd name="connsiteX3" fmla="*/ 36953 w 73962"/>
                <a:gd name="connsiteY3" fmla="*/ -65 h 73962"/>
                <a:gd name="connsiteX4" fmla="*/ 73933 w 73962"/>
                <a:gd name="connsiteY4" fmla="*/ 36916 h 73962"/>
                <a:gd name="connsiteX5" fmla="*/ 73933 w 73962"/>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2" h="73962">
                  <a:moveTo>
                    <a:pt x="73933" y="37307"/>
                  </a:moveTo>
                  <a:cubicBezTo>
                    <a:pt x="73719" y="57734"/>
                    <a:pt x="56989" y="74111"/>
                    <a:pt x="36562" y="73896"/>
                  </a:cubicBezTo>
                  <a:cubicBezTo>
                    <a:pt x="16135" y="73681"/>
                    <a:pt x="-242" y="56951"/>
                    <a:pt x="-27" y="36524"/>
                  </a:cubicBezTo>
                  <a:cubicBezTo>
                    <a:pt x="188" y="16254"/>
                    <a:pt x="16683" y="-65"/>
                    <a:pt x="36953" y="-65"/>
                  </a:cubicBezTo>
                  <a:cubicBezTo>
                    <a:pt x="57381" y="-65"/>
                    <a:pt x="73933" y="16488"/>
                    <a:pt x="73933" y="36916"/>
                  </a:cubicBezTo>
                  <a:cubicBezTo>
                    <a:pt x="73933" y="37053"/>
                    <a:pt x="73933" y="37170"/>
                    <a:pt x="73933"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0" name="Freeform: Shape 559">
              <a:extLst>
                <a:ext uri="{FF2B5EF4-FFF2-40B4-BE49-F238E27FC236}">
                  <a16:creationId xmlns:a16="http://schemas.microsoft.com/office/drawing/2014/main" id="{2B70627B-2F43-4A9D-9AB6-93F6D9B905B0}"/>
                </a:ext>
              </a:extLst>
            </p:cNvPr>
            <p:cNvSpPr/>
            <p:nvPr/>
          </p:nvSpPr>
          <p:spPr>
            <a:xfrm>
              <a:off x="4091991" y="2077773"/>
              <a:ext cx="41750" cy="41749"/>
            </a:xfrm>
            <a:custGeom>
              <a:avLst/>
              <a:gdLst>
                <a:gd name="connsiteX0" fmla="*/ 73933 w 73963"/>
                <a:gd name="connsiteY0" fmla="*/ 37307 h 73962"/>
                <a:gd name="connsiteX1" fmla="*/ 36562 w 73963"/>
                <a:gd name="connsiteY1" fmla="*/ 73896 h 73962"/>
                <a:gd name="connsiteX2" fmla="*/ -27 w 73963"/>
                <a:gd name="connsiteY2" fmla="*/ 36525 h 73962"/>
                <a:gd name="connsiteX3" fmla="*/ 37149 w 73963"/>
                <a:gd name="connsiteY3" fmla="*/ -64 h 73962"/>
                <a:gd name="connsiteX4" fmla="*/ 73933 w 73963"/>
                <a:gd name="connsiteY4" fmla="*/ 37112 h 73962"/>
                <a:gd name="connsiteX5" fmla="*/ 73933 w 73963"/>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3" h="73962">
                  <a:moveTo>
                    <a:pt x="73933" y="37307"/>
                  </a:moveTo>
                  <a:cubicBezTo>
                    <a:pt x="73718" y="57735"/>
                    <a:pt x="56989" y="74111"/>
                    <a:pt x="36562" y="73896"/>
                  </a:cubicBezTo>
                  <a:cubicBezTo>
                    <a:pt x="16135" y="73681"/>
                    <a:pt x="-242" y="56952"/>
                    <a:pt x="-27" y="36525"/>
                  </a:cubicBezTo>
                  <a:cubicBezTo>
                    <a:pt x="188" y="16176"/>
                    <a:pt x="16800" y="-162"/>
                    <a:pt x="37149" y="-64"/>
                  </a:cubicBezTo>
                  <a:cubicBezTo>
                    <a:pt x="57576" y="34"/>
                    <a:pt x="74051" y="16685"/>
                    <a:pt x="73933" y="37112"/>
                  </a:cubicBezTo>
                  <a:cubicBezTo>
                    <a:pt x="73933" y="37170"/>
                    <a:pt x="73933" y="37249"/>
                    <a:pt x="73933"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1" name="Freeform: Shape 560">
              <a:extLst>
                <a:ext uri="{FF2B5EF4-FFF2-40B4-BE49-F238E27FC236}">
                  <a16:creationId xmlns:a16="http://schemas.microsoft.com/office/drawing/2014/main" id="{C9A1CD8A-1E5D-4491-93AD-ADAC455962E0}"/>
                </a:ext>
              </a:extLst>
            </p:cNvPr>
            <p:cNvSpPr/>
            <p:nvPr/>
          </p:nvSpPr>
          <p:spPr>
            <a:xfrm>
              <a:off x="4190803"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2" name="Freeform: Shape 561">
              <a:extLst>
                <a:ext uri="{FF2B5EF4-FFF2-40B4-BE49-F238E27FC236}">
                  <a16:creationId xmlns:a16="http://schemas.microsoft.com/office/drawing/2014/main" id="{E5342B29-8E19-497F-AFE2-98B58C01A6CC}"/>
                </a:ext>
              </a:extLst>
            </p:cNvPr>
            <p:cNvSpPr/>
            <p:nvPr/>
          </p:nvSpPr>
          <p:spPr>
            <a:xfrm>
              <a:off x="5572961" y="2078163"/>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8"/>
                    <a:pt x="16524" y="-65"/>
                    <a:pt x="36951"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3" name="Freeform: Shape 562">
              <a:extLst>
                <a:ext uri="{FF2B5EF4-FFF2-40B4-BE49-F238E27FC236}">
                  <a16:creationId xmlns:a16="http://schemas.microsoft.com/office/drawing/2014/main" id="{4816668E-ACC8-4991-AB31-646468356DAA}"/>
                </a:ext>
              </a:extLst>
            </p:cNvPr>
            <p:cNvSpPr/>
            <p:nvPr/>
          </p:nvSpPr>
          <p:spPr>
            <a:xfrm>
              <a:off x="5671771"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4" name="Freeform: Shape 563">
              <a:extLst>
                <a:ext uri="{FF2B5EF4-FFF2-40B4-BE49-F238E27FC236}">
                  <a16:creationId xmlns:a16="http://schemas.microsoft.com/office/drawing/2014/main" id="{B7719C55-8E22-4E9D-84DF-6B333E2723C6}"/>
                </a:ext>
              </a:extLst>
            </p:cNvPr>
            <p:cNvSpPr/>
            <p:nvPr/>
          </p:nvSpPr>
          <p:spPr>
            <a:xfrm>
              <a:off x="5770273"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5" name="Freeform: Shape 564">
              <a:extLst>
                <a:ext uri="{FF2B5EF4-FFF2-40B4-BE49-F238E27FC236}">
                  <a16:creationId xmlns:a16="http://schemas.microsoft.com/office/drawing/2014/main" id="{6626A776-02AF-4679-93A5-E3C8CF854EFE}"/>
                </a:ext>
              </a:extLst>
            </p:cNvPr>
            <p:cNvSpPr/>
            <p:nvPr/>
          </p:nvSpPr>
          <p:spPr>
            <a:xfrm>
              <a:off x="5869194"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6" name="Freeform: Shape 565">
              <a:extLst>
                <a:ext uri="{FF2B5EF4-FFF2-40B4-BE49-F238E27FC236}">
                  <a16:creationId xmlns:a16="http://schemas.microsoft.com/office/drawing/2014/main" id="{D8110C56-6977-4813-9088-AD8A1FE7F511}"/>
                </a:ext>
              </a:extLst>
            </p:cNvPr>
            <p:cNvSpPr/>
            <p:nvPr/>
          </p:nvSpPr>
          <p:spPr>
            <a:xfrm>
              <a:off x="5967697"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7" name="Freeform: Shape 566">
              <a:extLst>
                <a:ext uri="{FF2B5EF4-FFF2-40B4-BE49-F238E27FC236}">
                  <a16:creationId xmlns:a16="http://schemas.microsoft.com/office/drawing/2014/main" id="{F42CCCBA-B37D-4E48-A13C-F8BE0D700A88}"/>
                </a:ext>
              </a:extLst>
            </p:cNvPr>
            <p:cNvSpPr/>
            <p:nvPr/>
          </p:nvSpPr>
          <p:spPr>
            <a:xfrm>
              <a:off x="6066617" y="207816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8" name="Freeform: Shape 567">
              <a:extLst>
                <a:ext uri="{FF2B5EF4-FFF2-40B4-BE49-F238E27FC236}">
                  <a16:creationId xmlns:a16="http://schemas.microsoft.com/office/drawing/2014/main" id="{4CA7FA4B-8AA1-473C-97D2-FBA16AAF50A5}"/>
                </a:ext>
              </a:extLst>
            </p:cNvPr>
            <p:cNvSpPr/>
            <p:nvPr/>
          </p:nvSpPr>
          <p:spPr>
            <a:xfrm>
              <a:off x="6165426"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9" name="Freeform: Shape 568">
              <a:extLst>
                <a:ext uri="{FF2B5EF4-FFF2-40B4-BE49-F238E27FC236}">
                  <a16:creationId xmlns:a16="http://schemas.microsoft.com/office/drawing/2014/main" id="{FDAC4F2A-1C16-41B7-A415-A93E9A8EB8C5}"/>
                </a:ext>
              </a:extLst>
            </p:cNvPr>
            <p:cNvSpPr/>
            <p:nvPr/>
          </p:nvSpPr>
          <p:spPr>
            <a:xfrm>
              <a:off x="6263929" y="2077857"/>
              <a:ext cx="41969" cy="41970"/>
            </a:xfrm>
            <a:custGeom>
              <a:avLst/>
              <a:gdLst>
                <a:gd name="connsiteX0" fmla="*/ 74323 w 74351"/>
                <a:gd name="connsiteY0" fmla="*/ 37307 h 74352"/>
                <a:gd name="connsiteX1" fmla="*/ 36951 w 74351"/>
                <a:gd name="connsiteY1" fmla="*/ 74287 h 74352"/>
                <a:gd name="connsiteX2" fmla="*/ -29 w 74351"/>
                <a:gd name="connsiteY2" fmla="*/ 36916 h 74352"/>
                <a:gd name="connsiteX3" fmla="*/ 37147 w 74351"/>
                <a:gd name="connsiteY3" fmla="*/ -65 h 74352"/>
                <a:gd name="connsiteX4" fmla="*/ 74323 w 74351"/>
                <a:gd name="connsiteY4" fmla="*/ 37111 h 74352"/>
                <a:gd name="connsiteX5" fmla="*/ 74323 w 74351"/>
                <a:gd name="connsiteY5" fmla="*/ 3730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1" h="74352">
                  <a:moveTo>
                    <a:pt x="74323" y="37307"/>
                  </a:moveTo>
                  <a:cubicBezTo>
                    <a:pt x="74206" y="57832"/>
                    <a:pt x="57477" y="74405"/>
                    <a:pt x="36951" y="74287"/>
                  </a:cubicBezTo>
                  <a:cubicBezTo>
                    <a:pt x="16427" y="74170"/>
                    <a:pt x="-126" y="57441"/>
                    <a:pt x="-29" y="36916"/>
                  </a:cubicBezTo>
                  <a:cubicBezTo>
                    <a:pt x="89" y="16469"/>
                    <a:pt x="16700" y="-65"/>
                    <a:pt x="37147" y="-65"/>
                  </a:cubicBezTo>
                  <a:cubicBezTo>
                    <a:pt x="57672" y="-65"/>
                    <a:pt x="74323" y="16586"/>
                    <a:pt x="74323" y="37111"/>
                  </a:cubicBezTo>
                  <a:cubicBezTo>
                    <a:pt x="74323" y="37170"/>
                    <a:pt x="74323" y="37248"/>
                    <a:pt x="74323"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0" name="Freeform: Shape 569">
              <a:extLst>
                <a:ext uri="{FF2B5EF4-FFF2-40B4-BE49-F238E27FC236}">
                  <a16:creationId xmlns:a16="http://schemas.microsoft.com/office/drawing/2014/main" id="{BECB5DD1-EA29-43D8-87DB-267145AA6C98}"/>
                </a:ext>
              </a:extLst>
            </p:cNvPr>
            <p:cNvSpPr/>
            <p:nvPr/>
          </p:nvSpPr>
          <p:spPr>
            <a:xfrm>
              <a:off x="6362850"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1" name="Freeform: Shape 570">
              <a:extLst>
                <a:ext uri="{FF2B5EF4-FFF2-40B4-BE49-F238E27FC236}">
                  <a16:creationId xmlns:a16="http://schemas.microsoft.com/office/drawing/2014/main" id="{BAB83DA9-FAFB-4EC8-9451-E65D5551E98E}"/>
                </a:ext>
              </a:extLst>
            </p:cNvPr>
            <p:cNvSpPr/>
            <p:nvPr/>
          </p:nvSpPr>
          <p:spPr>
            <a:xfrm>
              <a:off x="6461548" y="2077856"/>
              <a:ext cx="41969" cy="41970"/>
            </a:xfrm>
            <a:custGeom>
              <a:avLst/>
              <a:gdLst>
                <a:gd name="connsiteX0" fmla="*/ 74323 w 74351"/>
                <a:gd name="connsiteY0" fmla="*/ 37308 h 74352"/>
                <a:gd name="connsiteX1" fmla="*/ 36951 w 74351"/>
                <a:gd name="connsiteY1" fmla="*/ 74288 h 74352"/>
                <a:gd name="connsiteX2" fmla="*/ -29 w 74351"/>
                <a:gd name="connsiteY2" fmla="*/ 36916 h 74352"/>
                <a:gd name="connsiteX3" fmla="*/ 37147 w 74351"/>
                <a:gd name="connsiteY3" fmla="*/ -64 h 74352"/>
                <a:gd name="connsiteX4" fmla="*/ 74323 w 74351"/>
                <a:gd name="connsiteY4" fmla="*/ 36721 h 74352"/>
                <a:gd name="connsiteX5" fmla="*/ 74323 w 74351"/>
                <a:gd name="connsiteY5" fmla="*/ 37308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1" h="74352">
                  <a:moveTo>
                    <a:pt x="74323" y="37308"/>
                  </a:moveTo>
                  <a:cubicBezTo>
                    <a:pt x="74205" y="57833"/>
                    <a:pt x="57477" y="74405"/>
                    <a:pt x="36951" y="74288"/>
                  </a:cubicBezTo>
                  <a:cubicBezTo>
                    <a:pt x="16426" y="74170"/>
                    <a:pt x="-126" y="57441"/>
                    <a:pt x="-29" y="36916"/>
                  </a:cubicBezTo>
                  <a:cubicBezTo>
                    <a:pt x="89" y="16470"/>
                    <a:pt x="16700" y="-64"/>
                    <a:pt x="37147" y="-64"/>
                  </a:cubicBezTo>
                  <a:cubicBezTo>
                    <a:pt x="57574" y="-181"/>
                    <a:pt x="74205" y="16293"/>
                    <a:pt x="74323" y="36721"/>
                  </a:cubicBezTo>
                  <a:cubicBezTo>
                    <a:pt x="74323" y="36916"/>
                    <a:pt x="74323" y="37112"/>
                    <a:pt x="74323" y="3730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2" name="Freeform: Shape 571">
              <a:extLst>
                <a:ext uri="{FF2B5EF4-FFF2-40B4-BE49-F238E27FC236}">
                  <a16:creationId xmlns:a16="http://schemas.microsoft.com/office/drawing/2014/main" id="{581FE61A-2B75-4F31-90A6-0E13AE29DB35}"/>
                </a:ext>
              </a:extLst>
            </p:cNvPr>
            <p:cNvSpPr/>
            <p:nvPr/>
          </p:nvSpPr>
          <p:spPr>
            <a:xfrm>
              <a:off x="6559686" y="207816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3" name="Freeform: Shape 572">
              <a:extLst>
                <a:ext uri="{FF2B5EF4-FFF2-40B4-BE49-F238E27FC236}">
                  <a16:creationId xmlns:a16="http://schemas.microsoft.com/office/drawing/2014/main" id="{8C0E77CB-0816-480A-96BF-D68E8DB849AB}"/>
                </a:ext>
              </a:extLst>
            </p:cNvPr>
            <p:cNvSpPr/>
            <p:nvPr/>
          </p:nvSpPr>
          <p:spPr>
            <a:xfrm>
              <a:off x="6659082"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4" name="Freeform: Shape 573">
              <a:extLst>
                <a:ext uri="{FF2B5EF4-FFF2-40B4-BE49-F238E27FC236}">
                  <a16:creationId xmlns:a16="http://schemas.microsoft.com/office/drawing/2014/main" id="{A19C7F22-A1B9-4899-93F0-271CD2EA63D0}"/>
                </a:ext>
              </a:extLst>
            </p:cNvPr>
            <p:cNvSpPr/>
            <p:nvPr/>
          </p:nvSpPr>
          <p:spPr>
            <a:xfrm>
              <a:off x="6757585"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5" name="Freeform: Shape 574">
              <a:extLst>
                <a:ext uri="{FF2B5EF4-FFF2-40B4-BE49-F238E27FC236}">
                  <a16:creationId xmlns:a16="http://schemas.microsoft.com/office/drawing/2014/main" id="{67F23751-5C2C-46F8-8BF8-5890E911EDCF}"/>
                </a:ext>
              </a:extLst>
            </p:cNvPr>
            <p:cNvSpPr/>
            <p:nvPr/>
          </p:nvSpPr>
          <p:spPr>
            <a:xfrm>
              <a:off x="6856506"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6" name="Freeform: Shape 575">
              <a:extLst>
                <a:ext uri="{FF2B5EF4-FFF2-40B4-BE49-F238E27FC236}">
                  <a16:creationId xmlns:a16="http://schemas.microsoft.com/office/drawing/2014/main" id="{338D8BB2-B006-4DB4-A769-050F0BAC844C}"/>
                </a:ext>
              </a:extLst>
            </p:cNvPr>
            <p:cNvSpPr/>
            <p:nvPr/>
          </p:nvSpPr>
          <p:spPr>
            <a:xfrm>
              <a:off x="6955009" y="207824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7" name="Freeform: Shape 576">
              <a:extLst>
                <a:ext uri="{FF2B5EF4-FFF2-40B4-BE49-F238E27FC236}">
                  <a16:creationId xmlns:a16="http://schemas.microsoft.com/office/drawing/2014/main" id="{49709FFA-D5FB-463E-94F7-00FD926E3B2B}"/>
                </a:ext>
              </a:extLst>
            </p:cNvPr>
            <p:cNvSpPr/>
            <p:nvPr/>
          </p:nvSpPr>
          <p:spPr>
            <a:xfrm>
              <a:off x="7053929" y="207816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8" name="Freeform: Shape 577">
              <a:extLst>
                <a:ext uri="{FF2B5EF4-FFF2-40B4-BE49-F238E27FC236}">
                  <a16:creationId xmlns:a16="http://schemas.microsoft.com/office/drawing/2014/main" id="{63B05C6C-CC44-45A1-8285-F76FF24A1F73}"/>
                </a:ext>
              </a:extLst>
            </p:cNvPr>
            <p:cNvSpPr/>
            <p:nvPr/>
          </p:nvSpPr>
          <p:spPr>
            <a:xfrm>
              <a:off x="7152432"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9" name="Freeform: Shape 578">
              <a:extLst>
                <a:ext uri="{FF2B5EF4-FFF2-40B4-BE49-F238E27FC236}">
                  <a16:creationId xmlns:a16="http://schemas.microsoft.com/office/drawing/2014/main" id="{704197BC-158F-44D8-829B-D35E66DAB232}"/>
                </a:ext>
              </a:extLst>
            </p:cNvPr>
            <p:cNvSpPr/>
            <p:nvPr/>
          </p:nvSpPr>
          <p:spPr>
            <a:xfrm>
              <a:off x="7251241"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0" name="Freeform: Shape 579">
              <a:extLst>
                <a:ext uri="{FF2B5EF4-FFF2-40B4-BE49-F238E27FC236}">
                  <a16:creationId xmlns:a16="http://schemas.microsoft.com/office/drawing/2014/main" id="{CDCE7162-260F-4435-A50B-C7B494AF2269}"/>
                </a:ext>
              </a:extLst>
            </p:cNvPr>
            <p:cNvSpPr/>
            <p:nvPr/>
          </p:nvSpPr>
          <p:spPr>
            <a:xfrm>
              <a:off x="7350162" y="2078163"/>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1" name="Freeform: Shape 580">
              <a:extLst>
                <a:ext uri="{FF2B5EF4-FFF2-40B4-BE49-F238E27FC236}">
                  <a16:creationId xmlns:a16="http://schemas.microsoft.com/office/drawing/2014/main" id="{CC800A7B-30E5-492F-995B-6DC578110EF2}"/>
                </a:ext>
              </a:extLst>
            </p:cNvPr>
            <p:cNvSpPr/>
            <p:nvPr/>
          </p:nvSpPr>
          <p:spPr>
            <a:xfrm>
              <a:off x="7448664"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2" name="Freeform: Shape 581">
              <a:extLst>
                <a:ext uri="{FF2B5EF4-FFF2-40B4-BE49-F238E27FC236}">
                  <a16:creationId xmlns:a16="http://schemas.microsoft.com/office/drawing/2014/main" id="{763B9328-4EB3-4723-9421-702EFA719317}"/>
                </a:ext>
              </a:extLst>
            </p:cNvPr>
            <p:cNvSpPr/>
            <p:nvPr/>
          </p:nvSpPr>
          <p:spPr>
            <a:xfrm>
              <a:off x="7547584" y="2077773"/>
              <a:ext cx="41749" cy="41749"/>
            </a:xfrm>
            <a:custGeom>
              <a:avLst/>
              <a:gdLst>
                <a:gd name="connsiteX0" fmla="*/ 73933 w 73962"/>
                <a:gd name="connsiteY0" fmla="*/ 37307 h 73962"/>
                <a:gd name="connsiteX1" fmla="*/ 36562 w 73962"/>
                <a:gd name="connsiteY1" fmla="*/ 73896 h 73962"/>
                <a:gd name="connsiteX2" fmla="*/ -27 w 73962"/>
                <a:gd name="connsiteY2" fmla="*/ 36524 h 73962"/>
                <a:gd name="connsiteX3" fmla="*/ 36954 w 73962"/>
                <a:gd name="connsiteY3" fmla="*/ -65 h 73962"/>
                <a:gd name="connsiteX4" fmla="*/ 73933 w 73962"/>
                <a:gd name="connsiteY4" fmla="*/ 36916 h 73962"/>
                <a:gd name="connsiteX5" fmla="*/ 73933 w 73962"/>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2" h="73962">
                  <a:moveTo>
                    <a:pt x="73933" y="37307"/>
                  </a:moveTo>
                  <a:cubicBezTo>
                    <a:pt x="73719" y="57734"/>
                    <a:pt x="56989" y="74111"/>
                    <a:pt x="36562" y="73896"/>
                  </a:cubicBezTo>
                  <a:cubicBezTo>
                    <a:pt x="16135" y="73681"/>
                    <a:pt x="-242" y="56951"/>
                    <a:pt x="-27" y="36524"/>
                  </a:cubicBezTo>
                  <a:cubicBezTo>
                    <a:pt x="189" y="16254"/>
                    <a:pt x="16683" y="-65"/>
                    <a:pt x="36954" y="-65"/>
                  </a:cubicBezTo>
                  <a:cubicBezTo>
                    <a:pt x="57381" y="-65"/>
                    <a:pt x="73933" y="16488"/>
                    <a:pt x="73933" y="36916"/>
                  </a:cubicBezTo>
                  <a:cubicBezTo>
                    <a:pt x="73933" y="37053"/>
                    <a:pt x="73933" y="37170"/>
                    <a:pt x="73933"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3" name="Freeform: Shape 582">
              <a:extLst>
                <a:ext uri="{FF2B5EF4-FFF2-40B4-BE49-F238E27FC236}">
                  <a16:creationId xmlns:a16="http://schemas.microsoft.com/office/drawing/2014/main" id="{41A3ED62-A393-439D-A995-37964FA638A0}"/>
                </a:ext>
              </a:extLst>
            </p:cNvPr>
            <p:cNvSpPr/>
            <p:nvPr/>
          </p:nvSpPr>
          <p:spPr>
            <a:xfrm>
              <a:off x="7646087"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4" name="Freeform: Shape 583">
              <a:extLst>
                <a:ext uri="{FF2B5EF4-FFF2-40B4-BE49-F238E27FC236}">
                  <a16:creationId xmlns:a16="http://schemas.microsoft.com/office/drawing/2014/main" id="{8D8960C3-7E4A-412B-B002-DEB134E4261F}"/>
                </a:ext>
              </a:extLst>
            </p:cNvPr>
            <p:cNvSpPr/>
            <p:nvPr/>
          </p:nvSpPr>
          <p:spPr>
            <a:xfrm>
              <a:off x="7744897"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5" name="Freeform: Shape 584">
              <a:extLst>
                <a:ext uri="{FF2B5EF4-FFF2-40B4-BE49-F238E27FC236}">
                  <a16:creationId xmlns:a16="http://schemas.microsoft.com/office/drawing/2014/main" id="{61AFD57C-FFF0-4457-80BF-CAED1A69803A}"/>
                </a:ext>
              </a:extLst>
            </p:cNvPr>
            <p:cNvSpPr/>
            <p:nvPr/>
          </p:nvSpPr>
          <p:spPr>
            <a:xfrm>
              <a:off x="7843818"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6" name="Freeform: Shape 585">
              <a:extLst>
                <a:ext uri="{FF2B5EF4-FFF2-40B4-BE49-F238E27FC236}">
                  <a16:creationId xmlns:a16="http://schemas.microsoft.com/office/drawing/2014/main" id="{424BBC6D-0914-4739-B7C3-08608C2564FF}"/>
                </a:ext>
              </a:extLst>
            </p:cNvPr>
            <p:cNvSpPr/>
            <p:nvPr/>
          </p:nvSpPr>
          <p:spPr>
            <a:xfrm>
              <a:off x="7942320"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7" name="Freeform: Shape 586">
              <a:extLst>
                <a:ext uri="{FF2B5EF4-FFF2-40B4-BE49-F238E27FC236}">
                  <a16:creationId xmlns:a16="http://schemas.microsoft.com/office/drawing/2014/main" id="{0C72164D-0C2D-44CC-92F0-C66B7ECE85E4}"/>
                </a:ext>
              </a:extLst>
            </p:cNvPr>
            <p:cNvSpPr/>
            <p:nvPr/>
          </p:nvSpPr>
          <p:spPr>
            <a:xfrm>
              <a:off x="8041241"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8" name="Freeform: Shape 587">
              <a:extLst>
                <a:ext uri="{FF2B5EF4-FFF2-40B4-BE49-F238E27FC236}">
                  <a16:creationId xmlns:a16="http://schemas.microsoft.com/office/drawing/2014/main" id="{C3DF21C8-162D-49B1-B03E-D9D33D2D91F8}"/>
                </a:ext>
              </a:extLst>
            </p:cNvPr>
            <p:cNvSpPr/>
            <p:nvPr/>
          </p:nvSpPr>
          <p:spPr>
            <a:xfrm>
              <a:off x="8139744"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9" name="Freeform: Shape 588">
              <a:extLst>
                <a:ext uri="{FF2B5EF4-FFF2-40B4-BE49-F238E27FC236}">
                  <a16:creationId xmlns:a16="http://schemas.microsoft.com/office/drawing/2014/main" id="{F62A2DD4-576A-4407-986F-BBC80D3D2C3B}"/>
                </a:ext>
              </a:extLst>
            </p:cNvPr>
            <p:cNvSpPr/>
            <p:nvPr/>
          </p:nvSpPr>
          <p:spPr>
            <a:xfrm>
              <a:off x="8238553"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0" name="Freeform: Shape 589">
              <a:extLst>
                <a:ext uri="{FF2B5EF4-FFF2-40B4-BE49-F238E27FC236}">
                  <a16:creationId xmlns:a16="http://schemas.microsoft.com/office/drawing/2014/main" id="{3F853CF1-5FCA-4D6E-A264-2999FE6CF921}"/>
                </a:ext>
              </a:extLst>
            </p:cNvPr>
            <p:cNvSpPr/>
            <p:nvPr/>
          </p:nvSpPr>
          <p:spPr>
            <a:xfrm>
              <a:off x="8337474"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1" name="Freeform: Shape 590">
              <a:extLst>
                <a:ext uri="{FF2B5EF4-FFF2-40B4-BE49-F238E27FC236}">
                  <a16:creationId xmlns:a16="http://schemas.microsoft.com/office/drawing/2014/main" id="{A4546F20-B92C-4967-8E6B-41368401C704}"/>
                </a:ext>
              </a:extLst>
            </p:cNvPr>
            <p:cNvSpPr/>
            <p:nvPr/>
          </p:nvSpPr>
          <p:spPr>
            <a:xfrm>
              <a:off x="8435976" y="2077856"/>
              <a:ext cx="41970" cy="41970"/>
            </a:xfrm>
            <a:custGeom>
              <a:avLst/>
              <a:gdLst>
                <a:gd name="connsiteX0" fmla="*/ 74324 w 74352"/>
                <a:gd name="connsiteY0" fmla="*/ 37308 h 74352"/>
                <a:gd name="connsiteX1" fmla="*/ 36952 w 74352"/>
                <a:gd name="connsiteY1" fmla="*/ 74288 h 74352"/>
                <a:gd name="connsiteX2" fmla="*/ -29 w 74352"/>
                <a:gd name="connsiteY2" fmla="*/ 36916 h 74352"/>
                <a:gd name="connsiteX3" fmla="*/ 36952 w 74352"/>
                <a:gd name="connsiteY3" fmla="*/ -64 h 74352"/>
                <a:gd name="connsiteX4" fmla="*/ 74324 w 74352"/>
                <a:gd name="connsiteY4" fmla="*/ 36916 h 74352"/>
                <a:gd name="connsiteX5" fmla="*/ 74324 w 74352"/>
                <a:gd name="connsiteY5" fmla="*/ 37308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4" y="37308"/>
                  </a:moveTo>
                  <a:cubicBezTo>
                    <a:pt x="74206" y="57833"/>
                    <a:pt x="57477" y="74386"/>
                    <a:pt x="36952" y="74288"/>
                  </a:cubicBezTo>
                  <a:cubicBezTo>
                    <a:pt x="16427" y="74170"/>
                    <a:pt x="-126" y="57441"/>
                    <a:pt x="-29" y="36916"/>
                  </a:cubicBezTo>
                  <a:cubicBezTo>
                    <a:pt x="89" y="16528"/>
                    <a:pt x="16564" y="34"/>
                    <a:pt x="36952" y="-64"/>
                  </a:cubicBezTo>
                  <a:cubicBezTo>
                    <a:pt x="57477" y="-181"/>
                    <a:pt x="74206" y="16391"/>
                    <a:pt x="74324" y="36916"/>
                  </a:cubicBezTo>
                  <a:cubicBezTo>
                    <a:pt x="74324" y="37053"/>
                    <a:pt x="74324" y="37171"/>
                    <a:pt x="74324" y="3730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2" name="Freeform: Shape 591">
              <a:extLst>
                <a:ext uri="{FF2B5EF4-FFF2-40B4-BE49-F238E27FC236}">
                  <a16:creationId xmlns:a16="http://schemas.microsoft.com/office/drawing/2014/main" id="{1FC4B0A3-7A82-48A9-B4D4-5BF9175A8125}"/>
                </a:ext>
              </a:extLst>
            </p:cNvPr>
            <p:cNvSpPr/>
            <p:nvPr/>
          </p:nvSpPr>
          <p:spPr>
            <a:xfrm>
              <a:off x="8534897"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3" name="Freeform: Shape 592">
              <a:extLst>
                <a:ext uri="{FF2B5EF4-FFF2-40B4-BE49-F238E27FC236}">
                  <a16:creationId xmlns:a16="http://schemas.microsoft.com/office/drawing/2014/main" id="{D4D53C43-FD5B-48E6-B942-FA3AF5CE371F}"/>
                </a:ext>
              </a:extLst>
            </p:cNvPr>
            <p:cNvSpPr/>
            <p:nvPr/>
          </p:nvSpPr>
          <p:spPr>
            <a:xfrm>
              <a:off x="8633400" y="207824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4" name="Freeform: Shape 593">
              <a:extLst>
                <a:ext uri="{FF2B5EF4-FFF2-40B4-BE49-F238E27FC236}">
                  <a16:creationId xmlns:a16="http://schemas.microsoft.com/office/drawing/2014/main" id="{5211F6B2-575E-4DF5-8848-C68BB433C906}"/>
                </a:ext>
              </a:extLst>
            </p:cNvPr>
            <p:cNvSpPr/>
            <p:nvPr/>
          </p:nvSpPr>
          <p:spPr>
            <a:xfrm>
              <a:off x="8731537" y="207816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5" name="Freeform: Shape 594">
              <a:extLst>
                <a:ext uri="{FF2B5EF4-FFF2-40B4-BE49-F238E27FC236}">
                  <a16:creationId xmlns:a16="http://schemas.microsoft.com/office/drawing/2014/main" id="{0843EF2F-067D-44B3-8186-820F20FDDC7F}"/>
                </a:ext>
              </a:extLst>
            </p:cNvPr>
            <p:cNvSpPr/>
            <p:nvPr/>
          </p:nvSpPr>
          <p:spPr>
            <a:xfrm>
              <a:off x="8831129" y="2078163"/>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6" name="Freeform: Shape 595">
              <a:extLst>
                <a:ext uri="{FF2B5EF4-FFF2-40B4-BE49-F238E27FC236}">
                  <a16:creationId xmlns:a16="http://schemas.microsoft.com/office/drawing/2014/main" id="{BE5736CF-1F6E-427E-B454-A27ACF281949}"/>
                </a:ext>
              </a:extLst>
            </p:cNvPr>
            <p:cNvSpPr/>
            <p:nvPr/>
          </p:nvSpPr>
          <p:spPr>
            <a:xfrm>
              <a:off x="8929632"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7" name="Freeform: Shape 596">
              <a:extLst>
                <a:ext uri="{FF2B5EF4-FFF2-40B4-BE49-F238E27FC236}">
                  <a16:creationId xmlns:a16="http://schemas.microsoft.com/office/drawing/2014/main" id="{8FF685EA-46F1-48A2-90C2-3358CD4F1F8B}"/>
                </a:ext>
              </a:extLst>
            </p:cNvPr>
            <p:cNvSpPr/>
            <p:nvPr/>
          </p:nvSpPr>
          <p:spPr>
            <a:xfrm>
              <a:off x="9028553" y="2078163"/>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8" name="Freeform: Shape 597">
              <a:extLst>
                <a:ext uri="{FF2B5EF4-FFF2-40B4-BE49-F238E27FC236}">
                  <a16:creationId xmlns:a16="http://schemas.microsoft.com/office/drawing/2014/main" id="{6134DE43-20EB-43F9-B7AB-2F3A6FE0C811}"/>
                </a:ext>
              </a:extLst>
            </p:cNvPr>
            <p:cNvSpPr/>
            <p:nvPr/>
          </p:nvSpPr>
          <p:spPr>
            <a:xfrm>
              <a:off x="9127055"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9" name="Freeform: Shape 598">
              <a:extLst>
                <a:ext uri="{FF2B5EF4-FFF2-40B4-BE49-F238E27FC236}">
                  <a16:creationId xmlns:a16="http://schemas.microsoft.com/office/drawing/2014/main" id="{6647B820-280D-40B5-AAEC-1B50B934DE53}"/>
                </a:ext>
              </a:extLst>
            </p:cNvPr>
            <p:cNvSpPr/>
            <p:nvPr/>
          </p:nvSpPr>
          <p:spPr>
            <a:xfrm>
              <a:off x="9225976" y="207816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0" name="Freeform: Shape 599">
              <a:extLst>
                <a:ext uri="{FF2B5EF4-FFF2-40B4-BE49-F238E27FC236}">
                  <a16:creationId xmlns:a16="http://schemas.microsoft.com/office/drawing/2014/main" id="{65F5EAC4-05E4-4AEE-AA33-6C95FBF4A10D}"/>
                </a:ext>
              </a:extLst>
            </p:cNvPr>
            <p:cNvSpPr/>
            <p:nvPr/>
          </p:nvSpPr>
          <p:spPr>
            <a:xfrm>
              <a:off x="9324785"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1" name="Freeform: Shape 600">
              <a:extLst>
                <a:ext uri="{FF2B5EF4-FFF2-40B4-BE49-F238E27FC236}">
                  <a16:creationId xmlns:a16="http://schemas.microsoft.com/office/drawing/2014/main" id="{01272208-8653-4D9E-AAB9-CE0E259B262E}"/>
                </a:ext>
              </a:extLst>
            </p:cNvPr>
            <p:cNvSpPr/>
            <p:nvPr/>
          </p:nvSpPr>
          <p:spPr>
            <a:xfrm>
              <a:off x="9423288"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2" name="Freeform: Shape 601">
              <a:extLst>
                <a:ext uri="{FF2B5EF4-FFF2-40B4-BE49-F238E27FC236}">
                  <a16:creationId xmlns:a16="http://schemas.microsoft.com/office/drawing/2014/main" id="{B07639A3-B7E6-495C-BABE-F60CE8171828}"/>
                </a:ext>
              </a:extLst>
            </p:cNvPr>
            <p:cNvSpPr/>
            <p:nvPr/>
          </p:nvSpPr>
          <p:spPr>
            <a:xfrm>
              <a:off x="9522209"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3" name="Freeform: Shape 602">
              <a:extLst>
                <a:ext uri="{FF2B5EF4-FFF2-40B4-BE49-F238E27FC236}">
                  <a16:creationId xmlns:a16="http://schemas.microsoft.com/office/drawing/2014/main" id="{35D3DEF0-3EC1-4A15-991A-B0F7AD5554F7}"/>
                </a:ext>
              </a:extLst>
            </p:cNvPr>
            <p:cNvSpPr/>
            <p:nvPr/>
          </p:nvSpPr>
          <p:spPr>
            <a:xfrm>
              <a:off x="2215983"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29" y="33"/>
                    <a:pt x="7382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4" name="Freeform: Shape 603">
              <a:extLst>
                <a:ext uri="{FF2B5EF4-FFF2-40B4-BE49-F238E27FC236}">
                  <a16:creationId xmlns:a16="http://schemas.microsoft.com/office/drawing/2014/main" id="{4A0FB527-94D0-4C86-BEA0-3D1EF32601D8}"/>
                </a:ext>
              </a:extLst>
            </p:cNvPr>
            <p:cNvSpPr/>
            <p:nvPr/>
          </p:nvSpPr>
          <p:spPr>
            <a:xfrm>
              <a:off x="2314682" y="2177841"/>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21" y="33"/>
                    <a:pt x="7421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5" name="Freeform: Shape 604">
              <a:extLst>
                <a:ext uri="{FF2B5EF4-FFF2-40B4-BE49-F238E27FC236}">
                  <a16:creationId xmlns:a16="http://schemas.microsoft.com/office/drawing/2014/main" id="{7680800D-73B5-4562-826E-EF51C01E5A53}"/>
                </a:ext>
              </a:extLst>
            </p:cNvPr>
            <p:cNvSpPr/>
            <p:nvPr/>
          </p:nvSpPr>
          <p:spPr>
            <a:xfrm>
              <a:off x="2413602"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6" name="Freeform: Shape 605">
              <a:extLst>
                <a:ext uri="{FF2B5EF4-FFF2-40B4-BE49-F238E27FC236}">
                  <a16:creationId xmlns:a16="http://schemas.microsoft.com/office/drawing/2014/main" id="{876E41B8-181C-4863-AA5A-3F77EBB2F44D}"/>
                </a:ext>
              </a:extLst>
            </p:cNvPr>
            <p:cNvSpPr/>
            <p:nvPr/>
          </p:nvSpPr>
          <p:spPr>
            <a:xfrm>
              <a:off x="2512107" y="2177841"/>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19" y="33"/>
                    <a:pt x="74214" y="1652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7" name="Freeform: Shape 606">
              <a:extLst>
                <a:ext uri="{FF2B5EF4-FFF2-40B4-BE49-F238E27FC236}">
                  <a16:creationId xmlns:a16="http://schemas.microsoft.com/office/drawing/2014/main" id="{FD418546-E7B1-4DA6-B2DE-626BFBD25ECC}"/>
                </a:ext>
              </a:extLst>
            </p:cNvPr>
            <p:cNvSpPr/>
            <p:nvPr/>
          </p:nvSpPr>
          <p:spPr>
            <a:xfrm>
              <a:off x="2610914" y="2177841"/>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6" y="74170"/>
                    <a:pt x="37343" y="74287"/>
                  </a:cubicBezTo>
                  <a:cubicBezTo>
                    <a:pt x="16812" y="74385"/>
                    <a:pt x="81" y="57832"/>
                    <a:pt x="-28" y="37307"/>
                  </a:cubicBezTo>
                  <a:cubicBezTo>
                    <a:pt x="-136" y="16782"/>
                    <a:pt x="16421" y="53"/>
                    <a:pt x="36952" y="-65"/>
                  </a:cubicBezTo>
                  <a:cubicBezTo>
                    <a:pt x="37018" y="-65"/>
                    <a:pt x="37083" y="-65"/>
                    <a:pt x="37147" y="-65"/>
                  </a:cubicBezTo>
                  <a:cubicBezTo>
                    <a:pt x="57602" y="-65"/>
                    <a:pt x="7421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8" name="Freeform: Shape 607">
              <a:extLst>
                <a:ext uri="{FF2B5EF4-FFF2-40B4-BE49-F238E27FC236}">
                  <a16:creationId xmlns:a16="http://schemas.microsoft.com/office/drawing/2014/main" id="{64AA4805-467E-4E23-B72C-8466D84A5426}"/>
                </a:ext>
              </a:extLst>
            </p:cNvPr>
            <p:cNvSpPr/>
            <p:nvPr/>
          </p:nvSpPr>
          <p:spPr>
            <a:xfrm>
              <a:off x="2709835"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30" y="33"/>
                    <a:pt x="7382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9" name="Freeform: Shape 608">
              <a:extLst>
                <a:ext uri="{FF2B5EF4-FFF2-40B4-BE49-F238E27FC236}">
                  <a16:creationId xmlns:a16="http://schemas.microsoft.com/office/drawing/2014/main" id="{0F24A70A-60BD-47E4-8830-E303D52716E1}"/>
                </a:ext>
              </a:extLst>
            </p:cNvPr>
            <p:cNvSpPr/>
            <p:nvPr/>
          </p:nvSpPr>
          <p:spPr>
            <a:xfrm>
              <a:off x="2808339" y="2177841"/>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19" y="33"/>
                    <a:pt x="74214" y="1652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0" name="Freeform: Shape 609">
              <a:extLst>
                <a:ext uri="{FF2B5EF4-FFF2-40B4-BE49-F238E27FC236}">
                  <a16:creationId xmlns:a16="http://schemas.microsoft.com/office/drawing/2014/main" id="{5A042ADB-7BDC-44F9-B492-DA753E20A6E9}"/>
                </a:ext>
              </a:extLst>
            </p:cNvPr>
            <p:cNvSpPr/>
            <p:nvPr/>
          </p:nvSpPr>
          <p:spPr>
            <a:xfrm>
              <a:off x="2907258"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1" name="Freeform: Shape 610">
              <a:extLst>
                <a:ext uri="{FF2B5EF4-FFF2-40B4-BE49-F238E27FC236}">
                  <a16:creationId xmlns:a16="http://schemas.microsoft.com/office/drawing/2014/main" id="{876DB48C-46F5-463F-B514-E86F7C677F94}"/>
                </a:ext>
              </a:extLst>
            </p:cNvPr>
            <p:cNvSpPr/>
            <p:nvPr/>
          </p:nvSpPr>
          <p:spPr>
            <a:xfrm>
              <a:off x="3005761" y="2177841"/>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2" name="Freeform: Shape 611">
              <a:extLst>
                <a:ext uri="{FF2B5EF4-FFF2-40B4-BE49-F238E27FC236}">
                  <a16:creationId xmlns:a16="http://schemas.microsoft.com/office/drawing/2014/main" id="{31B29587-CD65-4442-9772-ABF5A9EDF216}"/>
                </a:ext>
              </a:extLst>
            </p:cNvPr>
            <p:cNvSpPr/>
            <p:nvPr/>
          </p:nvSpPr>
          <p:spPr>
            <a:xfrm>
              <a:off x="3104570"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3" name="Freeform: Shape 612">
              <a:extLst>
                <a:ext uri="{FF2B5EF4-FFF2-40B4-BE49-F238E27FC236}">
                  <a16:creationId xmlns:a16="http://schemas.microsoft.com/office/drawing/2014/main" id="{DA0ECAD2-7C09-4905-AB8E-C77CE26A45FD}"/>
                </a:ext>
              </a:extLst>
            </p:cNvPr>
            <p:cNvSpPr/>
            <p:nvPr/>
          </p:nvSpPr>
          <p:spPr>
            <a:xfrm>
              <a:off x="3203491"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4" name="Freeform: Shape 613">
              <a:extLst>
                <a:ext uri="{FF2B5EF4-FFF2-40B4-BE49-F238E27FC236}">
                  <a16:creationId xmlns:a16="http://schemas.microsoft.com/office/drawing/2014/main" id="{08A2011C-2A0E-4E10-8B1B-F84D988F2A5C}"/>
                </a:ext>
              </a:extLst>
            </p:cNvPr>
            <p:cNvSpPr/>
            <p:nvPr/>
          </p:nvSpPr>
          <p:spPr>
            <a:xfrm>
              <a:off x="3301994"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5" name="Freeform: Shape 614">
              <a:extLst>
                <a:ext uri="{FF2B5EF4-FFF2-40B4-BE49-F238E27FC236}">
                  <a16:creationId xmlns:a16="http://schemas.microsoft.com/office/drawing/2014/main" id="{859D7C69-59B8-4828-AC92-BC855A866BDB}"/>
                </a:ext>
              </a:extLst>
            </p:cNvPr>
            <p:cNvSpPr/>
            <p:nvPr/>
          </p:nvSpPr>
          <p:spPr>
            <a:xfrm>
              <a:off x="3400914"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6" name="Freeform: Shape 615">
              <a:extLst>
                <a:ext uri="{FF2B5EF4-FFF2-40B4-BE49-F238E27FC236}">
                  <a16:creationId xmlns:a16="http://schemas.microsoft.com/office/drawing/2014/main" id="{07356E05-969A-46B8-927B-CC7873AEDE6A}"/>
                </a:ext>
              </a:extLst>
            </p:cNvPr>
            <p:cNvSpPr/>
            <p:nvPr/>
          </p:nvSpPr>
          <p:spPr>
            <a:xfrm>
              <a:off x="3499417"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7" name="Freeform: Shape 616">
              <a:extLst>
                <a:ext uri="{FF2B5EF4-FFF2-40B4-BE49-F238E27FC236}">
                  <a16:creationId xmlns:a16="http://schemas.microsoft.com/office/drawing/2014/main" id="{8675DD52-9851-47F1-8DFE-5095998F18CD}"/>
                </a:ext>
              </a:extLst>
            </p:cNvPr>
            <p:cNvSpPr/>
            <p:nvPr/>
          </p:nvSpPr>
          <p:spPr>
            <a:xfrm>
              <a:off x="3598337"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8" name="Freeform: Shape 617">
              <a:extLst>
                <a:ext uri="{FF2B5EF4-FFF2-40B4-BE49-F238E27FC236}">
                  <a16:creationId xmlns:a16="http://schemas.microsoft.com/office/drawing/2014/main" id="{E516AA6E-A290-4AE7-94B1-766C9B298867}"/>
                </a:ext>
              </a:extLst>
            </p:cNvPr>
            <p:cNvSpPr/>
            <p:nvPr/>
          </p:nvSpPr>
          <p:spPr>
            <a:xfrm>
              <a:off x="3697147"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9" name="Freeform: Shape 618">
              <a:extLst>
                <a:ext uri="{FF2B5EF4-FFF2-40B4-BE49-F238E27FC236}">
                  <a16:creationId xmlns:a16="http://schemas.microsoft.com/office/drawing/2014/main" id="{8BFF0C3F-B03E-4824-B1F9-13AD5034595A}"/>
                </a:ext>
              </a:extLst>
            </p:cNvPr>
            <p:cNvSpPr/>
            <p:nvPr/>
          </p:nvSpPr>
          <p:spPr>
            <a:xfrm>
              <a:off x="3795649"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0" name="Freeform: Shape 619">
              <a:extLst>
                <a:ext uri="{FF2B5EF4-FFF2-40B4-BE49-F238E27FC236}">
                  <a16:creationId xmlns:a16="http://schemas.microsoft.com/office/drawing/2014/main" id="{5FAE26D1-D73E-4645-AC4E-B2853F7F99C1}"/>
                </a:ext>
              </a:extLst>
            </p:cNvPr>
            <p:cNvSpPr/>
            <p:nvPr/>
          </p:nvSpPr>
          <p:spPr>
            <a:xfrm>
              <a:off x="3894570"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1" name="Freeform: Shape 620">
              <a:extLst>
                <a:ext uri="{FF2B5EF4-FFF2-40B4-BE49-F238E27FC236}">
                  <a16:creationId xmlns:a16="http://schemas.microsoft.com/office/drawing/2014/main" id="{1A41DD15-EE51-4CB6-8435-CF6C87867C68}"/>
                </a:ext>
              </a:extLst>
            </p:cNvPr>
            <p:cNvSpPr/>
            <p:nvPr/>
          </p:nvSpPr>
          <p:spPr>
            <a:xfrm>
              <a:off x="5671770"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2" name="Freeform: Shape 621">
              <a:extLst>
                <a:ext uri="{FF2B5EF4-FFF2-40B4-BE49-F238E27FC236}">
                  <a16:creationId xmlns:a16="http://schemas.microsoft.com/office/drawing/2014/main" id="{73C180F6-DE36-4017-B79C-3B3EBC0BB99B}"/>
                </a:ext>
              </a:extLst>
            </p:cNvPr>
            <p:cNvSpPr/>
            <p:nvPr/>
          </p:nvSpPr>
          <p:spPr>
            <a:xfrm>
              <a:off x="5770273"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3" name="Freeform: Shape 622">
              <a:extLst>
                <a:ext uri="{FF2B5EF4-FFF2-40B4-BE49-F238E27FC236}">
                  <a16:creationId xmlns:a16="http://schemas.microsoft.com/office/drawing/2014/main" id="{D7FB49A9-DC7C-473B-A9F3-3F56BA25BC20}"/>
                </a:ext>
              </a:extLst>
            </p:cNvPr>
            <p:cNvSpPr/>
            <p:nvPr/>
          </p:nvSpPr>
          <p:spPr>
            <a:xfrm>
              <a:off x="5869194" y="2177756"/>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39" y="33"/>
                    <a:pt x="73834" y="1652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4" name="Freeform: Shape 623">
              <a:extLst>
                <a:ext uri="{FF2B5EF4-FFF2-40B4-BE49-F238E27FC236}">
                  <a16:creationId xmlns:a16="http://schemas.microsoft.com/office/drawing/2014/main" id="{B060CAD0-18E9-498B-A4B1-91B807789B3D}"/>
                </a:ext>
              </a:extLst>
            </p:cNvPr>
            <p:cNvSpPr/>
            <p:nvPr/>
          </p:nvSpPr>
          <p:spPr>
            <a:xfrm>
              <a:off x="5967697"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5" name="Freeform: Shape 624">
              <a:extLst>
                <a:ext uri="{FF2B5EF4-FFF2-40B4-BE49-F238E27FC236}">
                  <a16:creationId xmlns:a16="http://schemas.microsoft.com/office/drawing/2014/main" id="{52CF7C59-D483-4A36-9A6E-A87873AF939E}"/>
                </a:ext>
              </a:extLst>
            </p:cNvPr>
            <p:cNvSpPr/>
            <p:nvPr/>
          </p:nvSpPr>
          <p:spPr>
            <a:xfrm>
              <a:off x="6066617"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6" name="Freeform: Shape 625">
              <a:extLst>
                <a:ext uri="{FF2B5EF4-FFF2-40B4-BE49-F238E27FC236}">
                  <a16:creationId xmlns:a16="http://schemas.microsoft.com/office/drawing/2014/main" id="{41CB385D-330C-4D3F-97B3-693EF221578D}"/>
                </a:ext>
              </a:extLst>
            </p:cNvPr>
            <p:cNvSpPr/>
            <p:nvPr/>
          </p:nvSpPr>
          <p:spPr>
            <a:xfrm>
              <a:off x="6165427"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7" name="Freeform: Shape 626">
              <a:extLst>
                <a:ext uri="{FF2B5EF4-FFF2-40B4-BE49-F238E27FC236}">
                  <a16:creationId xmlns:a16="http://schemas.microsoft.com/office/drawing/2014/main" id="{F43EBF11-BB35-424A-9224-F44F9274A4EC}"/>
                </a:ext>
              </a:extLst>
            </p:cNvPr>
            <p:cNvSpPr/>
            <p:nvPr/>
          </p:nvSpPr>
          <p:spPr>
            <a:xfrm>
              <a:off x="6263929"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8" name="Freeform: Shape 627">
              <a:extLst>
                <a:ext uri="{FF2B5EF4-FFF2-40B4-BE49-F238E27FC236}">
                  <a16:creationId xmlns:a16="http://schemas.microsoft.com/office/drawing/2014/main" id="{3CBB7116-22A1-4365-B7C0-091375D36F32}"/>
                </a:ext>
              </a:extLst>
            </p:cNvPr>
            <p:cNvSpPr/>
            <p:nvPr/>
          </p:nvSpPr>
          <p:spPr>
            <a:xfrm>
              <a:off x="6362850"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9" name="Freeform: Shape 628">
              <a:extLst>
                <a:ext uri="{FF2B5EF4-FFF2-40B4-BE49-F238E27FC236}">
                  <a16:creationId xmlns:a16="http://schemas.microsoft.com/office/drawing/2014/main" id="{BBD335C6-619C-4F29-9FF6-A9005A58C946}"/>
                </a:ext>
              </a:extLst>
            </p:cNvPr>
            <p:cNvSpPr/>
            <p:nvPr/>
          </p:nvSpPr>
          <p:spPr>
            <a:xfrm>
              <a:off x="6757585"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0" name="Freeform: Shape 629">
              <a:extLst>
                <a:ext uri="{FF2B5EF4-FFF2-40B4-BE49-F238E27FC236}">
                  <a16:creationId xmlns:a16="http://schemas.microsoft.com/office/drawing/2014/main" id="{63CD9CAB-5881-4DBE-BB19-14FED797215C}"/>
                </a:ext>
              </a:extLst>
            </p:cNvPr>
            <p:cNvSpPr/>
            <p:nvPr/>
          </p:nvSpPr>
          <p:spPr>
            <a:xfrm>
              <a:off x="6856506"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1" name="Freeform: Shape 630">
              <a:extLst>
                <a:ext uri="{FF2B5EF4-FFF2-40B4-BE49-F238E27FC236}">
                  <a16:creationId xmlns:a16="http://schemas.microsoft.com/office/drawing/2014/main" id="{F95D8D4E-B46B-4C58-A545-98DF488108D7}"/>
                </a:ext>
              </a:extLst>
            </p:cNvPr>
            <p:cNvSpPr/>
            <p:nvPr/>
          </p:nvSpPr>
          <p:spPr>
            <a:xfrm>
              <a:off x="7152432"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2" name="Freeform: Shape 631">
              <a:extLst>
                <a:ext uri="{FF2B5EF4-FFF2-40B4-BE49-F238E27FC236}">
                  <a16:creationId xmlns:a16="http://schemas.microsoft.com/office/drawing/2014/main" id="{ACA3A3B1-519E-4020-ADF5-77BCEDB64BB1}"/>
                </a:ext>
              </a:extLst>
            </p:cNvPr>
            <p:cNvSpPr/>
            <p:nvPr/>
          </p:nvSpPr>
          <p:spPr>
            <a:xfrm>
              <a:off x="7251241"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3" name="Freeform: Shape 632">
              <a:extLst>
                <a:ext uri="{FF2B5EF4-FFF2-40B4-BE49-F238E27FC236}">
                  <a16:creationId xmlns:a16="http://schemas.microsoft.com/office/drawing/2014/main" id="{E42DB2BD-2ADC-49B4-A1E6-2B341D66C73F}"/>
                </a:ext>
              </a:extLst>
            </p:cNvPr>
            <p:cNvSpPr/>
            <p:nvPr/>
          </p:nvSpPr>
          <p:spPr>
            <a:xfrm>
              <a:off x="7350162"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4" name="Freeform: Shape 633">
              <a:extLst>
                <a:ext uri="{FF2B5EF4-FFF2-40B4-BE49-F238E27FC236}">
                  <a16:creationId xmlns:a16="http://schemas.microsoft.com/office/drawing/2014/main" id="{776E090D-1AD0-4ADD-A4E2-9078091D3B7D}"/>
                </a:ext>
              </a:extLst>
            </p:cNvPr>
            <p:cNvSpPr/>
            <p:nvPr/>
          </p:nvSpPr>
          <p:spPr>
            <a:xfrm>
              <a:off x="7448664"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5" name="Freeform: Shape 634">
              <a:extLst>
                <a:ext uri="{FF2B5EF4-FFF2-40B4-BE49-F238E27FC236}">
                  <a16:creationId xmlns:a16="http://schemas.microsoft.com/office/drawing/2014/main" id="{29387309-4741-4AF7-8DED-F921C7C5B6FC}"/>
                </a:ext>
              </a:extLst>
            </p:cNvPr>
            <p:cNvSpPr/>
            <p:nvPr/>
          </p:nvSpPr>
          <p:spPr>
            <a:xfrm>
              <a:off x="7547585"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6" name="Freeform: Shape 635">
              <a:extLst>
                <a:ext uri="{FF2B5EF4-FFF2-40B4-BE49-F238E27FC236}">
                  <a16:creationId xmlns:a16="http://schemas.microsoft.com/office/drawing/2014/main" id="{FAFF3157-2027-4E83-8DBB-8FAEAC94C5F3}"/>
                </a:ext>
              </a:extLst>
            </p:cNvPr>
            <p:cNvSpPr/>
            <p:nvPr/>
          </p:nvSpPr>
          <p:spPr>
            <a:xfrm>
              <a:off x="7646087"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7" name="Freeform: Shape 636">
              <a:extLst>
                <a:ext uri="{FF2B5EF4-FFF2-40B4-BE49-F238E27FC236}">
                  <a16:creationId xmlns:a16="http://schemas.microsoft.com/office/drawing/2014/main" id="{B2F3FCD6-76B1-42AC-A653-F4C65C0F6CD6}"/>
                </a:ext>
              </a:extLst>
            </p:cNvPr>
            <p:cNvSpPr/>
            <p:nvPr/>
          </p:nvSpPr>
          <p:spPr>
            <a:xfrm>
              <a:off x="7744897"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8" name="Freeform: Shape 637">
              <a:extLst>
                <a:ext uri="{FF2B5EF4-FFF2-40B4-BE49-F238E27FC236}">
                  <a16:creationId xmlns:a16="http://schemas.microsoft.com/office/drawing/2014/main" id="{4BAFF588-1815-4423-9409-8BFE6C8F738B}"/>
                </a:ext>
              </a:extLst>
            </p:cNvPr>
            <p:cNvSpPr/>
            <p:nvPr/>
          </p:nvSpPr>
          <p:spPr>
            <a:xfrm>
              <a:off x="7843818"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9" name="Freeform: Shape 638">
              <a:extLst>
                <a:ext uri="{FF2B5EF4-FFF2-40B4-BE49-F238E27FC236}">
                  <a16:creationId xmlns:a16="http://schemas.microsoft.com/office/drawing/2014/main" id="{C08C3CFD-116B-4F3D-933A-AC8500C5458F}"/>
                </a:ext>
              </a:extLst>
            </p:cNvPr>
            <p:cNvSpPr/>
            <p:nvPr/>
          </p:nvSpPr>
          <p:spPr>
            <a:xfrm>
              <a:off x="7942320"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0" name="Freeform: Shape 639">
              <a:extLst>
                <a:ext uri="{FF2B5EF4-FFF2-40B4-BE49-F238E27FC236}">
                  <a16:creationId xmlns:a16="http://schemas.microsoft.com/office/drawing/2014/main" id="{B69B8B05-B6D3-4875-955F-512C271DE028}"/>
                </a:ext>
              </a:extLst>
            </p:cNvPr>
            <p:cNvSpPr/>
            <p:nvPr/>
          </p:nvSpPr>
          <p:spPr>
            <a:xfrm>
              <a:off x="8041241"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1" name="Freeform: Shape 640">
              <a:extLst>
                <a:ext uri="{FF2B5EF4-FFF2-40B4-BE49-F238E27FC236}">
                  <a16:creationId xmlns:a16="http://schemas.microsoft.com/office/drawing/2014/main" id="{395933BB-9929-46D3-916E-FF935840B833}"/>
                </a:ext>
              </a:extLst>
            </p:cNvPr>
            <p:cNvSpPr/>
            <p:nvPr/>
          </p:nvSpPr>
          <p:spPr>
            <a:xfrm>
              <a:off x="8139744"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2" name="Freeform: Shape 641">
              <a:extLst>
                <a:ext uri="{FF2B5EF4-FFF2-40B4-BE49-F238E27FC236}">
                  <a16:creationId xmlns:a16="http://schemas.microsoft.com/office/drawing/2014/main" id="{FAD99E74-2DDE-4ABB-BFA8-6BBA6F3559BB}"/>
                </a:ext>
              </a:extLst>
            </p:cNvPr>
            <p:cNvSpPr/>
            <p:nvPr/>
          </p:nvSpPr>
          <p:spPr>
            <a:xfrm>
              <a:off x="8238553"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3" name="Freeform: Shape 642">
              <a:extLst>
                <a:ext uri="{FF2B5EF4-FFF2-40B4-BE49-F238E27FC236}">
                  <a16:creationId xmlns:a16="http://schemas.microsoft.com/office/drawing/2014/main" id="{2414A176-9F43-4572-8A41-550A58218267}"/>
                </a:ext>
              </a:extLst>
            </p:cNvPr>
            <p:cNvSpPr/>
            <p:nvPr/>
          </p:nvSpPr>
          <p:spPr>
            <a:xfrm>
              <a:off x="8337473"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39" y="33"/>
                    <a:pt x="7381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4" name="Freeform: Shape 643">
              <a:extLst>
                <a:ext uri="{FF2B5EF4-FFF2-40B4-BE49-F238E27FC236}">
                  <a16:creationId xmlns:a16="http://schemas.microsoft.com/office/drawing/2014/main" id="{875B205E-00CA-4D36-A48D-AC9200810517}"/>
                </a:ext>
              </a:extLst>
            </p:cNvPr>
            <p:cNvSpPr/>
            <p:nvPr/>
          </p:nvSpPr>
          <p:spPr>
            <a:xfrm>
              <a:off x="8435976"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5" name="Freeform: Shape 644">
              <a:extLst>
                <a:ext uri="{FF2B5EF4-FFF2-40B4-BE49-F238E27FC236}">
                  <a16:creationId xmlns:a16="http://schemas.microsoft.com/office/drawing/2014/main" id="{CDE8BEC1-0524-4C0A-A46E-EF843F8CA89D}"/>
                </a:ext>
              </a:extLst>
            </p:cNvPr>
            <p:cNvSpPr/>
            <p:nvPr/>
          </p:nvSpPr>
          <p:spPr>
            <a:xfrm>
              <a:off x="8535875"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6" name="Freeform: Shape 645">
              <a:extLst>
                <a:ext uri="{FF2B5EF4-FFF2-40B4-BE49-F238E27FC236}">
                  <a16:creationId xmlns:a16="http://schemas.microsoft.com/office/drawing/2014/main" id="{C0B43806-5D94-4E5A-9707-039323A516D8}"/>
                </a:ext>
              </a:extLst>
            </p:cNvPr>
            <p:cNvSpPr/>
            <p:nvPr/>
          </p:nvSpPr>
          <p:spPr>
            <a:xfrm>
              <a:off x="8633400" y="217784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7" name="Freeform: Shape 646">
              <a:extLst>
                <a:ext uri="{FF2B5EF4-FFF2-40B4-BE49-F238E27FC236}">
                  <a16:creationId xmlns:a16="http://schemas.microsoft.com/office/drawing/2014/main" id="{63303A5F-34F9-4806-9D3C-B233A0B606A5}"/>
                </a:ext>
              </a:extLst>
            </p:cNvPr>
            <p:cNvSpPr/>
            <p:nvPr/>
          </p:nvSpPr>
          <p:spPr>
            <a:xfrm>
              <a:off x="8731537"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8" name="Freeform: Shape 647">
              <a:extLst>
                <a:ext uri="{FF2B5EF4-FFF2-40B4-BE49-F238E27FC236}">
                  <a16:creationId xmlns:a16="http://schemas.microsoft.com/office/drawing/2014/main" id="{B314A545-F911-40D0-BC04-99652292AD6E}"/>
                </a:ext>
              </a:extLst>
            </p:cNvPr>
            <p:cNvSpPr/>
            <p:nvPr/>
          </p:nvSpPr>
          <p:spPr>
            <a:xfrm>
              <a:off x="8831129"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9" name="Freeform: Shape 648">
              <a:extLst>
                <a:ext uri="{FF2B5EF4-FFF2-40B4-BE49-F238E27FC236}">
                  <a16:creationId xmlns:a16="http://schemas.microsoft.com/office/drawing/2014/main" id="{54D646F9-0149-4277-ABAF-B539743D8B13}"/>
                </a:ext>
              </a:extLst>
            </p:cNvPr>
            <p:cNvSpPr/>
            <p:nvPr/>
          </p:nvSpPr>
          <p:spPr>
            <a:xfrm>
              <a:off x="8929632"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0" name="Freeform: Shape 649">
              <a:extLst>
                <a:ext uri="{FF2B5EF4-FFF2-40B4-BE49-F238E27FC236}">
                  <a16:creationId xmlns:a16="http://schemas.microsoft.com/office/drawing/2014/main" id="{2CB9A1EB-2C25-431E-80E9-7EC7554020BD}"/>
                </a:ext>
              </a:extLst>
            </p:cNvPr>
            <p:cNvSpPr/>
            <p:nvPr/>
          </p:nvSpPr>
          <p:spPr>
            <a:xfrm>
              <a:off x="9028553"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1" name="Freeform: Shape 650">
              <a:extLst>
                <a:ext uri="{FF2B5EF4-FFF2-40B4-BE49-F238E27FC236}">
                  <a16:creationId xmlns:a16="http://schemas.microsoft.com/office/drawing/2014/main" id="{4D36CA9E-BD87-40B7-9CA5-92A0CA927383}"/>
                </a:ext>
              </a:extLst>
            </p:cNvPr>
            <p:cNvSpPr/>
            <p:nvPr/>
          </p:nvSpPr>
          <p:spPr>
            <a:xfrm>
              <a:off x="9127055"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2" name="Freeform: Shape 651">
              <a:extLst>
                <a:ext uri="{FF2B5EF4-FFF2-40B4-BE49-F238E27FC236}">
                  <a16:creationId xmlns:a16="http://schemas.microsoft.com/office/drawing/2014/main" id="{BF46A52F-4F31-4E2A-8169-BF320A026010}"/>
                </a:ext>
              </a:extLst>
            </p:cNvPr>
            <p:cNvSpPr/>
            <p:nvPr/>
          </p:nvSpPr>
          <p:spPr>
            <a:xfrm>
              <a:off x="9225976"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3" name="Freeform: Shape 652">
              <a:extLst>
                <a:ext uri="{FF2B5EF4-FFF2-40B4-BE49-F238E27FC236}">
                  <a16:creationId xmlns:a16="http://schemas.microsoft.com/office/drawing/2014/main" id="{E823529E-3AED-4B6F-B8A4-4A35C95BE98E}"/>
                </a:ext>
              </a:extLst>
            </p:cNvPr>
            <p:cNvSpPr/>
            <p:nvPr/>
          </p:nvSpPr>
          <p:spPr>
            <a:xfrm>
              <a:off x="9324786"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4" name="Freeform: Shape 653">
              <a:extLst>
                <a:ext uri="{FF2B5EF4-FFF2-40B4-BE49-F238E27FC236}">
                  <a16:creationId xmlns:a16="http://schemas.microsoft.com/office/drawing/2014/main" id="{8BE65A90-FC4E-4C6A-8124-9359C802E83B}"/>
                </a:ext>
              </a:extLst>
            </p:cNvPr>
            <p:cNvSpPr/>
            <p:nvPr/>
          </p:nvSpPr>
          <p:spPr>
            <a:xfrm>
              <a:off x="9522209"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5" name="Freeform: Shape 654">
              <a:extLst>
                <a:ext uri="{FF2B5EF4-FFF2-40B4-BE49-F238E27FC236}">
                  <a16:creationId xmlns:a16="http://schemas.microsoft.com/office/drawing/2014/main" id="{195B1014-CD04-4C7E-B788-5A1CA371065A}"/>
                </a:ext>
              </a:extLst>
            </p:cNvPr>
            <p:cNvSpPr/>
            <p:nvPr/>
          </p:nvSpPr>
          <p:spPr>
            <a:xfrm>
              <a:off x="9620711"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6" name="Freeform: Shape 655">
              <a:extLst>
                <a:ext uri="{FF2B5EF4-FFF2-40B4-BE49-F238E27FC236}">
                  <a16:creationId xmlns:a16="http://schemas.microsoft.com/office/drawing/2014/main" id="{F5E05800-18A7-4987-A7A7-94A6ABDAD434}"/>
                </a:ext>
              </a:extLst>
            </p:cNvPr>
            <p:cNvSpPr/>
            <p:nvPr/>
          </p:nvSpPr>
          <p:spPr>
            <a:xfrm>
              <a:off x="2117847" y="2275671"/>
              <a:ext cx="41968" cy="41970"/>
            </a:xfrm>
            <a:custGeom>
              <a:avLst/>
              <a:gdLst>
                <a:gd name="connsiteX0" fmla="*/ 74321 w 74350"/>
                <a:gd name="connsiteY0" fmla="*/ 36916 h 74352"/>
                <a:gd name="connsiteX1" fmla="*/ 37341 w 74350"/>
                <a:gd name="connsiteY1" fmla="*/ 74288 h 74352"/>
                <a:gd name="connsiteX2" fmla="*/ -28 w 74350"/>
                <a:gd name="connsiteY2" fmla="*/ 37307 h 74352"/>
                <a:gd name="connsiteX3" fmla="*/ 36950 w 74350"/>
                <a:gd name="connsiteY3" fmla="*/ -64 h 74352"/>
                <a:gd name="connsiteX4" fmla="*/ 37145 w 74350"/>
                <a:gd name="connsiteY4" fmla="*/ -64 h 74352"/>
                <a:gd name="connsiteX5" fmla="*/ 74321 w 74350"/>
                <a:gd name="connsiteY5" fmla="*/ 36721 h 74352"/>
                <a:gd name="connsiteX6" fmla="*/ 74321 w 74350"/>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0" h="74352">
                  <a:moveTo>
                    <a:pt x="74321" y="36916"/>
                  </a:moveTo>
                  <a:cubicBezTo>
                    <a:pt x="74429" y="57441"/>
                    <a:pt x="57874" y="74170"/>
                    <a:pt x="37341" y="74288"/>
                  </a:cubicBezTo>
                  <a:cubicBezTo>
                    <a:pt x="16810" y="74385"/>
                    <a:pt x="79" y="57833"/>
                    <a:pt x="-28" y="37307"/>
                  </a:cubicBezTo>
                  <a:cubicBezTo>
                    <a:pt x="-138" y="16783"/>
                    <a:pt x="16419" y="53"/>
                    <a:pt x="36950" y="-64"/>
                  </a:cubicBezTo>
                  <a:cubicBezTo>
                    <a:pt x="37016" y="-64"/>
                    <a:pt x="37081" y="-64"/>
                    <a:pt x="37145" y="-64"/>
                  </a:cubicBezTo>
                  <a:cubicBezTo>
                    <a:pt x="57569" y="-181"/>
                    <a:pt x="74214" y="16293"/>
                    <a:pt x="74321" y="36721"/>
                  </a:cubicBezTo>
                  <a:cubicBezTo>
                    <a:pt x="74321" y="36779"/>
                    <a:pt x="74321" y="3685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7" name="Freeform: Shape 656">
              <a:extLst>
                <a:ext uri="{FF2B5EF4-FFF2-40B4-BE49-F238E27FC236}">
                  <a16:creationId xmlns:a16="http://schemas.microsoft.com/office/drawing/2014/main" id="{6968D30A-BF39-47A0-9447-48C6D4CD975F}"/>
                </a:ext>
              </a:extLst>
            </p:cNvPr>
            <p:cNvSpPr/>
            <p:nvPr/>
          </p:nvSpPr>
          <p:spPr>
            <a:xfrm>
              <a:off x="2215983" y="22755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8" name="Freeform: Shape 657">
              <a:extLst>
                <a:ext uri="{FF2B5EF4-FFF2-40B4-BE49-F238E27FC236}">
                  <a16:creationId xmlns:a16="http://schemas.microsoft.com/office/drawing/2014/main" id="{C243DE16-F762-46A1-A404-552E0FECA3F3}"/>
                </a:ext>
              </a:extLst>
            </p:cNvPr>
            <p:cNvSpPr/>
            <p:nvPr/>
          </p:nvSpPr>
          <p:spPr>
            <a:xfrm>
              <a:off x="2314682" y="2275672"/>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0"/>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66"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9" name="Freeform: Shape 658">
              <a:extLst>
                <a:ext uri="{FF2B5EF4-FFF2-40B4-BE49-F238E27FC236}">
                  <a16:creationId xmlns:a16="http://schemas.microsoft.com/office/drawing/2014/main" id="{C8397901-61A9-4AA3-BCCF-42A1AA0AEA71}"/>
                </a:ext>
              </a:extLst>
            </p:cNvPr>
            <p:cNvSpPr/>
            <p:nvPr/>
          </p:nvSpPr>
          <p:spPr>
            <a:xfrm>
              <a:off x="2413602" y="227558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1"/>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0" name="Freeform: Shape 659">
              <a:extLst>
                <a:ext uri="{FF2B5EF4-FFF2-40B4-BE49-F238E27FC236}">
                  <a16:creationId xmlns:a16="http://schemas.microsoft.com/office/drawing/2014/main" id="{8916EBB7-3054-4FDC-AEC1-E3C0A5DA52B4}"/>
                </a:ext>
              </a:extLst>
            </p:cNvPr>
            <p:cNvSpPr/>
            <p:nvPr/>
          </p:nvSpPr>
          <p:spPr>
            <a:xfrm>
              <a:off x="2512412"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1" name="Freeform: Shape 660">
              <a:extLst>
                <a:ext uri="{FF2B5EF4-FFF2-40B4-BE49-F238E27FC236}">
                  <a16:creationId xmlns:a16="http://schemas.microsoft.com/office/drawing/2014/main" id="{CDE84C07-FD76-435F-87B0-7E9B90A32BA5}"/>
                </a:ext>
              </a:extLst>
            </p:cNvPr>
            <p:cNvSpPr/>
            <p:nvPr/>
          </p:nvSpPr>
          <p:spPr>
            <a:xfrm>
              <a:off x="2610914" y="2275671"/>
              <a:ext cx="41970" cy="41970"/>
            </a:xfrm>
            <a:custGeom>
              <a:avLst/>
              <a:gdLst>
                <a:gd name="connsiteX0" fmla="*/ 74323 w 74352"/>
                <a:gd name="connsiteY0" fmla="*/ 36916 h 74352"/>
                <a:gd name="connsiteX1" fmla="*/ 37343 w 74352"/>
                <a:gd name="connsiteY1" fmla="*/ 74288 h 74352"/>
                <a:gd name="connsiteX2" fmla="*/ -28 w 74352"/>
                <a:gd name="connsiteY2" fmla="*/ 37307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31" y="57441"/>
                    <a:pt x="57876" y="74170"/>
                    <a:pt x="37343" y="74288"/>
                  </a:cubicBezTo>
                  <a:cubicBezTo>
                    <a:pt x="16812" y="74385"/>
                    <a:pt x="81" y="57833"/>
                    <a:pt x="-28" y="37307"/>
                  </a:cubicBezTo>
                  <a:cubicBezTo>
                    <a:pt x="-136" y="16783"/>
                    <a:pt x="16421" y="53"/>
                    <a:pt x="36952" y="-64"/>
                  </a:cubicBezTo>
                  <a:cubicBezTo>
                    <a:pt x="37018" y="-64"/>
                    <a:pt x="37083" y="-64"/>
                    <a:pt x="37147" y="-64"/>
                  </a:cubicBezTo>
                  <a:cubicBezTo>
                    <a:pt x="57571" y="-181"/>
                    <a:pt x="74214"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2" name="Freeform: Shape 661">
              <a:extLst>
                <a:ext uri="{FF2B5EF4-FFF2-40B4-BE49-F238E27FC236}">
                  <a16:creationId xmlns:a16="http://schemas.microsoft.com/office/drawing/2014/main" id="{C47BCA9D-2FAF-4BF9-8820-18BAD3D61146}"/>
                </a:ext>
              </a:extLst>
            </p:cNvPr>
            <p:cNvSpPr/>
            <p:nvPr/>
          </p:nvSpPr>
          <p:spPr>
            <a:xfrm>
              <a:off x="2709835"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3" name="Freeform: Shape 662">
              <a:extLst>
                <a:ext uri="{FF2B5EF4-FFF2-40B4-BE49-F238E27FC236}">
                  <a16:creationId xmlns:a16="http://schemas.microsoft.com/office/drawing/2014/main" id="{1A85C122-24BF-481B-8CA1-DA106EBDEA35}"/>
                </a:ext>
              </a:extLst>
            </p:cNvPr>
            <p:cNvSpPr/>
            <p:nvPr/>
          </p:nvSpPr>
          <p:spPr>
            <a:xfrm>
              <a:off x="2808339" y="227567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0"/>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4" name="Freeform: Shape 663">
              <a:extLst>
                <a:ext uri="{FF2B5EF4-FFF2-40B4-BE49-F238E27FC236}">
                  <a16:creationId xmlns:a16="http://schemas.microsoft.com/office/drawing/2014/main" id="{836E916E-D6F8-4BF9-BA30-D06A4D08A706}"/>
                </a:ext>
              </a:extLst>
            </p:cNvPr>
            <p:cNvSpPr/>
            <p:nvPr/>
          </p:nvSpPr>
          <p:spPr>
            <a:xfrm>
              <a:off x="2907258" y="227558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1"/>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5" name="Freeform: Shape 664">
              <a:extLst>
                <a:ext uri="{FF2B5EF4-FFF2-40B4-BE49-F238E27FC236}">
                  <a16:creationId xmlns:a16="http://schemas.microsoft.com/office/drawing/2014/main" id="{8F1C2732-1704-4885-8AAF-C1E84F875E2E}"/>
                </a:ext>
              </a:extLst>
            </p:cNvPr>
            <p:cNvSpPr/>
            <p:nvPr/>
          </p:nvSpPr>
          <p:spPr>
            <a:xfrm>
              <a:off x="3006068"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6" name="Freeform: Shape 665">
              <a:extLst>
                <a:ext uri="{FF2B5EF4-FFF2-40B4-BE49-F238E27FC236}">
                  <a16:creationId xmlns:a16="http://schemas.microsoft.com/office/drawing/2014/main" id="{0E89B622-3E56-44AF-BB41-87D4D8D1C81B}"/>
                </a:ext>
              </a:extLst>
            </p:cNvPr>
            <p:cNvSpPr/>
            <p:nvPr/>
          </p:nvSpPr>
          <p:spPr>
            <a:xfrm>
              <a:off x="3104570"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7" name="Freeform: Shape 666">
              <a:extLst>
                <a:ext uri="{FF2B5EF4-FFF2-40B4-BE49-F238E27FC236}">
                  <a16:creationId xmlns:a16="http://schemas.microsoft.com/office/drawing/2014/main" id="{EE936E83-6098-49A2-A958-E7A059CE98EE}"/>
                </a:ext>
              </a:extLst>
            </p:cNvPr>
            <p:cNvSpPr/>
            <p:nvPr/>
          </p:nvSpPr>
          <p:spPr>
            <a:xfrm>
              <a:off x="3203491"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8" name="Freeform: Shape 667">
              <a:extLst>
                <a:ext uri="{FF2B5EF4-FFF2-40B4-BE49-F238E27FC236}">
                  <a16:creationId xmlns:a16="http://schemas.microsoft.com/office/drawing/2014/main" id="{AECF7B80-100D-426E-A903-5E78800DC716}"/>
                </a:ext>
              </a:extLst>
            </p:cNvPr>
            <p:cNvSpPr/>
            <p:nvPr/>
          </p:nvSpPr>
          <p:spPr>
            <a:xfrm>
              <a:off x="3301994"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9" name="Freeform: Shape 668">
              <a:extLst>
                <a:ext uri="{FF2B5EF4-FFF2-40B4-BE49-F238E27FC236}">
                  <a16:creationId xmlns:a16="http://schemas.microsoft.com/office/drawing/2014/main" id="{D209555C-1CD3-4A7F-9B75-B7359288220D}"/>
                </a:ext>
              </a:extLst>
            </p:cNvPr>
            <p:cNvSpPr/>
            <p:nvPr/>
          </p:nvSpPr>
          <p:spPr>
            <a:xfrm>
              <a:off x="3400914" y="227558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0" name="Freeform: Shape 669">
              <a:extLst>
                <a:ext uri="{FF2B5EF4-FFF2-40B4-BE49-F238E27FC236}">
                  <a16:creationId xmlns:a16="http://schemas.microsoft.com/office/drawing/2014/main" id="{D651798D-E574-461B-AEB5-5E7ED3582F7F}"/>
                </a:ext>
              </a:extLst>
            </p:cNvPr>
            <p:cNvSpPr/>
            <p:nvPr/>
          </p:nvSpPr>
          <p:spPr>
            <a:xfrm>
              <a:off x="3499724"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1" name="Freeform: Shape 670">
              <a:extLst>
                <a:ext uri="{FF2B5EF4-FFF2-40B4-BE49-F238E27FC236}">
                  <a16:creationId xmlns:a16="http://schemas.microsoft.com/office/drawing/2014/main" id="{589ED780-ECC1-4304-8580-2ADC57AC0547}"/>
                </a:ext>
              </a:extLst>
            </p:cNvPr>
            <p:cNvSpPr/>
            <p:nvPr/>
          </p:nvSpPr>
          <p:spPr>
            <a:xfrm>
              <a:off x="3598337" y="227558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2" name="Freeform: Shape 671">
              <a:extLst>
                <a:ext uri="{FF2B5EF4-FFF2-40B4-BE49-F238E27FC236}">
                  <a16:creationId xmlns:a16="http://schemas.microsoft.com/office/drawing/2014/main" id="{EBD36934-3787-48CC-B376-901FD9747AF1}"/>
                </a:ext>
              </a:extLst>
            </p:cNvPr>
            <p:cNvSpPr/>
            <p:nvPr/>
          </p:nvSpPr>
          <p:spPr>
            <a:xfrm>
              <a:off x="5375538"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3" name="Freeform: Shape 672">
              <a:extLst>
                <a:ext uri="{FF2B5EF4-FFF2-40B4-BE49-F238E27FC236}">
                  <a16:creationId xmlns:a16="http://schemas.microsoft.com/office/drawing/2014/main" id="{7D89E4C3-0608-4DE3-83F6-9659D7A38229}"/>
                </a:ext>
              </a:extLst>
            </p:cNvPr>
            <p:cNvSpPr/>
            <p:nvPr/>
          </p:nvSpPr>
          <p:spPr>
            <a:xfrm>
              <a:off x="5474040" y="22756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4" name="Freeform: Shape 673">
              <a:extLst>
                <a:ext uri="{FF2B5EF4-FFF2-40B4-BE49-F238E27FC236}">
                  <a16:creationId xmlns:a16="http://schemas.microsoft.com/office/drawing/2014/main" id="{BA0552F4-29AE-4F3D-B27B-FC46767C1920}"/>
                </a:ext>
              </a:extLst>
            </p:cNvPr>
            <p:cNvSpPr/>
            <p:nvPr/>
          </p:nvSpPr>
          <p:spPr>
            <a:xfrm>
              <a:off x="5572961" y="2275586"/>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81"/>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5" name="Freeform: Shape 674">
              <a:extLst>
                <a:ext uri="{FF2B5EF4-FFF2-40B4-BE49-F238E27FC236}">
                  <a16:creationId xmlns:a16="http://schemas.microsoft.com/office/drawing/2014/main" id="{38B69419-2328-4BD5-BF23-F40A0B95E704}"/>
                </a:ext>
              </a:extLst>
            </p:cNvPr>
            <p:cNvSpPr/>
            <p:nvPr/>
          </p:nvSpPr>
          <p:spPr>
            <a:xfrm>
              <a:off x="5671771"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6" name="Freeform: Shape 675">
              <a:extLst>
                <a:ext uri="{FF2B5EF4-FFF2-40B4-BE49-F238E27FC236}">
                  <a16:creationId xmlns:a16="http://schemas.microsoft.com/office/drawing/2014/main" id="{FE1F1B4C-E03E-484E-A0BA-AB7F9DC6D4E8}"/>
                </a:ext>
              </a:extLst>
            </p:cNvPr>
            <p:cNvSpPr/>
            <p:nvPr/>
          </p:nvSpPr>
          <p:spPr>
            <a:xfrm>
              <a:off x="6066617" y="227558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7" name="Freeform: Shape 676">
              <a:extLst>
                <a:ext uri="{FF2B5EF4-FFF2-40B4-BE49-F238E27FC236}">
                  <a16:creationId xmlns:a16="http://schemas.microsoft.com/office/drawing/2014/main" id="{314DC038-3FF5-447E-82C5-FDC2D68132B7}"/>
                </a:ext>
              </a:extLst>
            </p:cNvPr>
            <p:cNvSpPr/>
            <p:nvPr/>
          </p:nvSpPr>
          <p:spPr>
            <a:xfrm>
              <a:off x="6165426"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8" name="Freeform: Shape 677">
              <a:extLst>
                <a:ext uri="{FF2B5EF4-FFF2-40B4-BE49-F238E27FC236}">
                  <a16:creationId xmlns:a16="http://schemas.microsoft.com/office/drawing/2014/main" id="{633BFCAB-32D8-42DB-A252-3650EBB71757}"/>
                </a:ext>
              </a:extLst>
            </p:cNvPr>
            <p:cNvSpPr/>
            <p:nvPr/>
          </p:nvSpPr>
          <p:spPr>
            <a:xfrm>
              <a:off x="6263929"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9" name="Freeform: Shape 678">
              <a:extLst>
                <a:ext uri="{FF2B5EF4-FFF2-40B4-BE49-F238E27FC236}">
                  <a16:creationId xmlns:a16="http://schemas.microsoft.com/office/drawing/2014/main" id="{4236A235-24F4-4788-BF01-3E1D900DD532}"/>
                </a:ext>
              </a:extLst>
            </p:cNvPr>
            <p:cNvSpPr/>
            <p:nvPr/>
          </p:nvSpPr>
          <p:spPr>
            <a:xfrm>
              <a:off x="6362850"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0" name="Freeform: Shape 679">
              <a:extLst>
                <a:ext uri="{FF2B5EF4-FFF2-40B4-BE49-F238E27FC236}">
                  <a16:creationId xmlns:a16="http://schemas.microsoft.com/office/drawing/2014/main" id="{52271B19-C95A-42C8-9C06-65D5753B65BA}"/>
                </a:ext>
              </a:extLst>
            </p:cNvPr>
            <p:cNvSpPr/>
            <p:nvPr/>
          </p:nvSpPr>
          <p:spPr>
            <a:xfrm>
              <a:off x="6856506" y="227558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1" name="Freeform: Shape 680">
              <a:extLst>
                <a:ext uri="{FF2B5EF4-FFF2-40B4-BE49-F238E27FC236}">
                  <a16:creationId xmlns:a16="http://schemas.microsoft.com/office/drawing/2014/main" id="{57C3FDDE-72F9-4984-BCFA-D52E7AC888D4}"/>
                </a:ext>
              </a:extLst>
            </p:cNvPr>
            <p:cNvSpPr/>
            <p:nvPr/>
          </p:nvSpPr>
          <p:spPr>
            <a:xfrm>
              <a:off x="6955009" y="227567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2" name="Freeform: Shape 681">
              <a:extLst>
                <a:ext uri="{FF2B5EF4-FFF2-40B4-BE49-F238E27FC236}">
                  <a16:creationId xmlns:a16="http://schemas.microsoft.com/office/drawing/2014/main" id="{474D76BA-544C-4CF2-AD9C-1AD68027BBEF}"/>
                </a:ext>
              </a:extLst>
            </p:cNvPr>
            <p:cNvSpPr/>
            <p:nvPr/>
          </p:nvSpPr>
          <p:spPr>
            <a:xfrm>
              <a:off x="7152432" y="22756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3" name="Freeform: Shape 682">
              <a:extLst>
                <a:ext uri="{FF2B5EF4-FFF2-40B4-BE49-F238E27FC236}">
                  <a16:creationId xmlns:a16="http://schemas.microsoft.com/office/drawing/2014/main" id="{15263EEE-99B6-4DB1-B1DB-0F3B6C3C59BC}"/>
                </a:ext>
              </a:extLst>
            </p:cNvPr>
            <p:cNvSpPr/>
            <p:nvPr/>
          </p:nvSpPr>
          <p:spPr>
            <a:xfrm>
              <a:off x="7251241"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4" name="Freeform: Shape 683">
              <a:extLst>
                <a:ext uri="{FF2B5EF4-FFF2-40B4-BE49-F238E27FC236}">
                  <a16:creationId xmlns:a16="http://schemas.microsoft.com/office/drawing/2014/main" id="{50150DE7-F0E4-4DAA-939A-50AFF0FC93E4}"/>
                </a:ext>
              </a:extLst>
            </p:cNvPr>
            <p:cNvSpPr/>
            <p:nvPr/>
          </p:nvSpPr>
          <p:spPr>
            <a:xfrm>
              <a:off x="7350162" y="227558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5" name="Freeform: Shape 684">
              <a:extLst>
                <a:ext uri="{FF2B5EF4-FFF2-40B4-BE49-F238E27FC236}">
                  <a16:creationId xmlns:a16="http://schemas.microsoft.com/office/drawing/2014/main" id="{5DB2DC7D-0A47-460F-904C-3A486D6B26E8}"/>
                </a:ext>
              </a:extLst>
            </p:cNvPr>
            <p:cNvSpPr/>
            <p:nvPr/>
          </p:nvSpPr>
          <p:spPr>
            <a:xfrm>
              <a:off x="7448664" y="22756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6" name="Freeform: Shape 685">
              <a:extLst>
                <a:ext uri="{FF2B5EF4-FFF2-40B4-BE49-F238E27FC236}">
                  <a16:creationId xmlns:a16="http://schemas.microsoft.com/office/drawing/2014/main" id="{7D938522-FD55-4857-AD0D-ADA9F7DEBA44}"/>
                </a:ext>
              </a:extLst>
            </p:cNvPr>
            <p:cNvSpPr/>
            <p:nvPr/>
          </p:nvSpPr>
          <p:spPr>
            <a:xfrm>
              <a:off x="7547585" y="227558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7" name="Freeform: Shape 686">
              <a:extLst>
                <a:ext uri="{FF2B5EF4-FFF2-40B4-BE49-F238E27FC236}">
                  <a16:creationId xmlns:a16="http://schemas.microsoft.com/office/drawing/2014/main" id="{1956C971-16FE-4796-87DB-407CD74DFC9D}"/>
                </a:ext>
              </a:extLst>
            </p:cNvPr>
            <p:cNvSpPr/>
            <p:nvPr/>
          </p:nvSpPr>
          <p:spPr>
            <a:xfrm>
              <a:off x="7646087" y="22756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8" name="Freeform: Shape 687">
              <a:extLst>
                <a:ext uri="{FF2B5EF4-FFF2-40B4-BE49-F238E27FC236}">
                  <a16:creationId xmlns:a16="http://schemas.microsoft.com/office/drawing/2014/main" id="{4D3437C5-288B-4F23-BF67-DA25D5AE36EB}"/>
                </a:ext>
              </a:extLst>
            </p:cNvPr>
            <p:cNvSpPr/>
            <p:nvPr/>
          </p:nvSpPr>
          <p:spPr>
            <a:xfrm>
              <a:off x="7744897"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9" name="Freeform: Shape 688">
              <a:extLst>
                <a:ext uri="{FF2B5EF4-FFF2-40B4-BE49-F238E27FC236}">
                  <a16:creationId xmlns:a16="http://schemas.microsoft.com/office/drawing/2014/main" id="{DA16DBE5-BCFF-4564-95A5-7876B13A6159}"/>
                </a:ext>
              </a:extLst>
            </p:cNvPr>
            <p:cNvSpPr/>
            <p:nvPr/>
          </p:nvSpPr>
          <p:spPr>
            <a:xfrm>
              <a:off x="7843818" y="227558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0" name="Freeform: Shape 689">
              <a:extLst>
                <a:ext uri="{FF2B5EF4-FFF2-40B4-BE49-F238E27FC236}">
                  <a16:creationId xmlns:a16="http://schemas.microsoft.com/office/drawing/2014/main" id="{13960762-6378-46A3-BE10-89AA890D9DE4}"/>
                </a:ext>
              </a:extLst>
            </p:cNvPr>
            <p:cNvSpPr/>
            <p:nvPr/>
          </p:nvSpPr>
          <p:spPr>
            <a:xfrm>
              <a:off x="7942320"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1" name="Freeform: Shape 690">
              <a:extLst>
                <a:ext uri="{FF2B5EF4-FFF2-40B4-BE49-F238E27FC236}">
                  <a16:creationId xmlns:a16="http://schemas.microsoft.com/office/drawing/2014/main" id="{BE78E98B-C83E-4E25-99AA-13E0B5A9E385}"/>
                </a:ext>
              </a:extLst>
            </p:cNvPr>
            <p:cNvSpPr/>
            <p:nvPr/>
          </p:nvSpPr>
          <p:spPr>
            <a:xfrm>
              <a:off x="8041241" y="227558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2" name="Freeform: Shape 691">
              <a:extLst>
                <a:ext uri="{FF2B5EF4-FFF2-40B4-BE49-F238E27FC236}">
                  <a16:creationId xmlns:a16="http://schemas.microsoft.com/office/drawing/2014/main" id="{A51458F3-F46A-41B4-B301-5C638BE0EE2E}"/>
                </a:ext>
              </a:extLst>
            </p:cNvPr>
            <p:cNvSpPr/>
            <p:nvPr/>
          </p:nvSpPr>
          <p:spPr>
            <a:xfrm>
              <a:off x="8139744" y="22756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3" name="Freeform: Shape 692">
              <a:extLst>
                <a:ext uri="{FF2B5EF4-FFF2-40B4-BE49-F238E27FC236}">
                  <a16:creationId xmlns:a16="http://schemas.microsoft.com/office/drawing/2014/main" id="{929100D1-333A-4237-9B90-136A96FCA81D}"/>
                </a:ext>
              </a:extLst>
            </p:cNvPr>
            <p:cNvSpPr/>
            <p:nvPr/>
          </p:nvSpPr>
          <p:spPr>
            <a:xfrm>
              <a:off x="8238553" y="2275671"/>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4" name="Freeform: Shape 693">
              <a:extLst>
                <a:ext uri="{FF2B5EF4-FFF2-40B4-BE49-F238E27FC236}">
                  <a16:creationId xmlns:a16="http://schemas.microsoft.com/office/drawing/2014/main" id="{FCB0E9D9-7C88-4E4B-AEF6-676194C8EF6F}"/>
                </a:ext>
              </a:extLst>
            </p:cNvPr>
            <p:cNvSpPr/>
            <p:nvPr/>
          </p:nvSpPr>
          <p:spPr>
            <a:xfrm>
              <a:off x="8337474" y="227558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5" name="Freeform: Shape 694">
              <a:extLst>
                <a:ext uri="{FF2B5EF4-FFF2-40B4-BE49-F238E27FC236}">
                  <a16:creationId xmlns:a16="http://schemas.microsoft.com/office/drawing/2014/main" id="{C945CCE1-3098-4D23-9FB8-AE6B5E4DFF86}"/>
                </a:ext>
              </a:extLst>
            </p:cNvPr>
            <p:cNvSpPr/>
            <p:nvPr/>
          </p:nvSpPr>
          <p:spPr>
            <a:xfrm>
              <a:off x="8435976" y="2275671"/>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6" name="Freeform: Shape 695">
              <a:extLst>
                <a:ext uri="{FF2B5EF4-FFF2-40B4-BE49-F238E27FC236}">
                  <a16:creationId xmlns:a16="http://schemas.microsoft.com/office/drawing/2014/main" id="{389AF07F-FF74-465D-A301-454472B2132E}"/>
                </a:ext>
              </a:extLst>
            </p:cNvPr>
            <p:cNvSpPr/>
            <p:nvPr/>
          </p:nvSpPr>
          <p:spPr>
            <a:xfrm>
              <a:off x="8534897" y="227558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7" name="Freeform: Shape 696">
              <a:extLst>
                <a:ext uri="{FF2B5EF4-FFF2-40B4-BE49-F238E27FC236}">
                  <a16:creationId xmlns:a16="http://schemas.microsoft.com/office/drawing/2014/main" id="{4E0F6172-13ED-4C82-BD40-94C66A62C30F}"/>
                </a:ext>
              </a:extLst>
            </p:cNvPr>
            <p:cNvSpPr/>
            <p:nvPr/>
          </p:nvSpPr>
          <p:spPr>
            <a:xfrm>
              <a:off x="8633400" y="227567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8" name="Freeform: Shape 697">
              <a:extLst>
                <a:ext uri="{FF2B5EF4-FFF2-40B4-BE49-F238E27FC236}">
                  <a16:creationId xmlns:a16="http://schemas.microsoft.com/office/drawing/2014/main" id="{2772FF6A-66F6-46F2-8B69-3DF269FC679C}"/>
                </a:ext>
              </a:extLst>
            </p:cNvPr>
            <p:cNvSpPr/>
            <p:nvPr/>
          </p:nvSpPr>
          <p:spPr>
            <a:xfrm>
              <a:off x="8731537" y="227558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9" name="Freeform: Shape 698">
              <a:extLst>
                <a:ext uri="{FF2B5EF4-FFF2-40B4-BE49-F238E27FC236}">
                  <a16:creationId xmlns:a16="http://schemas.microsoft.com/office/drawing/2014/main" id="{7AA91B69-A227-41A9-BF94-0840106B38AF}"/>
                </a:ext>
              </a:extLst>
            </p:cNvPr>
            <p:cNvSpPr/>
            <p:nvPr/>
          </p:nvSpPr>
          <p:spPr>
            <a:xfrm>
              <a:off x="8831129" y="227558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0" name="Freeform: Shape 699">
              <a:extLst>
                <a:ext uri="{FF2B5EF4-FFF2-40B4-BE49-F238E27FC236}">
                  <a16:creationId xmlns:a16="http://schemas.microsoft.com/office/drawing/2014/main" id="{8AA19DC4-F44D-49D3-BE5E-81C4682321BB}"/>
                </a:ext>
              </a:extLst>
            </p:cNvPr>
            <p:cNvSpPr/>
            <p:nvPr/>
          </p:nvSpPr>
          <p:spPr>
            <a:xfrm>
              <a:off x="8929632" y="2275671"/>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7"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1" name="Freeform: Shape 700">
              <a:extLst>
                <a:ext uri="{FF2B5EF4-FFF2-40B4-BE49-F238E27FC236}">
                  <a16:creationId xmlns:a16="http://schemas.microsoft.com/office/drawing/2014/main" id="{7D0B47FA-F95B-425A-81D6-0B8EF0EB774C}"/>
                </a:ext>
              </a:extLst>
            </p:cNvPr>
            <p:cNvSpPr/>
            <p:nvPr/>
          </p:nvSpPr>
          <p:spPr>
            <a:xfrm>
              <a:off x="9028553" y="227558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2" name="Freeform: Shape 701">
              <a:extLst>
                <a:ext uri="{FF2B5EF4-FFF2-40B4-BE49-F238E27FC236}">
                  <a16:creationId xmlns:a16="http://schemas.microsoft.com/office/drawing/2014/main" id="{6F0E184A-2AF9-4DF4-A3BE-A07765F81E28}"/>
                </a:ext>
              </a:extLst>
            </p:cNvPr>
            <p:cNvSpPr/>
            <p:nvPr/>
          </p:nvSpPr>
          <p:spPr>
            <a:xfrm>
              <a:off x="9127055" y="22756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3" name="Freeform: Shape 702">
              <a:extLst>
                <a:ext uri="{FF2B5EF4-FFF2-40B4-BE49-F238E27FC236}">
                  <a16:creationId xmlns:a16="http://schemas.microsoft.com/office/drawing/2014/main" id="{56ACC5CB-429E-4C0A-8CA4-44C3DB2171DC}"/>
                </a:ext>
              </a:extLst>
            </p:cNvPr>
            <p:cNvSpPr/>
            <p:nvPr/>
          </p:nvSpPr>
          <p:spPr>
            <a:xfrm>
              <a:off x="9225976" y="227558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4" name="Freeform: Shape 703">
              <a:extLst>
                <a:ext uri="{FF2B5EF4-FFF2-40B4-BE49-F238E27FC236}">
                  <a16:creationId xmlns:a16="http://schemas.microsoft.com/office/drawing/2014/main" id="{75CEAB65-6D29-4832-9DC6-B2D8EAD1405B}"/>
                </a:ext>
              </a:extLst>
            </p:cNvPr>
            <p:cNvSpPr/>
            <p:nvPr/>
          </p:nvSpPr>
          <p:spPr>
            <a:xfrm>
              <a:off x="9620711" y="22756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5" name="Freeform: Shape 704">
              <a:extLst>
                <a:ext uri="{FF2B5EF4-FFF2-40B4-BE49-F238E27FC236}">
                  <a16:creationId xmlns:a16="http://schemas.microsoft.com/office/drawing/2014/main" id="{84AC6FB6-A8AE-47DB-A6CC-061604DE30E5}"/>
                </a:ext>
              </a:extLst>
            </p:cNvPr>
            <p:cNvSpPr/>
            <p:nvPr/>
          </p:nvSpPr>
          <p:spPr>
            <a:xfrm>
              <a:off x="2117846"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8" y="74287"/>
                    <a:pt x="37147" y="74287"/>
                  </a:cubicBezTo>
                  <a:cubicBezTo>
                    <a:pt x="16616" y="74287"/>
                    <a:pt x="-29" y="57636"/>
                    <a:pt x="-29" y="37111"/>
                  </a:cubicBezTo>
                  <a:cubicBezTo>
                    <a:pt x="-29" y="16587"/>
                    <a:pt x="16616" y="-65"/>
                    <a:pt x="37147" y="-65"/>
                  </a:cubicBezTo>
                  <a:cubicBezTo>
                    <a:pt x="57678"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6" name="Freeform: Shape 705">
              <a:extLst>
                <a:ext uri="{FF2B5EF4-FFF2-40B4-BE49-F238E27FC236}">
                  <a16:creationId xmlns:a16="http://schemas.microsoft.com/office/drawing/2014/main" id="{1663C4B9-BB43-4402-96C6-DAF0566C22F9}"/>
                </a:ext>
              </a:extLst>
            </p:cNvPr>
            <p:cNvSpPr/>
            <p:nvPr/>
          </p:nvSpPr>
          <p:spPr>
            <a:xfrm>
              <a:off x="2215984" y="2374200"/>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4013"/>
                    <a:pt x="36754" y="73896"/>
                  </a:cubicBezTo>
                  <a:cubicBezTo>
                    <a:pt x="16331" y="73778"/>
                    <a:pt x="-138" y="57147"/>
                    <a:pt x="-28" y="36720"/>
                  </a:cubicBezTo>
                  <a:cubicBezTo>
                    <a:pt x="79" y="16371"/>
                    <a:pt x="16603" y="-65"/>
                    <a:pt x="36950" y="-65"/>
                  </a:cubicBezTo>
                  <a:cubicBezTo>
                    <a:pt x="57373" y="-65"/>
                    <a:pt x="73930" y="16489"/>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7" name="Freeform: Shape 706">
              <a:extLst>
                <a:ext uri="{FF2B5EF4-FFF2-40B4-BE49-F238E27FC236}">
                  <a16:creationId xmlns:a16="http://schemas.microsoft.com/office/drawing/2014/main" id="{F5EADF18-5FBD-488D-8F52-192EE41FF1FD}"/>
                </a:ext>
              </a:extLst>
            </p:cNvPr>
            <p:cNvSpPr/>
            <p:nvPr/>
          </p:nvSpPr>
          <p:spPr>
            <a:xfrm>
              <a:off x="2314682"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7"/>
                    <a:pt x="16616" y="-65"/>
                    <a:pt x="37147" y="-65"/>
                  </a:cubicBezTo>
                  <a:cubicBezTo>
                    <a:pt x="37213" y="-65"/>
                    <a:pt x="37278" y="-65"/>
                    <a:pt x="37342" y="-65"/>
                  </a:cubicBezTo>
                  <a:cubicBezTo>
                    <a:pt x="57766"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8" name="Freeform: Shape 707">
              <a:extLst>
                <a:ext uri="{FF2B5EF4-FFF2-40B4-BE49-F238E27FC236}">
                  <a16:creationId xmlns:a16="http://schemas.microsoft.com/office/drawing/2014/main" id="{CF358C19-1647-4CB4-A949-7E1AE15199EA}"/>
                </a:ext>
              </a:extLst>
            </p:cNvPr>
            <p:cNvSpPr/>
            <p:nvPr/>
          </p:nvSpPr>
          <p:spPr>
            <a:xfrm>
              <a:off x="2413603" y="2374200"/>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4013"/>
                    <a:pt x="36754" y="73896"/>
                  </a:cubicBezTo>
                  <a:cubicBezTo>
                    <a:pt x="16331" y="73778"/>
                    <a:pt x="-138" y="57147"/>
                    <a:pt x="-28" y="36720"/>
                  </a:cubicBezTo>
                  <a:cubicBezTo>
                    <a:pt x="79" y="16371"/>
                    <a:pt x="16603" y="-65"/>
                    <a:pt x="36950" y="-65"/>
                  </a:cubicBezTo>
                  <a:cubicBezTo>
                    <a:pt x="57373" y="-65"/>
                    <a:pt x="73930" y="16489"/>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9" name="Freeform: Shape 708">
              <a:extLst>
                <a:ext uri="{FF2B5EF4-FFF2-40B4-BE49-F238E27FC236}">
                  <a16:creationId xmlns:a16="http://schemas.microsoft.com/office/drawing/2014/main" id="{5D557A21-8003-495C-A09F-CB3CDF3BAF34}"/>
                </a:ext>
              </a:extLst>
            </p:cNvPr>
            <p:cNvSpPr/>
            <p:nvPr/>
          </p:nvSpPr>
          <p:spPr>
            <a:xfrm>
              <a:off x="2512105"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7"/>
                    <a:pt x="16616" y="-65"/>
                    <a:pt x="37147" y="-65"/>
                  </a:cubicBezTo>
                  <a:cubicBezTo>
                    <a:pt x="37213" y="-65"/>
                    <a:pt x="37278" y="-65"/>
                    <a:pt x="37343" y="-65"/>
                  </a:cubicBezTo>
                  <a:cubicBezTo>
                    <a:pt x="57766"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0" name="Freeform: Shape 709">
              <a:extLst>
                <a:ext uri="{FF2B5EF4-FFF2-40B4-BE49-F238E27FC236}">
                  <a16:creationId xmlns:a16="http://schemas.microsoft.com/office/drawing/2014/main" id="{46612C0D-66C2-46D9-86F4-174121CE340D}"/>
                </a:ext>
              </a:extLst>
            </p:cNvPr>
            <p:cNvSpPr/>
            <p:nvPr/>
          </p:nvSpPr>
          <p:spPr>
            <a:xfrm>
              <a:off x="2610915"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8" y="74287"/>
                    <a:pt x="37147" y="74287"/>
                  </a:cubicBezTo>
                  <a:cubicBezTo>
                    <a:pt x="16616" y="74287"/>
                    <a:pt x="-29" y="57636"/>
                    <a:pt x="-29" y="37111"/>
                  </a:cubicBezTo>
                  <a:cubicBezTo>
                    <a:pt x="-29" y="16587"/>
                    <a:pt x="16616" y="-65"/>
                    <a:pt x="37147" y="-65"/>
                  </a:cubicBezTo>
                  <a:cubicBezTo>
                    <a:pt x="57678"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1" name="Freeform: Shape 710">
              <a:extLst>
                <a:ext uri="{FF2B5EF4-FFF2-40B4-BE49-F238E27FC236}">
                  <a16:creationId xmlns:a16="http://schemas.microsoft.com/office/drawing/2014/main" id="{1F567132-A2AD-4F9E-8026-8D289504B4D0}"/>
                </a:ext>
              </a:extLst>
            </p:cNvPr>
            <p:cNvSpPr/>
            <p:nvPr/>
          </p:nvSpPr>
          <p:spPr>
            <a:xfrm>
              <a:off x="2709835" y="2374200"/>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4013"/>
                    <a:pt x="36754" y="73896"/>
                  </a:cubicBezTo>
                  <a:cubicBezTo>
                    <a:pt x="16331" y="73778"/>
                    <a:pt x="-138" y="57147"/>
                    <a:pt x="-28" y="36720"/>
                  </a:cubicBezTo>
                  <a:cubicBezTo>
                    <a:pt x="79" y="16371"/>
                    <a:pt x="16603" y="-65"/>
                    <a:pt x="36950" y="-65"/>
                  </a:cubicBezTo>
                  <a:cubicBezTo>
                    <a:pt x="57373" y="-65"/>
                    <a:pt x="73930" y="16489"/>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2" name="Freeform: Shape 711">
              <a:extLst>
                <a:ext uri="{FF2B5EF4-FFF2-40B4-BE49-F238E27FC236}">
                  <a16:creationId xmlns:a16="http://schemas.microsoft.com/office/drawing/2014/main" id="{7AE41CC8-73E5-42BB-9F64-93742A693C22}"/>
                </a:ext>
              </a:extLst>
            </p:cNvPr>
            <p:cNvSpPr/>
            <p:nvPr/>
          </p:nvSpPr>
          <p:spPr>
            <a:xfrm>
              <a:off x="2808338"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7"/>
                    <a:pt x="16616" y="-65"/>
                    <a:pt x="37147" y="-65"/>
                  </a:cubicBezTo>
                  <a:cubicBezTo>
                    <a:pt x="37213" y="-65"/>
                    <a:pt x="37278" y="-65"/>
                    <a:pt x="37343" y="-65"/>
                  </a:cubicBezTo>
                  <a:cubicBezTo>
                    <a:pt x="57766"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3" name="Freeform: Shape 712">
              <a:extLst>
                <a:ext uri="{FF2B5EF4-FFF2-40B4-BE49-F238E27FC236}">
                  <a16:creationId xmlns:a16="http://schemas.microsoft.com/office/drawing/2014/main" id="{1B583DBA-9F7A-4C28-BC95-F619EBCCC581}"/>
                </a:ext>
              </a:extLst>
            </p:cNvPr>
            <p:cNvSpPr/>
            <p:nvPr/>
          </p:nvSpPr>
          <p:spPr>
            <a:xfrm>
              <a:off x="2907259" y="2374200"/>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4013"/>
                    <a:pt x="36754" y="73896"/>
                  </a:cubicBezTo>
                  <a:cubicBezTo>
                    <a:pt x="16331" y="73778"/>
                    <a:pt x="-138" y="57147"/>
                    <a:pt x="-28" y="36720"/>
                  </a:cubicBezTo>
                  <a:cubicBezTo>
                    <a:pt x="79" y="16371"/>
                    <a:pt x="16603" y="-65"/>
                    <a:pt x="36950" y="-65"/>
                  </a:cubicBezTo>
                  <a:cubicBezTo>
                    <a:pt x="57373" y="-65"/>
                    <a:pt x="73930" y="16489"/>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4" name="Freeform: Shape 713">
              <a:extLst>
                <a:ext uri="{FF2B5EF4-FFF2-40B4-BE49-F238E27FC236}">
                  <a16:creationId xmlns:a16="http://schemas.microsoft.com/office/drawing/2014/main" id="{53645F28-B098-4875-AAB2-403ACAD0F5D6}"/>
                </a:ext>
              </a:extLst>
            </p:cNvPr>
            <p:cNvSpPr/>
            <p:nvPr/>
          </p:nvSpPr>
          <p:spPr>
            <a:xfrm>
              <a:off x="3005761"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2"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5" name="Freeform: Shape 714">
              <a:extLst>
                <a:ext uri="{FF2B5EF4-FFF2-40B4-BE49-F238E27FC236}">
                  <a16:creationId xmlns:a16="http://schemas.microsoft.com/office/drawing/2014/main" id="{75523962-3658-4CD8-88E1-0BFBDD6BBA73}"/>
                </a:ext>
              </a:extLst>
            </p:cNvPr>
            <p:cNvSpPr/>
            <p:nvPr/>
          </p:nvSpPr>
          <p:spPr>
            <a:xfrm>
              <a:off x="3104571"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6" name="Freeform: Shape 715">
              <a:extLst>
                <a:ext uri="{FF2B5EF4-FFF2-40B4-BE49-F238E27FC236}">
                  <a16:creationId xmlns:a16="http://schemas.microsoft.com/office/drawing/2014/main" id="{6279DCD4-6679-411C-8595-41F9A92A1014}"/>
                </a:ext>
              </a:extLst>
            </p:cNvPr>
            <p:cNvSpPr/>
            <p:nvPr/>
          </p:nvSpPr>
          <p:spPr>
            <a:xfrm>
              <a:off x="3203490"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7" name="Freeform: Shape 716">
              <a:extLst>
                <a:ext uri="{FF2B5EF4-FFF2-40B4-BE49-F238E27FC236}">
                  <a16:creationId xmlns:a16="http://schemas.microsoft.com/office/drawing/2014/main" id="{6A808102-C032-4DE6-A8AD-A276956DC29E}"/>
                </a:ext>
              </a:extLst>
            </p:cNvPr>
            <p:cNvSpPr/>
            <p:nvPr/>
          </p:nvSpPr>
          <p:spPr>
            <a:xfrm>
              <a:off x="3301994"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8" name="Freeform: Shape 717">
              <a:extLst>
                <a:ext uri="{FF2B5EF4-FFF2-40B4-BE49-F238E27FC236}">
                  <a16:creationId xmlns:a16="http://schemas.microsoft.com/office/drawing/2014/main" id="{68EDF638-74EC-4C3A-8674-964771F8E48E}"/>
                </a:ext>
              </a:extLst>
            </p:cNvPr>
            <p:cNvSpPr/>
            <p:nvPr/>
          </p:nvSpPr>
          <p:spPr>
            <a:xfrm>
              <a:off x="3400914"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9" name="Freeform: Shape 718">
              <a:extLst>
                <a:ext uri="{FF2B5EF4-FFF2-40B4-BE49-F238E27FC236}">
                  <a16:creationId xmlns:a16="http://schemas.microsoft.com/office/drawing/2014/main" id="{66A55071-AA5D-43A3-A561-5B73B547FF61}"/>
                </a:ext>
              </a:extLst>
            </p:cNvPr>
            <p:cNvSpPr/>
            <p:nvPr/>
          </p:nvSpPr>
          <p:spPr>
            <a:xfrm>
              <a:off x="3499417"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0" name="Freeform: Shape 719">
              <a:extLst>
                <a:ext uri="{FF2B5EF4-FFF2-40B4-BE49-F238E27FC236}">
                  <a16:creationId xmlns:a16="http://schemas.microsoft.com/office/drawing/2014/main" id="{1F56A8CE-4F30-4DD0-870D-F0FD9A213EF3}"/>
                </a:ext>
              </a:extLst>
            </p:cNvPr>
            <p:cNvSpPr/>
            <p:nvPr/>
          </p:nvSpPr>
          <p:spPr>
            <a:xfrm>
              <a:off x="5375537"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1" name="Freeform: Shape 720">
              <a:extLst>
                <a:ext uri="{FF2B5EF4-FFF2-40B4-BE49-F238E27FC236}">
                  <a16:creationId xmlns:a16="http://schemas.microsoft.com/office/drawing/2014/main" id="{F7807B89-98E2-45BE-8C04-8DE7D9DCBEB8}"/>
                </a:ext>
              </a:extLst>
            </p:cNvPr>
            <p:cNvSpPr/>
            <p:nvPr/>
          </p:nvSpPr>
          <p:spPr>
            <a:xfrm>
              <a:off x="5474041"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2" name="Freeform: Shape 721">
              <a:extLst>
                <a:ext uri="{FF2B5EF4-FFF2-40B4-BE49-F238E27FC236}">
                  <a16:creationId xmlns:a16="http://schemas.microsoft.com/office/drawing/2014/main" id="{E3A44AC8-A07E-491C-B071-EA34837E8FDA}"/>
                </a:ext>
              </a:extLst>
            </p:cNvPr>
            <p:cNvSpPr/>
            <p:nvPr/>
          </p:nvSpPr>
          <p:spPr>
            <a:xfrm>
              <a:off x="5572961" y="2374200"/>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3" name="Freeform: Shape 722">
              <a:extLst>
                <a:ext uri="{FF2B5EF4-FFF2-40B4-BE49-F238E27FC236}">
                  <a16:creationId xmlns:a16="http://schemas.microsoft.com/office/drawing/2014/main" id="{32A05351-8500-4CBD-949C-3867FF2DB725}"/>
                </a:ext>
              </a:extLst>
            </p:cNvPr>
            <p:cNvSpPr/>
            <p:nvPr/>
          </p:nvSpPr>
          <p:spPr>
            <a:xfrm>
              <a:off x="6263930"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57672" y="-65"/>
                    <a:pt x="74322" y="1658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4" name="Freeform: Shape 723">
              <a:extLst>
                <a:ext uri="{FF2B5EF4-FFF2-40B4-BE49-F238E27FC236}">
                  <a16:creationId xmlns:a16="http://schemas.microsoft.com/office/drawing/2014/main" id="{81184302-F51F-44CD-85B2-D4F991EC3B8F}"/>
                </a:ext>
              </a:extLst>
            </p:cNvPr>
            <p:cNvSpPr/>
            <p:nvPr/>
          </p:nvSpPr>
          <p:spPr>
            <a:xfrm>
              <a:off x="6461549"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7"/>
                    <a:pt x="16622" y="-65"/>
                    <a:pt x="37147" y="-65"/>
                  </a:cubicBezTo>
                  <a:cubicBezTo>
                    <a:pt x="37205" y="-65"/>
                    <a:pt x="37284" y="-65"/>
                    <a:pt x="37342" y="-65"/>
                  </a:cubicBezTo>
                  <a:cubicBezTo>
                    <a:pt x="57769"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5" name="Freeform: Shape 724">
              <a:extLst>
                <a:ext uri="{FF2B5EF4-FFF2-40B4-BE49-F238E27FC236}">
                  <a16:creationId xmlns:a16="http://schemas.microsoft.com/office/drawing/2014/main" id="{36B71576-A242-4E45-B193-8E0E7638E7E4}"/>
                </a:ext>
              </a:extLst>
            </p:cNvPr>
            <p:cNvSpPr/>
            <p:nvPr/>
          </p:nvSpPr>
          <p:spPr>
            <a:xfrm>
              <a:off x="6559686"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6" name="Freeform: Shape 725">
              <a:extLst>
                <a:ext uri="{FF2B5EF4-FFF2-40B4-BE49-F238E27FC236}">
                  <a16:creationId xmlns:a16="http://schemas.microsoft.com/office/drawing/2014/main" id="{AC2D3B6F-58A5-42FE-8D17-5C7FC988E1B7}"/>
                </a:ext>
              </a:extLst>
            </p:cNvPr>
            <p:cNvSpPr/>
            <p:nvPr/>
          </p:nvSpPr>
          <p:spPr>
            <a:xfrm>
              <a:off x="6659082"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7" name="Freeform: Shape 726">
              <a:extLst>
                <a:ext uri="{FF2B5EF4-FFF2-40B4-BE49-F238E27FC236}">
                  <a16:creationId xmlns:a16="http://schemas.microsoft.com/office/drawing/2014/main" id="{E353ACF7-8700-4F89-98A1-E4E7F1E43449}"/>
                </a:ext>
              </a:extLst>
            </p:cNvPr>
            <p:cNvSpPr/>
            <p:nvPr/>
          </p:nvSpPr>
          <p:spPr>
            <a:xfrm>
              <a:off x="6757585"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8" name="Freeform: Shape 727">
              <a:extLst>
                <a:ext uri="{FF2B5EF4-FFF2-40B4-BE49-F238E27FC236}">
                  <a16:creationId xmlns:a16="http://schemas.microsoft.com/office/drawing/2014/main" id="{92629EF4-307E-457F-8E2A-B1BE1B3D8823}"/>
                </a:ext>
              </a:extLst>
            </p:cNvPr>
            <p:cNvSpPr/>
            <p:nvPr/>
          </p:nvSpPr>
          <p:spPr>
            <a:xfrm>
              <a:off x="6856506" y="2374200"/>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5" y="73896"/>
                  </a:cubicBezTo>
                  <a:cubicBezTo>
                    <a:pt x="16329" y="73778"/>
                    <a:pt x="-126" y="57147"/>
                    <a:pt x="-29" y="36720"/>
                  </a:cubicBezTo>
                  <a:cubicBezTo>
                    <a:pt x="89" y="16371"/>
                    <a:pt x="16602"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9" name="Freeform: Shape 728">
              <a:extLst>
                <a:ext uri="{FF2B5EF4-FFF2-40B4-BE49-F238E27FC236}">
                  <a16:creationId xmlns:a16="http://schemas.microsoft.com/office/drawing/2014/main" id="{4F572D09-9FA0-42A2-8E74-15EB815AED51}"/>
                </a:ext>
              </a:extLst>
            </p:cNvPr>
            <p:cNvSpPr/>
            <p:nvPr/>
          </p:nvSpPr>
          <p:spPr>
            <a:xfrm>
              <a:off x="6955009"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7"/>
                    <a:pt x="16622" y="-65"/>
                    <a:pt x="37147" y="-65"/>
                  </a:cubicBezTo>
                  <a:cubicBezTo>
                    <a:pt x="37205" y="-65"/>
                    <a:pt x="37284" y="-65"/>
                    <a:pt x="37342" y="-65"/>
                  </a:cubicBezTo>
                  <a:cubicBezTo>
                    <a:pt x="57769"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0" name="Freeform: Shape 729">
              <a:extLst>
                <a:ext uri="{FF2B5EF4-FFF2-40B4-BE49-F238E27FC236}">
                  <a16:creationId xmlns:a16="http://schemas.microsoft.com/office/drawing/2014/main" id="{4B4DED80-295D-46D4-A3D5-0A1009F2337D}"/>
                </a:ext>
              </a:extLst>
            </p:cNvPr>
            <p:cNvSpPr/>
            <p:nvPr/>
          </p:nvSpPr>
          <p:spPr>
            <a:xfrm>
              <a:off x="7251241"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57672" y="-65"/>
                    <a:pt x="74322" y="1658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1" name="Freeform: Shape 730">
              <a:extLst>
                <a:ext uri="{FF2B5EF4-FFF2-40B4-BE49-F238E27FC236}">
                  <a16:creationId xmlns:a16="http://schemas.microsoft.com/office/drawing/2014/main" id="{5CDAEBC8-CF7B-4248-A572-1871D99289CD}"/>
                </a:ext>
              </a:extLst>
            </p:cNvPr>
            <p:cNvSpPr/>
            <p:nvPr/>
          </p:nvSpPr>
          <p:spPr>
            <a:xfrm>
              <a:off x="7350161"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2" name="Freeform: Shape 731">
              <a:extLst>
                <a:ext uri="{FF2B5EF4-FFF2-40B4-BE49-F238E27FC236}">
                  <a16:creationId xmlns:a16="http://schemas.microsoft.com/office/drawing/2014/main" id="{562B2D65-F2A3-4EA1-AFF5-BA5BDDCD75D5}"/>
                </a:ext>
              </a:extLst>
            </p:cNvPr>
            <p:cNvSpPr/>
            <p:nvPr/>
          </p:nvSpPr>
          <p:spPr>
            <a:xfrm>
              <a:off x="7448665"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3" name="Freeform: Shape 732">
              <a:extLst>
                <a:ext uri="{FF2B5EF4-FFF2-40B4-BE49-F238E27FC236}">
                  <a16:creationId xmlns:a16="http://schemas.microsoft.com/office/drawing/2014/main" id="{DDD71C98-208E-4108-992A-35DFA1471907}"/>
                </a:ext>
              </a:extLst>
            </p:cNvPr>
            <p:cNvSpPr/>
            <p:nvPr/>
          </p:nvSpPr>
          <p:spPr>
            <a:xfrm>
              <a:off x="7547584"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4" name="Freeform: Shape 733">
              <a:extLst>
                <a:ext uri="{FF2B5EF4-FFF2-40B4-BE49-F238E27FC236}">
                  <a16:creationId xmlns:a16="http://schemas.microsoft.com/office/drawing/2014/main" id="{128E258C-446D-42D3-B575-7DCA54D5145F}"/>
                </a:ext>
              </a:extLst>
            </p:cNvPr>
            <p:cNvSpPr/>
            <p:nvPr/>
          </p:nvSpPr>
          <p:spPr>
            <a:xfrm>
              <a:off x="7646088"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5" name="Freeform: Shape 734">
              <a:extLst>
                <a:ext uri="{FF2B5EF4-FFF2-40B4-BE49-F238E27FC236}">
                  <a16:creationId xmlns:a16="http://schemas.microsoft.com/office/drawing/2014/main" id="{B8DBECF7-004E-40BE-8D25-1DCF46BBAD00}"/>
                </a:ext>
              </a:extLst>
            </p:cNvPr>
            <p:cNvSpPr/>
            <p:nvPr/>
          </p:nvSpPr>
          <p:spPr>
            <a:xfrm>
              <a:off x="7744898"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57672" y="-65"/>
                    <a:pt x="74322" y="1658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6" name="Freeform: Shape 735">
              <a:extLst>
                <a:ext uri="{FF2B5EF4-FFF2-40B4-BE49-F238E27FC236}">
                  <a16:creationId xmlns:a16="http://schemas.microsoft.com/office/drawing/2014/main" id="{B1DC062B-D406-467A-A251-E67487C9C363}"/>
                </a:ext>
              </a:extLst>
            </p:cNvPr>
            <p:cNvSpPr/>
            <p:nvPr/>
          </p:nvSpPr>
          <p:spPr>
            <a:xfrm>
              <a:off x="7843817"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7" name="Freeform: Shape 736">
              <a:extLst>
                <a:ext uri="{FF2B5EF4-FFF2-40B4-BE49-F238E27FC236}">
                  <a16:creationId xmlns:a16="http://schemas.microsoft.com/office/drawing/2014/main" id="{1D0B96B2-720A-46FB-A3C8-A711256EB45A}"/>
                </a:ext>
              </a:extLst>
            </p:cNvPr>
            <p:cNvSpPr/>
            <p:nvPr/>
          </p:nvSpPr>
          <p:spPr>
            <a:xfrm>
              <a:off x="7942321"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57672" y="-65"/>
                    <a:pt x="74322" y="1658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8" name="Freeform: Shape 737">
              <a:extLst>
                <a:ext uri="{FF2B5EF4-FFF2-40B4-BE49-F238E27FC236}">
                  <a16:creationId xmlns:a16="http://schemas.microsoft.com/office/drawing/2014/main" id="{C564E056-1FC4-4028-8BD9-DDD3DD4E3506}"/>
                </a:ext>
              </a:extLst>
            </p:cNvPr>
            <p:cNvSpPr/>
            <p:nvPr/>
          </p:nvSpPr>
          <p:spPr>
            <a:xfrm>
              <a:off x="8041240"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9" name="Freeform: Shape 738">
              <a:extLst>
                <a:ext uri="{FF2B5EF4-FFF2-40B4-BE49-F238E27FC236}">
                  <a16:creationId xmlns:a16="http://schemas.microsoft.com/office/drawing/2014/main" id="{EC13BD1E-2821-4E29-80C0-4DBB54FA8A58}"/>
                </a:ext>
              </a:extLst>
            </p:cNvPr>
            <p:cNvSpPr/>
            <p:nvPr/>
          </p:nvSpPr>
          <p:spPr>
            <a:xfrm>
              <a:off x="8139744"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37205" y="-65"/>
                    <a:pt x="37284" y="-65"/>
                    <a:pt x="37343" y="-65"/>
                  </a:cubicBezTo>
                  <a:cubicBezTo>
                    <a:pt x="57770"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0" name="Freeform: Shape 739">
              <a:extLst>
                <a:ext uri="{FF2B5EF4-FFF2-40B4-BE49-F238E27FC236}">
                  <a16:creationId xmlns:a16="http://schemas.microsoft.com/office/drawing/2014/main" id="{F2D38363-1021-4209-8E41-C9E25A30F7F7}"/>
                </a:ext>
              </a:extLst>
            </p:cNvPr>
            <p:cNvSpPr/>
            <p:nvPr/>
          </p:nvSpPr>
          <p:spPr>
            <a:xfrm>
              <a:off x="8238553"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1" name="Freeform: Shape 740">
              <a:extLst>
                <a:ext uri="{FF2B5EF4-FFF2-40B4-BE49-F238E27FC236}">
                  <a16:creationId xmlns:a16="http://schemas.microsoft.com/office/drawing/2014/main" id="{640BA1E6-1CDD-43C5-A521-070886589F5C}"/>
                </a:ext>
              </a:extLst>
            </p:cNvPr>
            <p:cNvSpPr/>
            <p:nvPr/>
          </p:nvSpPr>
          <p:spPr>
            <a:xfrm>
              <a:off x="8337473"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2" name="Freeform: Shape 741">
              <a:extLst>
                <a:ext uri="{FF2B5EF4-FFF2-40B4-BE49-F238E27FC236}">
                  <a16:creationId xmlns:a16="http://schemas.microsoft.com/office/drawing/2014/main" id="{C42055D7-0D9F-40F0-8C4F-A21C5F64625F}"/>
                </a:ext>
              </a:extLst>
            </p:cNvPr>
            <p:cNvSpPr/>
            <p:nvPr/>
          </p:nvSpPr>
          <p:spPr>
            <a:xfrm>
              <a:off x="8435976"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3" name="Freeform: Shape 742">
              <a:extLst>
                <a:ext uri="{FF2B5EF4-FFF2-40B4-BE49-F238E27FC236}">
                  <a16:creationId xmlns:a16="http://schemas.microsoft.com/office/drawing/2014/main" id="{5816040E-3275-4722-91A2-D7448CF1EF64}"/>
                </a:ext>
              </a:extLst>
            </p:cNvPr>
            <p:cNvSpPr/>
            <p:nvPr/>
          </p:nvSpPr>
          <p:spPr>
            <a:xfrm>
              <a:off x="8535875"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4" name="Freeform: Shape 743">
              <a:extLst>
                <a:ext uri="{FF2B5EF4-FFF2-40B4-BE49-F238E27FC236}">
                  <a16:creationId xmlns:a16="http://schemas.microsoft.com/office/drawing/2014/main" id="{50CF3D55-15A1-4918-944D-DA7D5DC600F2}"/>
                </a:ext>
              </a:extLst>
            </p:cNvPr>
            <p:cNvSpPr/>
            <p:nvPr/>
          </p:nvSpPr>
          <p:spPr>
            <a:xfrm>
              <a:off x="8633400"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7"/>
                    <a:pt x="16622" y="-65"/>
                    <a:pt x="37147" y="-65"/>
                  </a:cubicBezTo>
                  <a:cubicBezTo>
                    <a:pt x="37205" y="-65"/>
                    <a:pt x="37284" y="-65"/>
                    <a:pt x="37342" y="-65"/>
                  </a:cubicBezTo>
                  <a:cubicBezTo>
                    <a:pt x="57769"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5" name="Freeform: Shape 744">
              <a:extLst>
                <a:ext uri="{FF2B5EF4-FFF2-40B4-BE49-F238E27FC236}">
                  <a16:creationId xmlns:a16="http://schemas.microsoft.com/office/drawing/2014/main" id="{02EF2246-3646-433D-A280-9BD22E5C9DB6}"/>
                </a:ext>
              </a:extLst>
            </p:cNvPr>
            <p:cNvSpPr/>
            <p:nvPr/>
          </p:nvSpPr>
          <p:spPr>
            <a:xfrm>
              <a:off x="8731537"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6" name="Freeform: Shape 745">
              <a:extLst>
                <a:ext uri="{FF2B5EF4-FFF2-40B4-BE49-F238E27FC236}">
                  <a16:creationId xmlns:a16="http://schemas.microsoft.com/office/drawing/2014/main" id="{BBF1D92F-AEFE-4D98-A775-50FC7C0F852A}"/>
                </a:ext>
              </a:extLst>
            </p:cNvPr>
            <p:cNvSpPr/>
            <p:nvPr/>
          </p:nvSpPr>
          <p:spPr>
            <a:xfrm>
              <a:off x="8831129"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7" name="Freeform: Shape 746">
              <a:extLst>
                <a:ext uri="{FF2B5EF4-FFF2-40B4-BE49-F238E27FC236}">
                  <a16:creationId xmlns:a16="http://schemas.microsoft.com/office/drawing/2014/main" id="{50909CB5-9B1C-4F4D-9A57-085522934A7C}"/>
                </a:ext>
              </a:extLst>
            </p:cNvPr>
            <p:cNvSpPr/>
            <p:nvPr/>
          </p:nvSpPr>
          <p:spPr>
            <a:xfrm>
              <a:off x="8929633"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8" name="Freeform: Shape 747">
              <a:extLst>
                <a:ext uri="{FF2B5EF4-FFF2-40B4-BE49-F238E27FC236}">
                  <a16:creationId xmlns:a16="http://schemas.microsoft.com/office/drawing/2014/main" id="{30329250-068C-4911-A047-BE2B3CBB0922}"/>
                </a:ext>
              </a:extLst>
            </p:cNvPr>
            <p:cNvSpPr/>
            <p:nvPr/>
          </p:nvSpPr>
          <p:spPr>
            <a:xfrm>
              <a:off x="9028552"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9" name="Freeform: Shape 748">
              <a:extLst>
                <a:ext uri="{FF2B5EF4-FFF2-40B4-BE49-F238E27FC236}">
                  <a16:creationId xmlns:a16="http://schemas.microsoft.com/office/drawing/2014/main" id="{F26C8873-03C0-473A-A108-FDAE04A087C5}"/>
                </a:ext>
              </a:extLst>
            </p:cNvPr>
            <p:cNvSpPr/>
            <p:nvPr/>
          </p:nvSpPr>
          <p:spPr>
            <a:xfrm>
              <a:off x="9127056"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0" name="Freeform: Shape 749">
              <a:extLst>
                <a:ext uri="{FF2B5EF4-FFF2-40B4-BE49-F238E27FC236}">
                  <a16:creationId xmlns:a16="http://schemas.microsoft.com/office/drawing/2014/main" id="{F02B8889-A3D6-4B5C-84AF-8CEB1CEB15F6}"/>
                </a:ext>
              </a:extLst>
            </p:cNvPr>
            <p:cNvSpPr/>
            <p:nvPr/>
          </p:nvSpPr>
          <p:spPr>
            <a:xfrm>
              <a:off x="9225975"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1" name="Freeform: Shape 750">
              <a:extLst>
                <a:ext uri="{FF2B5EF4-FFF2-40B4-BE49-F238E27FC236}">
                  <a16:creationId xmlns:a16="http://schemas.microsoft.com/office/drawing/2014/main" id="{362D9E76-6DBA-4FFF-B1F2-323A9B0A1991}"/>
                </a:ext>
              </a:extLst>
            </p:cNvPr>
            <p:cNvSpPr/>
            <p:nvPr/>
          </p:nvSpPr>
          <p:spPr>
            <a:xfrm>
              <a:off x="9620712"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37205" y="-65"/>
                    <a:pt x="37284" y="-65"/>
                    <a:pt x="37343" y="-65"/>
                  </a:cubicBezTo>
                  <a:cubicBezTo>
                    <a:pt x="57770"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2" name="Freeform: Shape 751">
              <a:extLst>
                <a:ext uri="{FF2B5EF4-FFF2-40B4-BE49-F238E27FC236}">
                  <a16:creationId xmlns:a16="http://schemas.microsoft.com/office/drawing/2014/main" id="{D642692F-8856-4725-998E-516B1E7EA288}"/>
                </a:ext>
              </a:extLst>
            </p:cNvPr>
            <p:cNvSpPr/>
            <p:nvPr/>
          </p:nvSpPr>
          <p:spPr>
            <a:xfrm>
              <a:off x="2117847" y="2473094"/>
              <a:ext cx="41968" cy="41970"/>
            </a:xfrm>
            <a:custGeom>
              <a:avLst/>
              <a:gdLst>
                <a:gd name="connsiteX0" fmla="*/ 74321 w 74350"/>
                <a:gd name="connsiteY0" fmla="*/ 36916 h 74352"/>
                <a:gd name="connsiteX1" fmla="*/ 37341 w 74350"/>
                <a:gd name="connsiteY1" fmla="*/ 74288 h 74352"/>
                <a:gd name="connsiteX2" fmla="*/ -28 w 74350"/>
                <a:gd name="connsiteY2" fmla="*/ 37308 h 74352"/>
                <a:gd name="connsiteX3" fmla="*/ 36950 w 74350"/>
                <a:gd name="connsiteY3" fmla="*/ -64 h 74352"/>
                <a:gd name="connsiteX4" fmla="*/ 37145 w 74350"/>
                <a:gd name="connsiteY4" fmla="*/ -64 h 74352"/>
                <a:gd name="connsiteX5" fmla="*/ 74321 w 74350"/>
                <a:gd name="connsiteY5" fmla="*/ 36721 h 74352"/>
                <a:gd name="connsiteX6" fmla="*/ 74321 w 74350"/>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0" h="74352">
                  <a:moveTo>
                    <a:pt x="74321" y="36916"/>
                  </a:moveTo>
                  <a:cubicBezTo>
                    <a:pt x="74429" y="57441"/>
                    <a:pt x="57874" y="74170"/>
                    <a:pt x="37341" y="74288"/>
                  </a:cubicBezTo>
                  <a:cubicBezTo>
                    <a:pt x="16810" y="74386"/>
                    <a:pt x="79" y="57833"/>
                    <a:pt x="-28" y="37308"/>
                  </a:cubicBezTo>
                  <a:cubicBezTo>
                    <a:pt x="-138" y="16783"/>
                    <a:pt x="16419" y="53"/>
                    <a:pt x="36950" y="-64"/>
                  </a:cubicBezTo>
                  <a:cubicBezTo>
                    <a:pt x="37016" y="-64"/>
                    <a:pt x="37081" y="-64"/>
                    <a:pt x="37145" y="-64"/>
                  </a:cubicBezTo>
                  <a:cubicBezTo>
                    <a:pt x="57569" y="-181"/>
                    <a:pt x="74214" y="16293"/>
                    <a:pt x="74321" y="36721"/>
                  </a:cubicBezTo>
                  <a:cubicBezTo>
                    <a:pt x="74321" y="36779"/>
                    <a:pt x="74321" y="3685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3" name="Freeform: Shape 752">
              <a:extLst>
                <a:ext uri="{FF2B5EF4-FFF2-40B4-BE49-F238E27FC236}">
                  <a16:creationId xmlns:a16="http://schemas.microsoft.com/office/drawing/2014/main" id="{2D38A1FC-C09D-4B8F-B303-4BFC3BB1F3A4}"/>
                </a:ext>
              </a:extLst>
            </p:cNvPr>
            <p:cNvSpPr/>
            <p:nvPr/>
          </p:nvSpPr>
          <p:spPr>
            <a:xfrm>
              <a:off x="2215983"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4" name="Freeform: Shape 753">
              <a:extLst>
                <a:ext uri="{FF2B5EF4-FFF2-40B4-BE49-F238E27FC236}">
                  <a16:creationId xmlns:a16="http://schemas.microsoft.com/office/drawing/2014/main" id="{6930BA1B-271A-48ED-B999-EE0DE59C9CF7}"/>
                </a:ext>
              </a:extLst>
            </p:cNvPr>
            <p:cNvSpPr/>
            <p:nvPr/>
          </p:nvSpPr>
          <p:spPr>
            <a:xfrm>
              <a:off x="2314682" y="2473095"/>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66"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5" name="Freeform: Shape 754">
              <a:extLst>
                <a:ext uri="{FF2B5EF4-FFF2-40B4-BE49-F238E27FC236}">
                  <a16:creationId xmlns:a16="http://schemas.microsoft.com/office/drawing/2014/main" id="{696BD026-8F98-4C76-A9C2-95418D3ECB3A}"/>
                </a:ext>
              </a:extLst>
            </p:cNvPr>
            <p:cNvSpPr/>
            <p:nvPr/>
          </p:nvSpPr>
          <p:spPr>
            <a:xfrm>
              <a:off x="2413602"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1"/>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6" name="Freeform: Shape 755">
              <a:extLst>
                <a:ext uri="{FF2B5EF4-FFF2-40B4-BE49-F238E27FC236}">
                  <a16:creationId xmlns:a16="http://schemas.microsoft.com/office/drawing/2014/main" id="{F8B57676-27CB-4797-B08A-1D2FBCC54E76}"/>
                </a:ext>
              </a:extLst>
            </p:cNvPr>
            <p:cNvSpPr/>
            <p:nvPr/>
          </p:nvSpPr>
          <p:spPr>
            <a:xfrm>
              <a:off x="2512107" y="2473095"/>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9"/>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7" name="Freeform: Shape 756">
              <a:extLst>
                <a:ext uri="{FF2B5EF4-FFF2-40B4-BE49-F238E27FC236}">
                  <a16:creationId xmlns:a16="http://schemas.microsoft.com/office/drawing/2014/main" id="{E4FA3605-535E-4336-9911-282BE92A99B0}"/>
                </a:ext>
              </a:extLst>
            </p:cNvPr>
            <p:cNvSpPr/>
            <p:nvPr/>
          </p:nvSpPr>
          <p:spPr>
            <a:xfrm>
              <a:off x="2610914" y="2473094"/>
              <a:ext cx="41970" cy="41970"/>
            </a:xfrm>
            <a:custGeom>
              <a:avLst/>
              <a:gdLst>
                <a:gd name="connsiteX0" fmla="*/ 74323 w 74352"/>
                <a:gd name="connsiteY0" fmla="*/ 36916 h 74352"/>
                <a:gd name="connsiteX1" fmla="*/ 37343 w 74352"/>
                <a:gd name="connsiteY1" fmla="*/ 74288 h 74352"/>
                <a:gd name="connsiteX2" fmla="*/ -28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31" y="57441"/>
                    <a:pt x="57876" y="74170"/>
                    <a:pt x="37343" y="74288"/>
                  </a:cubicBezTo>
                  <a:cubicBezTo>
                    <a:pt x="16812" y="74386"/>
                    <a:pt x="81" y="57833"/>
                    <a:pt x="-28" y="37308"/>
                  </a:cubicBezTo>
                  <a:cubicBezTo>
                    <a:pt x="-136" y="16783"/>
                    <a:pt x="16421" y="53"/>
                    <a:pt x="36952" y="-64"/>
                  </a:cubicBezTo>
                  <a:cubicBezTo>
                    <a:pt x="37018" y="-64"/>
                    <a:pt x="37083" y="-64"/>
                    <a:pt x="37147" y="-64"/>
                  </a:cubicBezTo>
                  <a:cubicBezTo>
                    <a:pt x="57571" y="-181"/>
                    <a:pt x="74214"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8" name="Freeform: Shape 757">
              <a:extLst>
                <a:ext uri="{FF2B5EF4-FFF2-40B4-BE49-F238E27FC236}">
                  <a16:creationId xmlns:a16="http://schemas.microsoft.com/office/drawing/2014/main" id="{106D9FC5-2EC4-47BC-A555-057E7FCE0946}"/>
                </a:ext>
              </a:extLst>
            </p:cNvPr>
            <p:cNvSpPr/>
            <p:nvPr/>
          </p:nvSpPr>
          <p:spPr>
            <a:xfrm>
              <a:off x="2709835"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9" name="Freeform: Shape 758">
              <a:extLst>
                <a:ext uri="{FF2B5EF4-FFF2-40B4-BE49-F238E27FC236}">
                  <a16:creationId xmlns:a16="http://schemas.microsoft.com/office/drawing/2014/main" id="{094E51AB-2CDB-4412-A26C-005FB9B4D7F9}"/>
                </a:ext>
              </a:extLst>
            </p:cNvPr>
            <p:cNvSpPr/>
            <p:nvPr/>
          </p:nvSpPr>
          <p:spPr>
            <a:xfrm>
              <a:off x="2808339" y="2473095"/>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9"/>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0" name="Freeform: Shape 759">
              <a:extLst>
                <a:ext uri="{FF2B5EF4-FFF2-40B4-BE49-F238E27FC236}">
                  <a16:creationId xmlns:a16="http://schemas.microsoft.com/office/drawing/2014/main" id="{1693388C-F8FB-4D2B-BCD7-E54109D1DFB5}"/>
                </a:ext>
              </a:extLst>
            </p:cNvPr>
            <p:cNvSpPr/>
            <p:nvPr/>
          </p:nvSpPr>
          <p:spPr>
            <a:xfrm>
              <a:off x="2907258"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1"/>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1" name="Freeform: Shape 760">
              <a:extLst>
                <a:ext uri="{FF2B5EF4-FFF2-40B4-BE49-F238E27FC236}">
                  <a16:creationId xmlns:a16="http://schemas.microsoft.com/office/drawing/2014/main" id="{CBFEF5D1-B56F-4537-96B2-760252D3FD38}"/>
                </a:ext>
              </a:extLst>
            </p:cNvPr>
            <p:cNvSpPr/>
            <p:nvPr/>
          </p:nvSpPr>
          <p:spPr>
            <a:xfrm>
              <a:off x="3005761" y="2473095"/>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2" name="Freeform: Shape 761">
              <a:extLst>
                <a:ext uri="{FF2B5EF4-FFF2-40B4-BE49-F238E27FC236}">
                  <a16:creationId xmlns:a16="http://schemas.microsoft.com/office/drawing/2014/main" id="{C56D96F6-03B5-4798-9127-DEB48D4526BA}"/>
                </a:ext>
              </a:extLst>
            </p:cNvPr>
            <p:cNvSpPr/>
            <p:nvPr/>
          </p:nvSpPr>
          <p:spPr>
            <a:xfrm>
              <a:off x="3104570"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3" name="Freeform: Shape 762">
              <a:extLst>
                <a:ext uri="{FF2B5EF4-FFF2-40B4-BE49-F238E27FC236}">
                  <a16:creationId xmlns:a16="http://schemas.microsoft.com/office/drawing/2014/main" id="{D6F5A1B4-1506-480F-8DC0-1D17AC0B4944}"/>
                </a:ext>
              </a:extLst>
            </p:cNvPr>
            <p:cNvSpPr/>
            <p:nvPr/>
          </p:nvSpPr>
          <p:spPr>
            <a:xfrm>
              <a:off x="3203491"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4" name="Freeform: Shape 763">
              <a:extLst>
                <a:ext uri="{FF2B5EF4-FFF2-40B4-BE49-F238E27FC236}">
                  <a16:creationId xmlns:a16="http://schemas.microsoft.com/office/drawing/2014/main" id="{D7853BED-1AB1-4BCF-BAD8-0BD5318D2476}"/>
                </a:ext>
              </a:extLst>
            </p:cNvPr>
            <p:cNvSpPr/>
            <p:nvPr/>
          </p:nvSpPr>
          <p:spPr>
            <a:xfrm>
              <a:off x="3301994"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5" name="Freeform: Shape 764">
              <a:extLst>
                <a:ext uri="{FF2B5EF4-FFF2-40B4-BE49-F238E27FC236}">
                  <a16:creationId xmlns:a16="http://schemas.microsoft.com/office/drawing/2014/main" id="{3E6C06CA-7CB9-48ED-A15D-4C461B1A9A5D}"/>
                </a:ext>
              </a:extLst>
            </p:cNvPr>
            <p:cNvSpPr/>
            <p:nvPr/>
          </p:nvSpPr>
          <p:spPr>
            <a:xfrm>
              <a:off x="3400914"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6" name="Freeform: Shape 765">
              <a:extLst>
                <a:ext uri="{FF2B5EF4-FFF2-40B4-BE49-F238E27FC236}">
                  <a16:creationId xmlns:a16="http://schemas.microsoft.com/office/drawing/2014/main" id="{DE1B6E00-E9E6-4340-A713-7C72D40D2AFC}"/>
                </a:ext>
              </a:extLst>
            </p:cNvPr>
            <p:cNvSpPr/>
            <p:nvPr/>
          </p:nvSpPr>
          <p:spPr>
            <a:xfrm>
              <a:off x="5474040" y="24730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7" name="Freeform: Shape 766">
              <a:extLst>
                <a:ext uri="{FF2B5EF4-FFF2-40B4-BE49-F238E27FC236}">
                  <a16:creationId xmlns:a16="http://schemas.microsoft.com/office/drawing/2014/main" id="{19E47B1C-A99C-4557-BB0D-6D357E2031B2}"/>
                </a:ext>
              </a:extLst>
            </p:cNvPr>
            <p:cNvSpPr/>
            <p:nvPr/>
          </p:nvSpPr>
          <p:spPr>
            <a:xfrm>
              <a:off x="5572961" y="2473009"/>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81"/>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8" name="Freeform: Shape 767">
              <a:extLst>
                <a:ext uri="{FF2B5EF4-FFF2-40B4-BE49-F238E27FC236}">
                  <a16:creationId xmlns:a16="http://schemas.microsoft.com/office/drawing/2014/main" id="{10DD1EFA-4463-4F54-AB73-638C5D41ADB3}"/>
                </a:ext>
              </a:extLst>
            </p:cNvPr>
            <p:cNvSpPr/>
            <p:nvPr/>
          </p:nvSpPr>
          <p:spPr>
            <a:xfrm>
              <a:off x="5671770"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9" name="Freeform: Shape 768">
              <a:extLst>
                <a:ext uri="{FF2B5EF4-FFF2-40B4-BE49-F238E27FC236}">
                  <a16:creationId xmlns:a16="http://schemas.microsoft.com/office/drawing/2014/main" id="{7F097576-E551-406C-A60A-00B82D7704B5}"/>
                </a:ext>
              </a:extLst>
            </p:cNvPr>
            <p:cNvSpPr/>
            <p:nvPr/>
          </p:nvSpPr>
          <p:spPr>
            <a:xfrm>
              <a:off x="5770273"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0" name="Freeform: Shape 769">
              <a:extLst>
                <a:ext uri="{FF2B5EF4-FFF2-40B4-BE49-F238E27FC236}">
                  <a16:creationId xmlns:a16="http://schemas.microsoft.com/office/drawing/2014/main" id="{9C7E5E8A-7271-428A-9066-DEBB98BE7F26}"/>
                </a:ext>
              </a:extLst>
            </p:cNvPr>
            <p:cNvSpPr/>
            <p:nvPr/>
          </p:nvSpPr>
          <p:spPr>
            <a:xfrm>
              <a:off x="5869194" y="2473010"/>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9"/>
                    <a:pt x="16524" y="-65"/>
                    <a:pt x="36952" y="-65"/>
                  </a:cubicBezTo>
                  <a:cubicBezTo>
                    <a:pt x="57378"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1" name="Freeform: Shape 770">
              <a:extLst>
                <a:ext uri="{FF2B5EF4-FFF2-40B4-BE49-F238E27FC236}">
                  <a16:creationId xmlns:a16="http://schemas.microsoft.com/office/drawing/2014/main" id="{30302F5F-8949-409D-8DC8-D334D76C3AEC}"/>
                </a:ext>
              </a:extLst>
            </p:cNvPr>
            <p:cNvSpPr/>
            <p:nvPr/>
          </p:nvSpPr>
          <p:spPr>
            <a:xfrm>
              <a:off x="6461548" y="2473095"/>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2" name="Freeform: Shape 771">
              <a:extLst>
                <a:ext uri="{FF2B5EF4-FFF2-40B4-BE49-F238E27FC236}">
                  <a16:creationId xmlns:a16="http://schemas.microsoft.com/office/drawing/2014/main" id="{5506A8F8-E340-43A6-BF38-EAA4382CFBDA}"/>
                </a:ext>
              </a:extLst>
            </p:cNvPr>
            <p:cNvSpPr/>
            <p:nvPr/>
          </p:nvSpPr>
          <p:spPr>
            <a:xfrm>
              <a:off x="6559686"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3" name="Freeform: Shape 772">
              <a:extLst>
                <a:ext uri="{FF2B5EF4-FFF2-40B4-BE49-F238E27FC236}">
                  <a16:creationId xmlns:a16="http://schemas.microsoft.com/office/drawing/2014/main" id="{BA1A7327-03D9-4370-A1B8-25F899D48F9D}"/>
                </a:ext>
              </a:extLst>
            </p:cNvPr>
            <p:cNvSpPr/>
            <p:nvPr/>
          </p:nvSpPr>
          <p:spPr>
            <a:xfrm>
              <a:off x="6659082" y="24730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4" name="Freeform: Shape 773">
              <a:extLst>
                <a:ext uri="{FF2B5EF4-FFF2-40B4-BE49-F238E27FC236}">
                  <a16:creationId xmlns:a16="http://schemas.microsoft.com/office/drawing/2014/main" id="{56040B17-C156-43BD-88A9-3A88830FFB3B}"/>
                </a:ext>
              </a:extLst>
            </p:cNvPr>
            <p:cNvSpPr/>
            <p:nvPr/>
          </p:nvSpPr>
          <p:spPr>
            <a:xfrm>
              <a:off x="6757585" y="2473094"/>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5" name="Freeform: Shape 774">
              <a:extLst>
                <a:ext uri="{FF2B5EF4-FFF2-40B4-BE49-F238E27FC236}">
                  <a16:creationId xmlns:a16="http://schemas.microsoft.com/office/drawing/2014/main" id="{E8D7E834-92C6-4B05-A802-07119A554168}"/>
                </a:ext>
              </a:extLst>
            </p:cNvPr>
            <p:cNvSpPr/>
            <p:nvPr/>
          </p:nvSpPr>
          <p:spPr>
            <a:xfrm>
              <a:off x="6856506"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6" name="Freeform: Shape 775">
              <a:extLst>
                <a:ext uri="{FF2B5EF4-FFF2-40B4-BE49-F238E27FC236}">
                  <a16:creationId xmlns:a16="http://schemas.microsoft.com/office/drawing/2014/main" id="{B5AFA1DB-6974-4596-A204-7DFEA2D1CADB}"/>
                </a:ext>
              </a:extLst>
            </p:cNvPr>
            <p:cNvSpPr/>
            <p:nvPr/>
          </p:nvSpPr>
          <p:spPr>
            <a:xfrm>
              <a:off x="6955009" y="2473095"/>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7" name="Freeform: Shape 776">
              <a:extLst>
                <a:ext uri="{FF2B5EF4-FFF2-40B4-BE49-F238E27FC236}">
                  <a16:creationId xmlns:a16="http://schemas.microsoft.com/office/drawing/2014/main" id="{CF096F34-0D3A-401E-A978-0BC3880427C7}"/>
                </a:ext>
              </a:extLst>
            </p:cNvPr>
            <p:cNvSpPr/>
            <p:nvPr/>
          </p:nvSpPr>
          <p:spPr>
            <a:xfrm>
              <a:off x="7053929"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8" name="Freeform: Shape 777">
              <a:extLst>
                <a:ext uri="{FF2B5EF4-FFF2-40B4-BE49-F238E27FC236}">
                  <a16:creationId xmlns:a16="http://schemas.microsoft.com/office/drawing/2014/main" id="{4ED5EC64-AC30-4641-8ECA-D93A597113B3}"/>
                </a:ext>
              </a:extLst>
            </p:cNvPr>
            <p:cNvSpPr/>
            <p:nvPr/>
          </p:nvSpPr>
          <p:spPr>
            <a:xfrm>
              <a:off x="7152432" y="24730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9" name="Freeform: Shape 778">
              <a:extLst>
                <a:ext uri="{FF2B5EF4-FFF2-40B4-BE49-F238E27FC236}">
                  <a16:creationId xmlns:a16="http://schemas.microsoft.com/office/drawing/2014/main" id="{763D1C5E-0CC7-4A86-92C0-159C3ECC5F65}"/>
                </a:ext>
              </a:extLst>
            </p:cNvPr>
            <p:cNvSpPr/>
            <p:nvPr/>
          </p:nvSpPr>
          <p:spPr>
            <a:xfrm>
              <a:off x="7251241"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0" name="Freeform: Shape 779">
              <a:extLst>
                <a:ext uri="{FF2B5EF4-FFF2-40B4-BE49-F238E27FC236}">
                  <a16:creationId xmlns:a16="http://schemas.microsoft.com/office/drawing/2014/main" id="{16B784B0-BF00-41F0-92EA-0F63BE3A9922}"/>
                </a:ext>
              </a:extLst>
            </p:cNvPr>
            <p:cNvSpPr/>
            <p:nvPr/>
          </p:nvSpPr>
          <p:spPr>
            <a:xfrm>
              <a:off x="7350162" y="24730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1" name="Freeform: Shape 780">
              <a:extLst>
                <a:ext uri="{FF2B5EF4-FFF2-40B4-BE49-F238E27FC236}">
                  <a16:creationId xmlns:a16="http://schemas.microsoft.com/office/drawing/2014/main" id="{93DDCA98-5BFA-4295-A026-4D47F23BA1B0}"/>
                </a:ext>
              </a:extLst>
            </p:cNvPr>
            <p:cNvSpPr/>
            <p:nvPr/>
          </p:nvSpPr>
          <p:spPr>
            <a:xfrm>
              <a:off x="7448664" y="2473095"/>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2" name="Freeform: Shape 781">
              <a:extLst>
                <a:ext uri="{FF2B5EF4-FFF2-40B4-BE49-F238E27FC236}">
                  <a16:creationId xmlns:a16="http://schemas.microsoft.com/office/drawing/2014/main" id="{8478F480-EDB3-4407-B1E1-9E433C7DAFBF}"/>
                </a:ext>
              </a:extLst>
            </p:cNvPr>
            <p:cNvSpPr/>
            <p:nvPr/>
          </p:nvSpPr>
          <p:spPr>
            <a:xfrm>
              <a:off x="7547585" y="247300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3" name="Freeform: Shape 782">
              <a:extLst>
                <a:ext uri="{FF2B5EF4-FFF2-40B4-BE49-F238E27FC236}">
                  <a16:creationId xmlns:a16="http://schemas.microsoft.com/office/drawing/2014/main" id="{571E2049-C341-4453-B39A-2D7E713DC421}"/>
                </a:ext>
              </a:extLst>
            </p:cNvPr>
            <p:cNvSpPr/>
            <p:nvPr/>
          </p:nvSpPr>
          <p:spPr>
            <a:xfrm>
              <a:off x="7646087" y="2473095"/>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4" name="Freeform: Shape 783">
              <a:extLst>
                <a:ext uri="{FF2B5EF4-FFF2-40B4-BE49-F238E27FC236}">
                  <a16:creationId xmlns:a16="http://schemas.microsoft.com/office/drawing/2014/main" id="{760C3011-97F2-41BE-B74D-A73291FBCD96}"/>
                </a:ext>
              </a:extLst>
            </p:cNvPr>
            <p:cNvSpPr/>
            <p:nvPr/>
          </p:nvSpPr>
          <p:spPr>
            <a:xfrm>
              <a:off x="7744897"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5" name="Freeform: Shape 784">
              <a:extLst>
                <a:ext uri="{FF2B5EF4-FFF2-40B4-BE49-F238E27FC236}">
                  <a16:creationId xmlns:a16="http://schemas.microsoft.com/office/drawing/2014/main" id="{4CCAA503-CB64-48D7-8550-F4584403C358}"/>
                </a:ext>
              </a:extLst>
            </p:cNvPr>
            <p:cNvSpPr/>
            <p:nvPr/>
          </p:nvSpPr>
          <p:spPr>
            <a:xfrm>
              <a:off x="7843818"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6" name="Freeform: Shape 785">
              <a:extLst>
                <a:ext uri="{FF2B5EF4-FFF2-40B4-BE49-F238E27FC236}">
                  <a16:creationId xmlns:a16="http://schemas.microsoft.com/office/drawing/2014/main" id="{4298007D-AB36-4BBC-B760-479EF766335D}"/>
                </a:ext>
              </a:extLst>
            </p:cNvPr>
            <p:cNvSpPr/>
            <p:nvPr/>
          </p:nvSpPr>
          <p:spPr>
            <a:xfrm>
              <a:off x="7942320"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7" name="Freeform: Shape 786">
              <a:extLst>
                <a:ext uri="{FF2B5EF4-FFF2-40B4-BE49-F238E27FC236}">
                  <a16:creationId xmlns:a16="http://schemas.microsoft.com/office/drawing/2014/main" id="{3AE5BFF1-714B-4D8B-A9A7-1F59F708B74D}"/>
                </a:ext>
              </a:extLst>
            </p:cNvPr>
            <p:cNvSpPr/>
            <p:nvPr/>
          </p:nvSpPr>
          <p:spPr>
            <a:xfrm>
              <a:off x="8041241"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8" name="Freeform: Shape 787">
              <a:extLst>
                <a:ext uri="{FF2B5EF4-FFF2-40B4-BE49-F238E27FC236}">
                  <a16:creationId xmlns:a16="http://schemas.microsoft.com/office/drawing/2014/main" id="{7EB69EF6-5976-415A-A9D3-0FBB23F8192D}"/>
                </a:ext>
              </a:extLst>
            </p:cNvPr>
            <p:cNvSpPr/>
            <p:nvPr/>
          </p:nvSpPr>
          <p:spPr>
            <a:xfrm>
              <a:off x="8139744" y="24730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9" name="Freeform: Shape 788">
              <a:extLst>
                <a:ext uri="{FF2B5EF4-FFF2-40B4-BE49-F238E27FC236}">
                  <a16:creationId xmlns:a16="http://schemas.microsoft.com/office/drawing/2014/main" id="{70211AB4-32C4-43F4-8A64-977559EA4595}"/>
                </a:ext>
              </a:extLst>
            </p:cNvPr>
            <p:cNvSpPr/>
            <p:nvPr/>
          </p:nvSpPr>
          <p:spPr>
            <a:xfrm>
              <a:off x="8238553" y="2473094"/>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0" name="Freeform: Shape 789">
              <a:extLst>
                <a:ext uri="{FF2B5EF4-FFF2-40B4-BE49-F238E27FC236}">
                  <a16:creationId xmlns:a16="http://schemas.microsoft.com/office/drawing/2014/main" id="{50985422-0F3B-442E-9BDE-7B4F7990598D}"/>
                </a:ext>
              </a:extLst>
            </p:cNvPr>
            <p:cNvSpPr/>
            <p:nvPr/>
          </p:nvSpPr>
          <p:spPr>
            <a:xfrm>
              <a:off x="8337473" y="24730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37538 w 73960"/>
                <a:gd name="connsiteY4" fmla="*/ -6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23"/>
                    <a:pt x="-29" y="36916"/>
                  </a:cubicBezTo>
                  <a:cubicBezTo>
                    <a:pt x="-29" y="16489"/>
                    <a:pt x="16524" y="-65"/>
                    <a:pt x="36952" y="-65"/>
                  </a:cubicBezTo>
                  <a:cubicBezTo>
                    <a:pt x="37147" y="-65"/>
                    <a:pt x="37343" y="-65"/>
                    <a:pt x="37538" y="-65"/>
                  </a:cubicBezTo>
                  <a:cubicBezTo>
                    <a:pt x="57731" y="249"/>
                    <a:pt x="73931" y="16723"/>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1" name="Freeform: Shape 790">
              <a:extLst>
                <a:ext uri="{FF2B5EF4-FFF2-40B4-BE49-F238E27FC236}">
                  <a16:creationId xmlns:a16="http://schemas.microsoft.com/office/drawing/2014/main" id="{1A33A839-CFC4-49EA-871F-8A3CC85E6F43}"/>
                </a:ext>
              </a:extLst>
            </p:cNvPr>
            <p:cNvSpPr/>
            <p:nvPr/>
          </p:nvSpPr>
          <p:spPr>
            <a:xfrm>
              <a:off x="8435976" y="2473094"/>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2" name="Freeform: Shape 791">
              <a:extLst>
                <a:ext uri="{FF2B5EF4-FFF2-40B4-BE49-F238E27FC236}">
                  <a16:creationId xmlns:a16="http://schemas.microsoft.com/office/drawing/2014/main" id="{820B0EE1-71C1-4D03-B67B-BB881142D0E4}"/>
                </a:ext>
              </a:extLst>
            </p:cNvPr>
            <p:cNvSpPr/>
            <p:nvPr/>
          </p:nvSpPr>
          <p:spPr>
            <a:xfrm>
              <a:off x="8535875"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3" name="Freeform: Shape 792">
              <a:extLst>
                <a:ext uri="{FF2B5EF4-FFF2-40B4-BE49-F238E27FC236}">
                  <a16:creationId xmlns:a16="http://schemas.microsoft.com/office/drawing/2014/main" id="{89B0C92A-90A8-4C3C-99BA-E5F21316F2B1}"/>
                </a:ext>
              </a:extLst>
            </p:cNvPr>
            <p:cNvSpPr/>
            <p:nvPr/>
          </p:nvSpPr>
          <p:spPr>
            <a:xfrm>
              <a:off x="8633400" y="2473095"/>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4" name="Freeform: Shape 793">
              <a:extLst>
                <a:ext uri="{FF2B5EF4-FFF2-40B4-BE49-F238E27FC236}">
                  <a16:creationId xmlns:a16="http://schemas.microsoft.com/office/drawing/2014/main" id="{BF0915D9-8627-4DCA-AE66-66EC13E548A5}"/>
                </a:ext>
              </a:extLst>
            </p:cNvPr>
            <p:cNvSpPr/>
            <p:nvPr/>
          </p:nvSpPr>
          <p:spPr>
            <a:xfrm>
              <a:off x="8731537"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5" name="Freeform: Shape 794">
              <a:extLst>
                <a:ext uri="{FF2B5EF4-FFF2-40B4-BE49-F238E27FC236}">
                  <a16:creationId xmlns:a16="http://schemas.microsoft.com/office/drawing/2014/main" id="{42D50499-939E-4F2E-89B9-4D2233FBBC6F}"/>
                </a:ext>
              </a:extLst>
            </p:cNvPr>
            <p:cNvSpPr/>
            <p:nvPr/>
          </p:nvSpPr>
          <p:spPr>
            <a:xfrm>
              <a:off x="8831129" y="24730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6" name="Freeform: Shape 795">
              <a:extLst>
                <a:ext uri="{FF2B5EF4-FFF2-40B4-BE49-F238E27FC236}">
                  <a16:creationId xmlns:a16="http://schemas.microsoft.com/office/drawing/2014/main" id="{B03FD7BA-BF7A-4188-8FF7-D6D8EFFF340A}"/>
                </a:ext>
              </a:extLst>
            </p:cNvPr>
            <p:cNvSpPr/>
            <p:nvPr/>
          </p:nvSpPr>
          <p:spPr>
            <a:xfrm>
              <a:off x="8929632" y="2473094"/>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7" name="Freeform: Shape 796">
              <a:extLst>
                <a:ext uri="{FF2B5EF4-FFF2-40B4-BE49-F238E27FC236}">
                  <a16:creationId xmlns:a16="http://schemas.microsoft.com/office/drawing/2014/main" id="{3B1CFE53-5883-4F3C-A68E-55E8F902BC6F}"/>
                </a:ext>
              </a:extLst>
            </p:cNvPr>
            <p:cNvSpPr/>
            <p:nvPr/>
          </p:nvSpPr>
          <p:spPr>
            <a:xfrm>
              <a:off x="9028553" y="247300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8" name="Freeform: Shape 797">
              <a:extLst>
                <a:ext uri="{FF2B5EF4-FFF2-40B4-BE49-F238E27FC236}">
                  <a16:creationId xmlns:a16="http://schemas.microsoft.com/office/drawing/2014/main" id="{13D77609-FC5B-42BC-8624-89658BC2ACFE}"/>
                </a:ext>
              </a:extLst>
            </p:cNvPr>
            <p:cNvSpPr/>
            <p:nvPr/>
          </p:nvSpPr>
          <p:spPr>
            <a:xfrm>
              <a:off x="9127055" y="2473095"/>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9" name="Freeform: Shape 798">
              <a:extLst>
                <a:ext uri="{FF2B5EF4-FFF2-40B4-BE49-F238E27FC236}">
                  <a16:creationId xmlns:a16="http://schemas.microsoft.com/office/drawing/2014/main" id="{90588C6C-4A6D-4FE5-9E44-F35620E2AAB1}"/>
                </a:ext>
              </a:extLst>
            </p:cNvPr>
            <p:cNvSpPr/>
            <p:nvPr/>
          </p:nvSpPr>
          <p:spPr>
            <a:xfrm>
              <a:off x="9324786"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0" name="Freeform: Shape 799">
              <a:extLst>
                <a:ext uri="{FF2B5EF4-FFF2-40B4-BE49-F238E27FC236}">
                  <a16:creationId xmlns:a16="http://schemas.microsoft.com/office/drawing/2014/main" id="{D3622B7B-374D-405D-AE65-D8E9E65FFAB3}"/>
                </a:ext>
              </a:extLst>
            </p:cNvPr>
            <p:cNvSpPr/>
            <p:nvPr/>
          </p:nvSpPr>
          <p:spPr>
            <a:xfrm>
              <a:off x="9620711" y="24730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1" name="Freeform: Shape 800">
              <a:extLst>
                <a:ext uri="{FF2B5EF4-FFF2-40B4-BE49-F238E27FC236}">
                  <a16:creationId xmlns:a16="http://schemas.microsoft.com/office/drawing/2014/main" id="{CAFF5ED2-C53C-4591-AE5A-68552220114C}"/>
                </a:ext>
              </a:extLst>
            </p:cNvPr>
            <p:cNvSpPr/>
            <p:nvPr/>
          </p:nvSpPr>
          <p:spPr>
            <a:xfrm>
              <a:off x="2215983"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2" name="Freeform: Shape 801">
              <a:extLst>
                <a:ext uri="{FF2B5EF4-FFF2-40B4-BE49-F238E27FC236}">
                  <a16:creationId xmlns:a16="http://schemas.microsoft.com/office/drawing/2014/main" id="{23692085-8999-4056-B63C-8DCDDFEE262B}"/>
                </a:ext>
              </a:extLst>
            </p:cNvPr>
            <p:cNvSpPr/>
            <p:nvPr/>
          </p:nvSpPr>
          <p:spPr>
            <a:xfrm>
              <a:off x="2314682" y="2571904"/>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0"/>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66"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3" name="Freeform: Shape 802">
              <a:extLst>
                <a:ext uri="{FF2B5EF4-FFF2-40B4-BE49-F238E27FC236}">
                  <a16:creationId xmlns:a16="http://schemas.microsoft.com/office/drawing/2014/main" id="{65788559-6643-4016-92AD-BF8CDC5C7CD5}"/>
                </a:ext>
              </a:extLst>
            </p:cNvPr>
            <p:cNvSpPr/>
            <p:nvPr/>
          </p:nvSpPr>
          <p:spPr>
            <a:xfrm>
              <a:off x="2413602"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4" name="Freeform: Shape 803">
              <a:extLst>
                <a:ext uri="{FF2B5EF4-FFF2-40B4-BE49-F238E27FC236}">
                  <a16:creationId xmlns:a16="http://schemas.microsoft.com/office/drawing/2014/main" id="{A5E5C63D-079D-49D1-B811-9308BCFC7A28}"/>
                </a:ext>
              </a:extLst>
            </p:cNvPr>
            <p:cNvSpPr/>
            <p:nvPr/>
          </p:nvSpPr>
          <p:spPr>
            <a:xfrm>
              <a:off x="2512107" y="2571904"/>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0"/>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5" name="Freeform: Shape 804">
              <a:extLst>
                <a:ext uri="{FF2B5EF4-FFF2-40B4-BE49-F238E27FC236}">
                  <a16:creationId xmlns:a16="http://schemas.microsoft.com/office/drawing/2014/main" id="{554F654D-2101-447C-9DDC-642F46441445}"/>
                </a:ext>
              </a:extLst>
            </p:cNvPr>
            <p:cNvSpPr/>
            <p:nvPr/>
          </p:nvSpPr>
          <p:spPr>
            <a:xfrm>
              <a:off x="2610914" y="2571904"/>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0"/>
                    <a:pt x="57876" y="74170"/>
                    <a:pt x="37343" y="74287"/>
                  </a:cubicBezTo>
                  <a:cubicBezTo>
                    <a:pt x="16812" y="74385"/>
                    <a:pt x="81" y="57832"/>
                    <a:pt x="-28" y="37307"/>
                  </a:cubicBezTo>
                  <a:cubicBezTo>
                    <a:pt x="-136" y="16782"/>
                    <a:pt x="16421" y="53"/>
                    <a:pt x="36952" y="-65"/>
                  </a:cubicBezTo>
                  <a:cubicBezTo>
                    <a:pt x="37018" y="-65"/>
                    <a:pt x="37083" y="-65"/>
                    <a:pt x="37147" y="-65"/>
                  </a:cubicBezTo>
                  <a:cubicBezTo>
                    <a:pt x="57602" y="-65"/>
                    <a:pt x="7421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6" name="Freeform: Shape 805">
              <a:extLst>
                <a:ext uri="{FF2B5EF4-FFF2-40B4-BE49-F238E27FC236}">
                  <a16:creationId xmlns:a16="http://schemas.microsoft.com/office/drawing/2014/main" id="{A974925C-4F5F-4167-9C44-67AF486C4D8C}"/>
                </a:ext>
              </a:extLst>
            </p:cNvPr>
            <p:cNvSpPr/>
            <p:nvPr/>
          </p:nvSpPr>
          <p:spPr>
            <a:xfrm>
              <a:off x="2709835"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7" name="Freeform: Shape 806">
              <a:extLst>
                <a:ext uri="{FF2B5EF4-FFF2-40B4-BE49-F238E27FC236}">
                  <a16:creationId xmlns:a16="http://schemas.microsoft.com/office/drawing/2014/main" id="{19C42935-8337-4A6F-AFA6-FC3428146320}"/>
                </a:ext>
              </a:extLst>
            </p:cNvPr>
            <p:cNvSpPr/>
            <p:nvPr/>
          </p:nvSpPr>
          <p:spPr>
            <a:xfrm>
              <a:off x="2808339" y="2571904"/>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0"/>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8" name="Freeform: Shape 807">
              <a:extLst>
                <a:ext uri="{FF2B5EF4-FFF2-40B4-BE49-F238E27FC236}">
                  <a16:creationId xmlns:a16="http://schemas.microsoft.com/office/drawing/2014/main" id="{B8DC9B75-6781-4EFC-BDAD-190D7B54BD55}"/>
                </a:ext>
              </a:extLst>
            </p:cNvPr>
            <p:cNvSpPr/>
            <p:nvPr/>
          </p:nvSpPr>
          <p:spPr>
            <a:xfrm>
              <a:off x="2907258"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9" name="Freeform: Shape 808">
              <a:extLst>
                <a:ext uri="{FF2B5EF4-FFF2-40B4-BE49-F238E27FC236}">
                  <a16:creationId xmlns:a16="http://schemas.microsoft.com/office/drawing/2014/main" id="{10E0FF9F-9EF4-4C7F-AC9C-F8AEAD611ACB}"/>
                </a:ext>
              </a:extLst>
            </p:cNvPr>
            <p:cNvSpPr/>
            <p:nvPr/>
          </p:nvSpPr>
          <p:spPr>
            <a:xfrm>
              <a:off x="3005761" y="2571904"/>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0" name="Freeform: Shape 809">
              <a:extLst>
                <a:ext uri="{FF2B5EF4-FFF2-40B4-BE49-F238E27FC236}">
                  <a16:creationId xmlns:a16="http://schemas.microsoft.com/office/drawing/2014/main" id="{CA6F5F3D-4D28-4F76-966E-BAB565B9D9C6}"/>
                </a:ext>
              </a:extLst>
            </p:cNvPr>
            <p:cNvSpPr/>
            <p:nvPr/>
          </p:nvSpPr>
          <p:spPr>
            <a:xfrm>
              <a:off x="3104570"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1" name="Freeform: Shape 810">
              <a:extLst>
                <a:ext uri="{FF2B5EF4-FFF2-40B4-BE49-F238E27FC236}">
                  <a16:creationId xmlns:a16="http://schemas.microsoft.com/office/drawing/2014/main" id="{A80202D8-D5C3-4B84-9404-5FA04F4E10E1}"/>
                </a:ext>
              </a:extLst>
            </p:cNvPr>
            <p:cNvSpPr/>
            <p:nvPr/>
          </p:nvSpPr>
          <p:spPr>
            <a:xfrm>
              <a:off x="3203491"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2" name="Freeform: Shape 811">
              <a:extLst>
                <a:ext uri="{FF2B5EF4-FFF2-40B4-BE49-F238E27FC236}">
                  <a16:creationId xmlns:a16="http://schemas.microsoft.com/office/drawing/2014/main" id="{E0D10D06-DC83-47F2-A3C0-977123FFF2D9}"/>
                </a:ext>
              </a:extLst>
            </p:cNvPr>
            <p:cNvSpPr/>
            <p:nvPr/>
          </p:nvSpPr>
          <p:spPr>
            <a:xfrm>
              <a:off x="3301994"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3" name="Freeform: Shape 812">
              <a:extLst>
                <a:ext uri="{FF2B5EF4-FFF2-40B4-BE49-F238E27FC236}">
                  <a16:creationId xmlns:a16="http://schemas.microsoft.com/office/drawing/2014/main" id="{89A8F0DB-0BEC-42AE-9A59-73E7AEDCD248}"/>
                </a:ext>
              </a:extLst>
            </p:cNvPr>
            <p:cNvSpPr/>
            <p:nvPr/>
          </p:nvSpPr>
          <p:spPr>
            <a:xfrm>
              <a:off x="5474040"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4" name="Freeform: Shape 813">
              <a:extLst>
                <a:ext uri="{FF2B5EF4-FFF2-40B4-BE49-F238E27FC236}">
                  <a16:creationId xmlns:a16="http://schemas.microsoft.com/office/drawing/2014/main" id="{32A339B0-3702-4905-A79B-64367E2CFC88}"/>
                </a:ext>
              </a:extLst>
            </p:cNvPr>
            <p:cNvSpPr/>
            <p:nvPr/>
          </p:nvSpPr>
          <p:spPr>
            <a:xfrm>
              <a:off x="5572961" y="2571819"/>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8"/>
                    <a:pt x="16524" y="-65"/>
                    <a:pt x="36951"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5" name="Freeform: Shape 814">
              <a:extLst>
                <a:ext uri="{FF2B5EF4-FFF2-40B4-BE49-F238E27FC236}">
                  <a16:creationId xmlns:a16="http://schemas.microsoft.com/office/drawing/2014/main" id="{9A65C2C7-96BF-4A73-822A-46F0A221871A}"/>
                </a:ext>
              </a:extLst>
            </p:cNvPr>
            <p:cNvSpPr/>
            <p:nvPr/>
          </p:nvSpPr>
          <p:spPr>
            <a:xfrm>
              <a:off x="5671770"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6" name="Freeform: Shape 815">
              <a:extLst>
                <a:ext uri="{FF2B5EF4-FFF2-40B4-BE49-F238E27FC236}">
                  <a16:creationId xmlns:a16="http://schemas.microsoft.com/office/drawing/2014/main" id="{37E7CF6A-CC4A-41F0-980A-729E4CB26816}"/>
                </a:ext>
              </a:extLst>
            </p:cNvPr>
            <p:cNvSpPr/>
            <p:nvPr/>
          </p:nvSpPr>
          <p:spPr>
            <a:xfrm>
              <a:off x="5770273"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7" name="Freeform: Shape 816">
              <a:extLst>
                <a:ext uri="{FF2B5EF4-FFF2-40B4-BE49-F238E27FC236}">
                  <a16:creationId xmlns:a16="http://schemas.microsoft.com/office/drawing/2014/main" id="{1278A6B5-24B1-47E0-8FCA-69DC1B97A82D}"/>
                </a:ext>
              </a:extLst>
            </p:cNvPr>
            <p:cNvSpPr/>
            <p:nvPr/>
          </p:nvSpPr>
          <p:spPr>
            <a:xfrm>
              <a:off x="5869194" y="2571819"/>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8" name="Freeform: Shape 817">
              <a:extLst>
                <a:ext uri="{FF2B5EF4-FFF2-40B4-BE49-F238E27FC236}">
                  <a16:creationId xmlns:a16="http://schemas.microsoft.com/office/drawing/2014/main" id="{486E0EE3-E982-41F4-B322-168E109448F0}"/>
                </a:ext>
              </a:extLst>
            </p:cNvPr>
            <p:cNvSpPr/>
            <p:nvPr/>
          </p:nvSpPr>
          <p:spPr>
            <a:xfrm>
              <a:off x="5967697"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9" name="Freeform: Shape 818">
              <a:extLst>
                <a:ext uri="{FF2B5EF4-FFF2-40B4-BE49-F238E27FC236}">
                  <a16:creationId xmlns:a16="http://schemas.microsoft.com/office/drawing/2014/main" id="{C98D4B7C-ADB3-49BF-8A43-C9EC1695642A}"/>
                </a:ext>
              </a:extLst>
            </p:cNvPr>
            <p:cNvSpPr/>
            <p:nvPr/>
          </p:nvSpPr>
          <p:spPr>
            <a:xfrm>
              <a:off x="6659082"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0" name="Freeform: Shape 819">
              <a:extLst>
                <a:ext uri="{FF2B5EF4-FFF2-40B4-BE49-F238E27FC236}">
                  <a16:creationId xmlns:a16="http://schemas.microsoft.com/office/drawing/2014/main" id="{AB908ADC-0664-4F3D-8EB5-63F83585E484}"/>
                </a:ext>
              </a:extLst>
            </p:cNvPr>
            <p:cNvSpPr/>
            <p:nvPr/>
          </p:nvSpPr>
          <p:spPr>
            <a:xfrm>
              <a:off x="6757585"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1" name="Freeform: Shape 820">
              <a:extLst>
                <a:ext uri="{FF2B5EF4-FFF2-40B4-BE49-F238E27FC236}">
                  <a16:creationId xmlns:a16="http://schemas.microsoft.com/office/drawing/2014/main" id="{8EAC1B4A-2848-4C02-AA34-4FB595AAE826}"/>
                </a:ext>
              </a:extLst>
            </p:cNvPr>
            <p:cNvSpPr/>
            <p:nvPr/>
          </p:nvSpPr>
          <p:spPr>
            <a:xfrm>
              <a:off x="6856506"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2" name="Freeform: Shape 821">
              <a:extLst>
                <a:ext uri="{FF2B5EF4-FFF2-40B4-BE49-F238E27FC236}">
                  <a16:creationId xmlns:a16="http://schemas.microsoft.com/office/drawing/2014/main" id="{2A749006-A035-462A-9FBE-5DE1286A5AEA}"/>
                </a:ext>
              </a:extLst>
            </p:cNvPr>
            <p:cNvSpPr/>
            <p:nvPr/>
          </p:nvSpPr>
          <p:spPr>
            <a:xfrm>
              <a:off x="6955009" y="2571904"/>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3" name="Freeform: Shape 822">
              <a:extLst>
                <a:ext uri="{FF2B5EF4-FFF2-40B4-BE49-F238E27FC236}">
                  <a16:creationId xmlns:a16="http://schemas.microsoft.com/office/drawing/2014/main" id="{B993495A-D425-4B09-B5CC-CD31DF69E6C0}"/>
                </a:ext>
              </a:extLst>
            </p:cNvPr>
            <p:cNvSpPr/>
            <p:nvPr/>
          </p:nvSpPr>
          <p:spPr>
            <a:xfrm>
              <a:off x="7053929"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4" name="Freeform: Shape 823">
              <a:extLst>
                <a:ext uri="{FF2B5EF4-FFF2-40B4-BE49-F238E27FC236}">
                  <a16:creationId xmlns:a16="http://schemas.microsoft.com/office/drawing/2014/main" id="{68732FAC-8D92-4AC2-98DC-15D2A7DCBABF}"/>
                </a:ext>
              </a:extLst>
            </p:cNvPr>
            <p:cNvSpPr/>
            <p:nvPr/>
          </p:nvSpPr>
          <p:spPr>
            <a:xfrm>
              <a:off x="7152432"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5" name="Freeform: Shape 824">
              <a:extLst>
                <a:ext uri="{FF2B5EF4-FFF2-40B4-BE49-F238E27FC236}">
                  <a16:creationId xmlns:a16="http://schemas.microsoft.com/office/drawing/2014/main" id="{C9463DAF-5011-4EAF-B5AE-5105199D3D4B}"/>
                </a:ext>
              </a:extLst>
            </p:cNvPr>
            <p:cNvSpPr/>
            <p:nvPr/>
          </p:nvSpPr>
          <p:spPr>
            <a:xfrm>
              <a:off x="7251241"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6" name="Freeform: Shape 825">
              <a:extLst>
                <a:ext uri="{FF2B5EF4-FFF2-40B4-BE49-F238E27FC236}">
                  <a16:creationId xmlns:a16="http://schemas.microsoft.com/office/drawing/2014/main" id="{2945C4E3-1372-45EF-8292-96FE6C28BE0B}"/>
                </a:ext>
              </a:extLst>
            </p:cNvPr>
            <p:cNvSpPr/>
            <p:nvPr/>
          </p:nvSpPr>
          <p:spPr>
            <a:xfrm>
              <a:off x="7350162"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7" name="Freeform: Shape 826">
              <a:extLst>
                <a:ext uri="{FF2B5EF4-FFF2-40B4-BE49-F238E27FC236}">
                  <a16:creationId xmlns:a16="http://schemas.microsoft.com/office/drawing/2014/main" id="{805422C3-2DB2-4E65-86DC-CF4840B7479F}"/>
                </a:ext>
              </a:extLst>
            </p:cNvPr>
            <p:cNvSpPr/>
            <p:nvPr/>
          </p:nvSpPr>
          <p:spPr>
            <a:xfrm>
              <a:off x="7448664"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8" name="Freeform: Shape 827">
              <a:extLst>
                <a:ext uri="{FF2B5EF4-FFF2-40B4-BE49-F238E27FC236}">
                  <a16:creationId xmlns:a16="http://schemas.microsoft.com/office/drawing/2014/main" id="{6E06E34B-49D9-4179-A0DE-E72D88947A0C}"/>
                </a:ext>
              </a:extLst>
            </p:cNvPr>
            <p:cNvSpPr/>
            <p:nvPr/>
          </p:nvSpPr>
          <p:spPr>
            <a:xfrm>
              <a:off x="7547585"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9" name="Freeform: Shape 828">
              <a:extLst>
                <a:ext uri="{FF2B5EF4-FFF2-40B4-BE49-F238E27FC236}">
                  <a16:creationId xmlns:a16="http://schemas.microsoft.com/office/drawing/2014/main" id="{551132A9-084B-42F5-A9E4-85EA9317AB65}"/>
                </a:ext>
              </a:extLst>
            </p:cNvPr>
            <p:cNvSpPr/>
            <p:nvPr/>
          </p:nvSpPr>
          <p:spPr>
            <a:xfrm>
              <a:off x="7646087"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0" name="Freeform: Shape 829">
              <a:extLst>
                <a:ext uri="{FF2B5EF4-FFF2-40B4-BE49-F238E27FC236}">
                  <a16:creationId xmlns:a16="http://schemas.microsoft.com/office/drawing/2014/main" id="{17CEA418-A011-4435-9C0E-79F8A4AF11AA}"/>
                </a:ext>
              </a:extLst>
            </p:cNvPr>
            <p:cNvSpPr/>
            <p:nvPr/>
          </p:nvSpPr>
          <p:spPr>
            <a:xfrm>
              <a:off x="7744897"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1" name="Freeform: Shape 830">
              <a:extLst>
                <a:ext uri="{FF2B5EF4-FFF2-40B4-BE49-F238E27FC236}">
                  <a16:creationId xmlns:a16="http://schemas.microsoft.com/office/drawing/2014/main" id="{45312AA5-7E86-4F67-B47E-59CA72BA1753}"/>
                </a:ext>
              </a:extLst>
            </p:cNvPr>
            <p:cNvSpPr/>
            <p:nvPr/>
          </p:nvSpPr>
          <p:spPr>
            <a:xfrm>
              <a:off x="7843818"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2" name="Freeform: Shape 831">
              <a:extLst>
                <a:ext uri="{FF2B5EF4-FFF2-40B4-BE49-F238E27FC236}">
                  <a16:creationId xmlns:a16="http://schemas.microsoft.com/office/drawing/2014/main" id="{B7F125DD-EA93-4305-82C5-52A96F744568}"/>
                </a:ext>
              </a:extLst>
            </p:cNvPr>
            <p:cNvSpPr/>
            <p:nvPr/>
          </p:nvSpPr>
          <p:spPr>
            <a:xfrm>
              <a:off x="7942320"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3" name="Freeform: Shape 832">
              <a:extLst>
                <a:ext uri="{FF2B5EF4-FFF2-40B4-BE49-F238E27FC236}">
                  <a16:creationId xmlns:a16="http://schemas.microsoft.com/office/drawing/2014/main" id="{6BD1D43C-D82D-4C7B-A8F5-DA5E515CE6A7}"/>
                </a:ext>
              </a:extLst>
            </p:cNvPr>
            <p:cNvSpPr/>
            <p:nvPr/>
          </p:nvSpPr>
          <p:spPr>
            <a:xfrm>
              <a:off x="8041241"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4" name="Freeform: Shape 833">
              <a:extLst>
                <a:ext uri="{FF2B5EF4-FFF2-40B4-BE49-F238E27FC236}">
                  <a16:creationId xmlns:a16="http://schemas.microsoft.com/office/drawing/2014/main" id="{D12C86B1-B4C0-4BC2-86E3-46D0B00D9F44}"/>
                </a:ext>
              </a:extLst>
            </p:cNvPr>
            <p:cNvSpPr/>
            <p:nvPr/>
          </p:nvSpPr>
          <p:spPr>
            <a:xfrm>
              <a:off x="8139744"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5" name="Freeform: Shape 834">
              <a:extLst>
                <a:ext uri="{FF2B5EF4-FFF2-40B4-BE49-F238E27FC236}">
                  <a16:creationId xmlns:a16="http://schemas.microsoft.com/office/drawing/2014/main" id="{4B0B9207-B61C-4FBB-BDB1-B1C74312E326}"/>
                </a:ext>
              </a:extLst>
            </p:cNvPr>
            <p:cNvSpPr/>
            <p:nvPr/>
          </p:nvSpPr>
          <p:spPr>
            <a:xfrm>
              <a:off x="8238553"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6" name="Freeform: Shape 835">
              <a:extLst>
                <a:ext uri="{FF2B5EF4-FFF2-40B4-BE49-F238E27FC236}">
                  <a16:creationId xmlns:a16="http://schemas.microsoft.com/office/drawing/2014/main" id="{10333759-278F-4201-8931-194811A756A3}"/>
                </a:ext>
              </a:extLst>
            </p:cNvPr>
            <p:cNvSpPr/>
            <p:nvPr/>
          </p:nvSpPr>
          <p:spPr>
            <a:xfrm>
              <a:off x="8337473"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7" name="Freeform: Shape 836">
              <a:extLst>
                <a:ext uri="{FF2B5EF4-FFF2-40B4-BE49-F238E27FC236}">
                  <a16:creationId xmlns:a16="http://schemas.microsoft.com/office/drawing/2014/main" id="{CDF15E29-443B-4578-A692-481C332B8631}"/>
                </a:ext>
              </a:extLst>
            </p:cNvPr>
            <p:cNvSpPr/>
            <p:nvPr/>
          </p:nvSpPr>
          <p:spPr>
            <a:xfrm>
              <a:off x="8435976"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8" name="Freeform: Shape 837">
              <a:extLst>
                <a:ext uri="{FF2B5EF4-FFF2-40B4-BE49-F238E27FC236}">
                  <a16:creationId xmlns:a16="http://schemas.microsoft.com/office/drawing/2014/main" id="{CD62FD15-4932-4426-BFFE-DF4978063216}"/>
                </a:ext>
              </a:extLst>
            </p:cNvPr>
            <p:cNvSpPr/>
            <p:nvPr/>
          </p:nvSpPr>
          <p:spPr>
            <a:xfrm>
              <a:off x="8535875"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9" name="Freeform: Shape 838">
              <a:extLst>
                <a:ext uri="{FF2B5EF4-FFF2-40B4-BE49-F238E27FC236}">
                  <a16:creationId xmlns:a16="http://schemas.microsoft.com/office/drawing/2014/main" id="{BA67DC04-2FFE-4C5D-AA0F-37C43AAD1CBD}"/>
                </a:ext>
              </a:extLst>
            </p:cNvPr>
            <p:cNvSpPr/>
            <p:nvPr/>
          </p:nvSpPr>
          <p:spPr>
            <a:xfrm>
              <a:off x="8633400" y="2571904"/>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0" name="Freeform: Shape 839">
              <a:extLst>
                <a:ext uri="{FF2B5EF4-FFF2-40B4-BE49-F238E27FC236}">
                  <a16:creationId xmlns:a16="http://schemas.microsoft.com/office/drawing/2014/main" id="{55C28AC5-4F55-47F2-AF33-EEBD09BB9AE7}"/>
                </a:ext>
              </a:extLst>
            </p:cNvPr>
            <p:cNvSpPr/>
            <p:nvPr/>
          </p:nvSpPr>
          <p:spPr>
            <a:xfrm>
              <a:off x="8731537"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1" name="Freeform: Shape 840">
              <a:extLst>
                <a:ext uri="{FF2B5EF4-FFF2-40B4-BE49-F238E27FC236}">
                  <a16:creationId xmlns:a16="http://schemas.microsoft.com/office/drawing/2014/main" id="{CD447248-A924-47BF-9D4B-9B8E1AADBF63}"/>
                </a:ext>
              </a:extLst>
            </p:cNvPr>
            <p:cNvSpPr/>
            <p:nvPr/>
          </p:nvSpPr>
          <p:spPr>
            <a:xfrm>
              <a:off x="8831129"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2" name="Freeform: Shape 841">
              <a:extLst>
                <a:ext uri="{FF2B5EF4-FFF2-40B4-BE49-F238E27FC236}">
                  <a16:creationId xmlns:a16="http://schemas.microsoft.com/office/drawing/2014/main" id="{FC8DF5A5-C08E-485B-9FE5-48C25B648668}"/>
                </a:ext>
              </a:extLst>
            </p:cNvPr>
            <p:cNvSpPr/>
            <p:nvPr/>
          </p:nvSpPr>
          <p:spPr>
            <a:xfrm>
              <a:off x="8929632"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3" name="Freeform: Shape 842">
              <a:extLst>
                <a:ext uri="{FF2B5EF4-FFF2-40B4-BE49-F238E27FC236}">
                  <a16:creationId xmlns:a16="http://schemas.microsoft.com/office/drawing/2014/main" id="{8DD24456-10F4-47BA-A4C8-0675DF008417}"/>
                </a:ext>
              </a:extLst>
            </p:cNvPr>
            <p:cNvSpPr/>
            <p:nvPr/>
          </p:nvSpPr>
          <p:spPr>
            <a:xfrm>
              <a:off x="9028553"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4" name="Freeform: Shape 843">
              <a:extLst>
                <a:ext uri="{FF2B5EF4-FFF2-40B4-BE49-F238E27FC236}">
                  <a16:creationId xmlns:a16="http://schemas.microsoft.com/office/drawing/2014/main" id="{BF608240-A1AC-4514-86F7-14EB988CCE01}"/>
                </a:ext>
              </a:extLst>
            </p:cNvPr>
            <p:cNvSpPr/>
            <p:nvPr/>
          </p:nvSpPr>
          <p:spPr>
            <a:xfrm>
              <a:off x="9127055"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5" name="Freeform: Shape 844">
              <a:extLst>
                <a:ext uri="{FF2B5EF4-FFF2-40B4-BE49-F238E27FC236}">
                  <a16:creationId xmlns:a16="http://schemas.microsoft.com/office/drawing/2014/main" id="{01EE4267-2C20-4AA7-A3A7-263ABA3E7478}"/>
                </a:ext>
              </a:extLst>
            </p:cNvPr>
            <p:cNvSpPr/>
            <p:nvPr/>
          </p:nvSpPr>
          <p:spPr>
            <a:xfrm>
              <a:off x="9423288"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6" name="Freeform: Shape 845">
              <a:extLst>
                <a:ext uri="{FF2B5EF4-FFF2-40B4-BE49-F238E27FC236}">
                  <a16:creationId xmlns:a16="http://schemas.microsoft.com/office/drawing/2014/main" id="{43D75179-95CF-4144-A56C-246096FBAECA}"/>
                </a:ext>
              </a:extLst>
            </p:cNvPr>
            <p:cNvSpPr/>
            <p:nvPr/>
          </p:nvSpPr>
          <p:spPr>
            <a:xfrm>
              <a:off x="9522209"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7" name="Freeform: Shape 846">
              <a:extLst>
                <a:ext uri="{FF2B5EF4-FFF2-40B4-BE49-F238E27FC236}">
                  <a16:creationId xmlns:a16="http://schemas.microsoft.com/office/drawing/2014/main" id="{9E0AED6A-AB47-412E-9739-9A770FEC39B6}"/>
                </a:ext>
              </a:extLst>
            </p:cNvPr>
            <p:cNvSpPr/>
            <p:nvPr/>
          </p:nvSpPr>
          <p:spPr>
            <a:xfrm>
              <a:off x="2215983"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29" y="33"/>
                    <a:pt x="7382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8" name="Freeform: Shape 847">
              <a:extLst>
                <a:ext uri="{FF2B5EF4-FFF2-40B4-BE49-F238E27FC236}">
                  <a16:creationId xmlns:a16="http://schemas.microsoft.com/office/drawing/2014/main" id="{554E0CF7-69AC-47F8-8230-00A93CA4E61C}"/>
                </a:ext>
              </a:extLst>
            </p:cNvPr>
            <p:cNvSpPr/>
            <p:nvPr/>
          </p:nvSpPr>
          <p:spPr>
            <a:xfrm>
              <a:off x="2314682" y="2670518"/>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21" y="33"/>
                    <a:pt x="7421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9" name="Freeform: Shape 848">
              <a:extLst>
                <a:ext uri="{FF2B5EF4-FFF2-40B4-BE49-F238E27FC236}">
                  <a16:creationId xmlns:a16="http://schemas.microsoft.com/office/drawing/2014/main" id="{16A38D20-A301-4513-9A3A-63727302CD75}"/>
                </a:ext>
              </a:extLst>
            </p:cNvPr>
            <p:cNvSpPr/>
            <p:nvPr/>
          </p:nvSpPr>
          <p:spPr>
            <a:xfrm>
              <a:off x="2413602"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0" name="Freeform: Shape 849">
              <a:extLst>
                <a:ext uri="{FF2B5EF4-FFF2-40B4-BE49-F238E27FC236}">
                  <a16:creationId xmlns:a16="http://schemas.microsoft.com/office/drawing/2014/main" id="{E841F0C9-790B-4143-8159-265EAF255745}"/>
                </a:ext>
              </a:extLst>
            </p:cNvPr>
            <p:cNvSpPr/>
            <p:nvPr/>
          </p:nvSpPr>
          <p:spPr>
            <a:xfrm>
              <a:off x="2512107" y="2670518"/>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19" y="33"/>
                    <a:pt x="74214" y="1652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1" name="Freeform: Shape 850">
              <a:extLst>
                <a:ext uri="{FF2B5EF4-FFF2-40B4-BE49-F238E27FC236}">
                  <a16:creationId xmlns:a16="http://schemas.microsoft.com/office/drawing/2014/main" id="{0F2FB196-D4B4-44EB-A921-AC2B6EEEA4C0}"/>
                </a:ext>
              </a:extLst>
            </p:cNvPr>
            <p:cNvSpPr/>
            <p:nvPr/>
          </p:nvSpPr>
          <p:spPr>
            <a:xfrm>
              <a:off x="2610914" y="2670518"/>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6" y="74170"/>
                    <a:pt x="37343" y="74287"/>
                  </a:cubicBezTo>
                  <a:cubicBezTo>
                    <a:pt x="16812" y="74385"/>
                    <a:pt x="81" y="57832"/>
                    <a:pt x="-28" y="37307"/>
                  </a:cubicBezTo>
                  <a:cubicBezTo>
                    <a:pt x="-136" y="16782"/>
                    <a:pt x="16421" y="53"/>
                    <a:pt x="36952" y="-65"/>
                  </a:cubicBezTo>
                  <a:cubicBezTo>
                    <a:pt x="37018" y="-65"/>
                    <a:pt x="37083" y="-65"/>
                    <a:pt x="37147" y="-65"/>
                  </a:cubicBezTo>
                  <a:cubicBezTo>
                    <a:pt x="57602" y="-65"/>
                    <a:pt x="7421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2" name="Freeform: Shape 851">
              <a:extLst>
                <a:ext uri="{FF2B5EF4-FFF2-40B4-BE49-F238E27FC236}">
                  <a16:creationId xmlns:a16="http://schemas.microsoft.com/office/drawing/2014/main" id="{F877096F-1D85-423E-AB18-19848DC7AD95}"/>
                </a:ext>
              </a:extLst>
            </p:cNvPr>
            <p:cNvSpPr/>
            <p:nvPr/>
          </p:nvSpPr>
          <p:spPr>
            <a:xfrm>
              <a:off x="2709835"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30" y="33"/>
                    <a:pt x="7382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3" name="Freeform: Shape 852">
              <a:extLst>
                <a:ext uri="{FF2B5EF4-FFF2-40B4-BE49-F238E27FC236}">
                  <a16:creationId xmlns:a16="http://schemas.microsoft.com/office/drawing/2014/main" id="{F5C1867D-422B-45C1-AC6A-0CFF3F9DDFF2}"/>
                </a:ext>
              </a:extLst>
            </p:cNvPr>
            <p:cNvSpPr/>
            <p:nvPr/>
          </p:nvSpPr>
          <p:spPr>
            <a:xfrm>
              <a:off x="2808339" y="2670518"/>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19" y="33"/>
                    <a:pt x="74214" y="1652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4" name="Freeform: Shape 853">
              <a:extLst>
                <a:ext uri="{FF2B5EF4-FFF2-40B4-BE49-F238E27FC236}">
                  <a16:creationId xmlns:a16="http://schemas.microsoft.com/office/drawing/2014/main" id="{0FC6F034-DBD3-4B24-846D-E3EA5428DEC4}"/>
                </a:ext>
              </a:extLst>
            </p:cNvPr>
            <p:cNvSpPr/>
            <p:nvPr/>
          </p:nvSpPr>
          <p:spPr>
            <a:xfrm>
              <a:off x="2907258"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5" name="Freeform: Shape 854">
              <a:extLst>
                <a:ext uri="{FF2B5EF4-FFF2-40B4-BE49-F238E27FC236}">
                  <a16:creationId xmlns:a16="http://schemas.microsoft.com/office/drawing/2014/main" id="{83988DC8-4248-4EC5-B9EB-90F2AE7A25BD}"/>
                </a:ext>
              </a:extLst>
            </p:cNvPr>
            <p:cNvSpPr/>
            <p:nvPr/>
          </p:nvSpPr>
          <p:spPr>
            <a:xfrm>
              <a:off x="3005761" y="2670518"/>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6" name="Freeform: Shape 855">
              <a:extLst>
                <a:ext uri="{FF2B5EF4-FFF2-40B4-BE49-F238E27FC236}">
                  <a16:creationId xmlns:a16="http://schemas.microsoft.com/office/drawing/2014/main" id="{ED1B898E-CFEB-42EA-A7C6-AF15030A54FA}"/>
                </a:ext>
              </a:extLst>
            </p:cNvPr>
            <p:cNvSpPr/>
            <p:nvPr/>
          </p:nvSpPr>
          <p:spPr>
            <a:xfrm>
              <a:off x="3104570"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7" name="Freeform: Shape 856">
              <a:extLst>
                <a:ext uri="{FF2B5EF4-FFF2-40B4-BE49-F238E27FC236}">
                  <a16:creationId xmlns:a16="http://schemas.microsoft.com/office/drawing/2014/main" id="{AD591B91-E826-4F60-AD78-DA5FDCFF6E8E}"/>
                </a:ext>
              </a:extLst>
            </p:cNvPr>
            <p:cNvSpPr/>
            <p:nvPr/>
          </p:nvSpPr>
          <p:spPr>
            <a:xfrm>
              <a:off x="3203491"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8" name="Freeform: Shape 857">
              <a:extLst>
                <a:ext uri="{FF2B5EF4-FFF2-40B4-BE49-F238E27FC236}">
                  <a16:creationId xmlns:a16="http://schemas.microsoft.com/office/drawing/2014/main" id="{057DCA13-C098-47E6-8CEC-D5D8263086DE}"/>
                </a:ext>
              </a:extLst>
            </p:cNvPr>
            <p:cNvSpPr/>
            <p:nvPr/>
          </p:nvSpPr>
          <p:spPr>
            <a:xfrm>
              <a:off x="5375538"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9" name="Freeform: Shape 858">
              <a:extLst>
                <a:ext uri="{FF2B5EF4-FFF2-40B4-BE49-F238E27FC236}">
                  <a16:creationId xmlns:a16="http://schemas.microsoft.com/office/drawing/2014/main" id="{FCD9B46B-F22C-47AE-B922-1346291A6ADB}"/>
                </a:ext>
              </a:extLst>
            </p:cNvPr>
            <p:cNvSpPr/>
            <p:nvPr/>
          </p:nvSpPr>
          <p:spPr>
            <a:xfrm>
              <a:off x="5474040"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0" name="Freeform: Shape 859">
              <a:extLst>
                <a:ext uri="{FF2B5EF4-FFF2-40B4-BE49-F238E27FC236}">
                  <a16:creationId xmlns:a16="http://schemas.microsoft.com/office/drawing/2014/main" id="{0CD5D835-E406-444A-890E-2B86CEC61E72}"/>
                </a:ext>
              </a:extLst>
            </p:cNvPr>
            <p:cNvSpPr/>
            <p:nvPr/>
          </p:nvSpPr>
          <p:spPr>
            <a:xfrm>
              <a:off x="5572961" y="2670433"/>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5"/>
                    <a:pt x="36951" y="-65"/>
                  </a:cubicBezTo>
                  <a:cubicBezTo>
                    <a:pt x="57378"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1" name="Freeform: Shape 860">
              <a:extLst>
                <a:ext uri="{FF2B5EF4-FFF2-40B4-BE49-F238E27FC236}">
                  <a16:creationId xmlns:a16="http://schemas.microsoft.com/office/drawing/2014/main" id="{548607D2-D0E7-44E2-8C26-EBA587B18AF3}"/>
                </a:ext>
              </a:extLst>
            </p:cNvPr>
            <p:cNvSpPr/>
            <p:nvPr/>
          </p:nvSpPr>
          <p:spPr>
            <a:xfrm>
              <a:off x="5671770"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2" name="Freeform: Shape 861">
              <a:extLst>
                <a:ext uri="{FF2B5EF4-FFF2-40B4-BE49-F238E27FC236}">
                  <a16:creationId xmlns:a16="http://schemas.microsoft.com/office/drawing/2014/main" id="{52C3DBA8-5CDD-4356-8856-6DF64990EA15}"/>
                </a:ext>
              </a:extLst>
            </p:cNvPr>
            <p:cNvSpPr/>
            <p:nvPr/>
          </p:nvSpPr>
          <p:spPr>
            <a:xfrm>
              <a:off x="5770273"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3" name="Freeform: Shape 862">
              <a:extLst>
                <a:ext uri="{FF2B5EF4-FFF2-40B4-BE49-F238E27FC236}">
                  <a16:creationId xmlns:a16="http://schemas.microsoft.com/office/drawing/2014/main" id="{B2F90AD7-3362-4ABD-9FBA-5147F887F965}"/>
                </a:ext>
              </a:extLst>
            </p:cNvPr>
            <p:cNvSpPr/>
            <p:nvPr/>
          </p:nvSpPr>
          <p:spPr>
            <a:xfrm>
              <a:off x="5869194" y="2670433"/>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9"/>
                    <a:pt x="16524" y="-65"/>
                    <a:pt x="36952" y="-65"/>
                  </a:cubicBezTo>
                  <a:cubicBezTo>
                    <a:pt x="57339" y="33"/>
                    <a:pt x="73834" y="1652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4" name="Freeform: Shape 863">
              <a:extLst>
                <a:ext uri="{FF2B5EF4-FFF2-40B4-BE49-F238E27FC236}">
                  <a16:creationId xmlns:a16="http://schemas.microsoft.com/office/drawing/2014/main" id="{F882B62F-9675-4C29-B27F-636E2BA3B6DB}"/>
                </a:ext>
              </a:extLst>
            </p:cNvPr>
            <p:cNvSpPr/>
            <p:nvPr/>
          </p:nvSpPr>
          <p:spPr>
            <a:xfrm>
              <a:off x="5967697"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5" name="Freeform: Shape 864">
              <a:extLst>
                <a:ext uri="{FF2B5EF4-FFF2-40B4-BE49-F238E27FC236}">
                  <a16:creationId xmlns:a16="http://schemas.microsoft.com/office/drawing/2014/main" id="{0021A615-BD19-4009-8E71-09B9F3B473A7}"/>
                </a:ext>
              </a:extLst>
            </p:cNvPr>
            <p:cNvSpPr/>
            <p:nvPr/>
          </p:nvSpPr>
          <p:spPr>
            <a:xfrm>
              <a:off x="6066617"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6" name="Freeform: Shape 865">
              <a:extLst>
                <a:ext uri="{FF2B5EF4-FFF2-40B4-BE49-F238E27FC236}">
                  <a16:creationId xmlns:a16="http://schemas.microsoft.com/office/drawing/2014/main" id="{C76A6855-95C6-4EEA-8BA5-C9463816410D}"/>
                </a:ext>
              </a:extLst>
            </p:cNvPr>
            <p:cNvSpPr/>
            <p:nvPr/>
          </p:nvSpPr>
          <p:spPr>
            <a:xfrm>
              <a:off x="6165427"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7" name="Freeform: Shape 866">
              <a:extLst>
                <a:ext uri="{FF2B5EF4-FFF2-40B4-BE49-F238E27FC236}">
                  <a16:creationId xmlns:a16="http://schemas.microsoft.com/office/drawing/2014/main" id="{D6A2C3EB-82B1-4E8B-B633-FEAB73569106}"/>
                </a:ext>
              </a:extLst>
            </p:cNvPr>
            <p:cNvSpPr/>
            <p:nvPr/>
          </p:nvSpPr>
          <p:spPr>
            <a:xfrm>
              <a:off x="6263929"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8" name="Freeform: Shape 867">
              <a:extLst>
                <a:ext uri="{FF2B5EF4-FFF2-40B4-BE49-F238E27FC236}">
                  <a16:creationId xmlns:a16="http://schemas.microsoft.com/office/drawing/2014/main" id="{159006D2-DB1E-4070-8E8F-BC8F38D355A5}"/>
                </a:ext>
              </a:extLst>
            </p:cNvPr>
            <p:cNvSpPr/>
            <p:nvPr/>
          </p:nvSpPr>
          <p:spPr>
            <a:xfrm>
              <a:off x="6362850"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9" name="Freeform: Shape 868">
              <a:extLst>
                <a:ext uri="{FF2B5EF4-FFF2-40B4-BE49-F238E27FC236}">
                  <a16:creationId xmlns:a16="http://schemas.microsoft.com/office/drawing/2014/main" id="{D5B73F37-E8CB-41AD-8A12-DC583743DA4D}"/>
                </a:ext>
              </a:extLst>
            </p:cNvPr>
            <p:cNvSpPr/>
            <p:nvPr/>
          </p:nvSpPr>
          <p:spPr>
            <a:xfrm>
              <a:off x="6461548" y="267051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0" name="Freeform: Shape 869">
              <a:extLst>
                <a:ext uri="{FF2B5EF4-FFF2-40B4-BE49-F238E27FC236}">
                  <a16:creationId xmlns:a16="http://schemas.microsoft.com/office/drawing/2014/main" id="{FA4E62C8-0AE6-4DFE-B5B1-A2A35F1B438A}"/>
                </a:ext>
              </a:extLst>
            </p:cNvPr>
            <p:cNvSpPr/>
            <p:nvPr/>
          </p:nvSpPr>
          <p:spPr>
            <a:xfrm>
              <a:off x="6559686"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1" name="Freeform: Shape 870">
              <a:extLst>
                <a:ext uri="{FF2B5EF4-FFF2-40B4-BE49-F238E27FC236}">
                  <a16:creationId xmlns:a16="http://schemas.microsoft.com/office/drawing/2014/main" id="{003F9F04-0CBF-4067-A4B4-86D68F819302}"/>
                </a:ext>
              </a:extLst>
            </p:cNvPr>
            <p:cNvSpPr/>
            <p:nvPr/>
          </p:nvSpPr>
          <p:spPr>
            <a:xfrm>
              <a:off x="6659082"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39" y="33"/>
                    <a:pt x="7381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2" name="Freeform: Shape 871">
              <a:extLst>
                <a:ext uri="{FF2B5EF4-FFF2-40B4-BE49-F238E27FC236}">
                  <a16:creationId xmlns:a16="http://schemas.microsoft.com/office/drawing/2014/main" id="{22958D86-42B9-4672-B50D-46867904690C}"/>
                </a:ext>
              </a:extLst>
            </p:cNvPr>
            <p:cNvSpPr/>
            <p:nvPr/>
          </p:nvSpPr>
          <p:spPr>
            <a:xfrm>
              <a:off x="6757585"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3" name="Freeform: Shape 872">
              <a:extLst>
                <a:ext uri="{FF2B5EF4-FFF2-40B4-BE49-F238E27FC236}">
                  <a16:creationId xmlns:a16="http://schemas.microsoft.com/office/drawing/2014/main" id="{FDBA2C7A-6E28-4B4C-998C-0EEC48281889}"/>
                </a:ext>
              </a:extLst>
            </p:cNvPr>
            <p:cNvSpPr/>
            <p:nvPr/>
          </p:nvSpPr>
          <p:spPr>
            <a:xfrm>
              <a:off x="6856506"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4" name="Freeform: Shape 873">
              <a:extLst>
                <a:ext uri="{FF2B5EF4-FFF2-40B4-BE49-F238E27FC236}">
                  <a16:creationId xmlns:a16="http://schemas.microsoft.com/office/drawing/2014/main" id="{8D753A13-0DE8-48A3-A8B3-81156E5AD880}"/>
                </a:ext>
              </a:extLst>
            </p:cNvPr>
            <p:cNvSpPr/>
            <p:nvPr/>
          </p:nvSpPr>
          <p:spPr>
            <a:xfrm>
              <a:off x="6955009" y="267051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5" name="Freeform: Shape 874">
              <a:extLst>
                <a:ext uri="{FF2B5EF4-FFF2-40B4-BE49-F238E27FC236}">
                  <a16:creationId xmlns:a16="http://schemas.microsoft.com/office/drawing/2014/main" id="{57DFE17C-FD6D-42D0-BC01-18FABBEB52B1}"/>
                </a:ext>
              </a:extLst>
            </p:cNvPr>
            <p:cNvSpPr/>
            <p:nvPr/>
          </p:nvSpPr>
          <p:spPr>
            <a:xfrm>
              <a:off x="7053929"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6" name="Freeform: Shape 875">
              <a:extLst>
                <a:ext uri="{FF2B5EF4-FFF2-40B4-BE49-F238E27FC236}">
                  <a16:creationId xmlns:a16="http://schemas.microsoft.com/office/drawing/2014/main" id="{DE2B38B1-038A-4BEF-A91D-6CB522D47BD3}"/>
                </a:ext>
              </a:extLst>
            </p:cNvPr>
            <p:cNvSpPr/>
            <p:nvPr/>
          </p:nvSpPr>
          <p:spPr>
            <a:xfrm>
              <a:off x="7152432"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7" name="Freeform: Shape 876">
              <a:extLst>
                <a:ext uri="{FF2B5EF4-FFF2-40B4-BE49-F238E27FC236}">
                  <a16:creationId xmlns:a16="http://schemas.microsoft.com/office/drawing/2014/main" id="{310CD493-5164-4BC1-ABC0-7B17287FCB09}"/>
                </a:ext>
              </a:extLst>
            </p:cNvPr>
            <p:cNvSpPr/>
            <p:nvPr/>
          </p:nvSpPr>
          <p:spPr>
            <a:xfrm>
              <a:off x="7251241"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8" name="Freeform: Shape 877">
              <a:extLst>
                <a:ext uri="{FF2B5EF4-FFF2-40B4-BE49-F238E27FC236}">
                  <a16:creationId xmlns:a16="http://schemas.microsoft.com/office/drawing/2014/main" id="{C87490FE-5C78-45F8-8FC5-1F40311D061F}"/>
                </a:ext>
              </a:extLst>
            </p:cNvPr>
            <p:cNvSpPr/>
            <p:nvPr/>
          </p:nvSpPr>
          <p:spPr>
            <a:xfrm>
              <a:off x="7350162"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9" name="Freeform: Shape 878">
              <a:extLst>
                <a:ext uri="{FF2B5EF4-FFF2-40B4-BE49-F238E27FC236}">
                  <a16:creationId xmlns:a16="http://schemas.microsoft.com/office/drawing/2014/main" id="{70F03CDE-20AA-403B-9420-F3BC02EF6B0A}"/>
                </a:ext>
              </a:extLst>
            </p:cNvPr>
            <p:cNvSpPr/>
            <p:nvPr/>
          </p:nvSpPr>
          <p:spPr>
            <a:xfrm>
              <a:off x="7448664"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0" name="Freeform: Shape 879">
              <a:extLst>
                <a:ext uri="{FF2B5EF4-FFF2-40B4-BE49-F238E27FC236}">
                  <a16:creationId xmlns:a16="http://schemas.microsoft.com/office/drawing/2014/main" id="{2199ED36-AE01-4559-8124-5AE2EBC28827}"/>
                </a:ext>
              </a:extLst>
            </p:cNvPr>
            <p:cNvSpPr/>
            <p:nvPr/>
          </p:nvSpPr>
          <p:spPr>
            <a:xfrm>
              <a:off x="7547585"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1" name="Freeform: Shape 880">
              <a:extLst>
                <a:ext uri="{FF2B5EF4-FFF2-40B4-BE49-F238E27FC236}">
                  <a16:creationId xmlns:a16="http://schemas.microsoft.com/office/drawing/2014/main" id="{42CBB147-CC81-452C-BA1E-9E6F2DE41270}"/>
                </a:ext>
              </a:extLst>
            </p:cNvPr>
            <p:cNvSpPr/>
            <p:nvPr/>
          </p:nvSpPr>
          <p:spPr>
            <a:xfrm>
              <a:off x="7646087"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2" name="Freeform: Shape 881">
              <a:extLst>
                <a:ext uri="{FF2B5EF4-FFF2-40B4-BE49-F238E27FC236}">
                  <a16:creationId xmlns:a16="http://schemas.microsoft.com/office/drawing/2014/main" id="{86E2CBB9-9B73-48C1-A066-88EC7D074A6F}"/>
                </a:ext>
              </a:extLst>
            </p:cNvPr>
            <p:cNvSpPr/>
            <p:nvPr/>
          </p:nvSpPr>
          <p:spPr>
            <a:xfrm>
              <a:off x="7744897"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3" name="Freeform: Shape 882">
              <a:extLst>
                <a:ext uri="{FF2B5EF4-FFF2-40B4-BE49-F238E27FC236}">
                  <a16:creationId xmlns:a16="http://schemas.microsoft.com/office/drawing/2014/main" id="{F9996930-6E61-4E80-A7F0-69BAA856E34D}"/>
                </a:ext>
              </a:extLst>
            </p:cNvPr>
            <p:cNvSpPr/>
            <p:nvPr/>
          </p:nvSpPr>
          <p:spPr>
            <a:xfrm>
              <a:off x="7843818"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4" name="Freeform: Shape 883">
              <a:extLst>
                <a:ext uri="{FF2B5EF4-FFF2-40B4-BE49-F238E27FC236}">
                  <a16:creationId xmlns:a16="http://schemas.microsoft.com/office/drawing/2014/main" id="{229E8D19-27AA-4602-B36A-7ABA0AE8E57B}"/>
                </a:ext>
              </a:extLst>
            </p:cNvPr>
            <p:cNvSpPr/>
            <p:nvPr/>
          </p:nvSpPr>
          <p:spPr>
            <a:xfrm>
              <a:off x="7942320"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5" name="Freeform: Shape 884">
              <a:extLst>
                <a:ext uri="{FF2B5EF4-FFF2-40B4-BE49-F238E27FC236}">
                  <a16:creationId xmlns:a16="http://schemas.microsoft.com/office/drawing/2014/main" id="{D20C924C-7BA6-4F0F-B658-61092E2BEFBE}"/>
                </a:ext>
              </a:extLst>
            </p:cNvPr>
            <p:cNvSpPr/>
            <p:nvPr/>
          </p:nvSpPr>
          <p:spPr>
            <a:xfrm>
              <a:off x="8041241"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6" name="Freeform: Shape 885">
              <a:extLst>
                <a:ext uri="{FF2B5EF4-FFF2-40B4-BE49-F238E27FC236}">
                  <a16:creationId xmlns:a16="http://schemas.microsoft.com/office/drawing/2014/main" id="{45B49A44-6BE7-4EDC-BA54-CFB5973189F4}"/>
                </a:ext>
              </a:extLst>
            </p:cNvPr>
            <p:cNvSpPr/>
            <p:nvPr/>
          </p:nvSpPr>
          <p:spPr>
            <a:xfrm>
              <a:off x="8139744"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7" name="Freeform: Shape 886">
              <a:extLst>
                <a:ext uri="{FF2B5EF4-FFF2-40B4-BE49-F238E27FC236}">
                  <a16:creationId xmlns:a16="http://schemas.microsoft.com/office/drawing/2014/main" id="{18581796-8C0D-463E-9528-3F1F83E8F158}"/>
                </a:ext>
              </a:extLst>
            </p:cNvPr>
            <p:cNvSpPr/>
            <p:nvPr/>
          </p:nvSpPr>
          <p:spPr>
            <a:xfrm>
              <a:off x="8238553"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8" name="Freeform: Shape 887">
              <a:extLst>
                <a:ext uri="{FF2B5EF4-FFF2-40B4-BE49-F238E27FC236}">
                  <a16:creationId xmlns:a16="http://schemas.microsoft.com/office/drawing/2014/main" id="{3CE684BC-39D7-4991-830E-1EAF07AD587D}"/>
                </a:ext>
              </a:extLst>
            </p:cNvPr>
            <p:cNvSpPr/>
            <p:nvPr/>
          </p:nvSpPr>
          <p:spPr>
            <a:xfrm>
              <a:off x="8337473"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39" y="33"/>
                    <a:pt x="7381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9" name="Freeform: Shape 888">
              <a:extLst>
                <a:ext uri="{FF2B5EF4-FFF2-40B4-BE49-F238E27FC236}">
                  <a16:creationId xmlns:a16="http://schemas.microsoft.com/office/drawing/2014/main" id="{C1C861D8-53CA-4B24-88F8-2F7687B3491B}"/>
                </a:ext>
              </a:extLst>
            </p:cNvPr>
            <p:cNvSpPr/>
            <p:nvPr/>
          </p:nvSpPr>
          <p:spPr>
            <a:xfrm>
              <a:off x="8435976"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0" name="Freeform: Shape 889">
              <a:extLst>
                <a:ext uri="{FF2B5EF4-FFF2-40B4-BE49-F238E27FC236}">
                  <a16:creationId xmlns:a16="http://schemas.microsoft.com/office/drawing/2014/main" id="{8131E2C8-DFC1-457E-8DEC-5973F4F784AE}"/>
                </a:ext>
              </a:extLst>
            </p:cNvPr>
            <p:cNvSpPr/>
            <p:nvPr/>
          </p:nvSpPr>
          <p:spPr>
            <a:xfrm>
              <a:off x="8535875"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1" name="Freeform: Shape 890">
              <a:extLst>
                <a:ext uri="{FF2B5EF4-FFF2-40B4-BE49-F238E27FC236}">
                  <a16:creationId xmlns:a16="http://schemas.microsoft.com/office/drawing/2014/main" id="{EC324330-5A6F-478E-99B6-5A3AB9F7674C}"/>
                </a:ext>
              </a:extLst>
            </p:cNvPr>
            <p:cNvSpPr/>
            <p:nvPr/>
          </p:nvSpPr>
          <p:spPr>
            <a:xfrm>
              <a:off x="8633400" y="267051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2" name="Freeform: Shape 891">
              <a:extLst>
                <a:ext uri="{FF2B5EF4-FFF2-40B4-BE49-F238E27FC236}">
                  <a16:creationId xmlns:a16="http://schemas.microsoft.com/office/drawing/2014/main" id="{DE911C90-2BCC-4587-9AF0-E2BA1C1C054C}"/>
                </a:ext>
              </a:extLst>
            </p:cNvPr>
            <p:cNvSpPr/>
            <p:nvPr/>
          </p:nvSpPr>
          <p:spPr>
            <a:xfrm>
              <a:off x="8731537"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3" name="Freeform: Shape 892">
              <a:extLst>
                <a:ext uri="{FF2B5EF4-FFF2-40B4-BE49-F238E27FC236}">
                  <a16:creationId xmlns:a16="http://schemas.microsoft.com/office/drawing/2014/main" id="{F50983AE-EB9E-495F-B4BB-681F42954FDE}"/>
                </a:ext>
              </a:extLst>
            </p:cNvPr>
            <p:cNvSpPr/>
            <p:nvPr/>
          </p:nvSpPr>
          <p:spPr>
            <a:xfrm>
              <a:off x="8831129"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4" name="Freeform: Shape 893">
              <a:extLst>
                <a:ext uri="{FF2B5EF4-FFF2-40B4-BE49-F238E27FC236}">
                  <a16:creationId xmlns:a16="http://schemas.microsoft.com/office/drawing/2014/main" id="{53F06E4E-7CF0-4B0E-BA88-E1043C0B7489}"/>
                </a:ext>
              </a:extLst>
            </p:cNvPr>
            <p:cNvSpPr/>
            <p:nvPr/>
          </p:nvSpPr>
          <p:spPr>
            <a:xfrm>
              <a:off x="8929632"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5" name="Freeform: Shape 894">
              <a:extLst>
                <a:ext uri="{FF2B5EF4-FFF2-40B4-BE49-F238E27FC236}">
                  <a16:creationId xmlns:a16="http://schemas.microsoft.com/office/drawing/2014/main" id="{F8CE90CB-F6C7-46B8-A305-0F4D7B991397}"/>
                </a:ext>
              </a:extLst>
            </p:cNvPr>
            <p:cNvSpPr/>
            <p:nvPr/>
          </p:nvSpPr>
          <p:spPr>
            <a:xfrm>
              <a:off x="9028553"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6" name="Freeform: Shape 895">
              <a:extLst>
                <a:ext uri="{FF2B5EF4-FFF2-40B4-BE49-F238E27FC236}">
                  <a16:creationId xmlns:a16="http://schemas.microsoft.com/office/drawing/2014/main" id="{EA096363-4877-4DA2-82CC-06398C06A9D7}"/>
                </a:ext>
              </a:extLst>
            </p:cNvPr>
            <p:cNvSpPr/>
            <p:nvPr/>
          </p:nvSpPr>
          <p:spPr>
            <a:xfrm>
              <a:off x="9127055"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7" name="Freeform: Shape 896">
              <a:extLst>
                <a:ext uri="{FF2B5EF4-FFF2-40B4-BE49-F238E27FC236}">
                  <a16:creationId xmlns:a16="http://schemas.microsoft.com/office/drawing/2014/main" id="{33AC312E-070A-4D4E-AD0E-78D5F163B464}"/>
                </a:ext>
              </a:extLst>
            </p:cNvPr>
            <p:cNvSpPr/>
            <p:nvPr/>
          </p:nvSpPr>
          <p:spPr>
            <a:xfrm>
              <a:off x="9225976"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8" name="Freeform: Shape 897">
              <a:extLst>
                <a:ext uri="{FF2B5EF4-FFF2-40B4-BE49-F238E27FC236}">
                  <a16:creationId xmlns:a16="http://schemas.microsoft.com/office/drawing/2014/main" id="{B2B12B71-49FF-439E-B883-2B5E9BA83C2F}"/>
                </a:ext>
              </a:extLst>
            </p:cNvPr>
            <p:cNvSpPr/>
            <p:nvPr/>
          </p:nvSpPr>
          <p:spPr>
            <a:xfrm>
              <a:off x="2215983"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9" name="Freeform: Shape 898">
              <a:extLst>
                <a:ext uri="{FF2B5EF4-FFF2-40B4-BE49-F238E27FC236}">
                  <a16:creationId xmlns:a16="http://schemas.microsoft.com/office/drawing/2014/main" id="{DDD26944-E2CB-4755-9A04-87D6FAD02AD4}"/>
                </a:ext>
              </a:extLst>
            </p:cNvPr>
            <p:cNvSpPr/>
            <p:nvPr/>
          </p:nvSpPr>
          <p:spPr>
            <a:xfrm>
              <a:off x="2314682" y="2769328"/>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66"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0" name="Freeform: Shape 899">
              <a:extLst>
                <a:ext uri="{FF2B5EF4-FFF2-40B4-BE49-F238E27FC236}">
                  <a16:creationId xmlns:a16="http://schemas.microsoft.com/office/drawing/2014/main" id="{8E790A1B-F0AA-4F0F-8E54-97CADC291083}"/>
                </a:ext>
              </a:extLst>
            </p:cNvPr>
            <p:cNvSpPr/>
            <p:nvPr/>
          </p:nvSpPr>
          <p:spPr>
            <a:xfrm>
              <a:off x="2413602"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1"/>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1" name="Freeform: Shape 900">
              <a:extLst>
                <a:ext uri="{FF2B5EF4-FFF2-40B4-BE49-F238E27FC236}">
                  <a16:creationId xmlns:a16="http://schemas.microsoft.com/office/drawing/2014/main" id="{DFFA3B10-0116-4774-AAC7-8301E411C751}"/>
                </a:ext>
              </a:extLst>
            </p:cNvPr>
            <p:cNvSpPr/>
            <p:nvPr/>
          </p:nvSpPr>
          <p:spPr>
            <a:xfrm>
              <a:off x="2512107" y="2769328"/>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9"/>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2" name="Freeform: Shape 901">
              <a:extLst>
                <a:ext uri="{FF2B5EF4-FFF2-40B4-BE49-F238E27FC236}">
                  <a16:creationId xmlns:a16="http://schemas.microsoft.com/office/drawing/2014/main" id="{BBBD3637-41B6-4A46-AE77-A5DC38594C11}"/>
                </a:ext>
              </a:extLst>
            </p:cNvPr>
            <p:cNvSpPr/>
            <p:nvPr/>
          </p:nvSpPr>
          <p:spPr>
            <a:xfrm>
              <a:off x="2610914" y="2769327"/>
              <a:ext cx="41970" cy="41970"/>
            </a:xfrm>
            <a:custGeom>
              <a:avLst/>
              <a:gdLst>
                <a:gd name="connsiteX0" fmla="*/ 74323 w 74352"/>
                <a:gd name="connsiteY0" fmla="*/ 36916 h 74352"/>
                <a:gd name="connsiteX1" fmla="*/ 37343 w 74352"/>
                <a:gd name="connsiteY1" fmla="*/ 74288 h 74352"/>
                <a:gd name="connsiteX2" fmla="*/ -28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31" y="57441"/>
                    <a:pt x="57876" y="74170"/>
                    <a:pt x="37343" y="74288"/>
                  </a:cubicBezTo>
                  <a:cubicBezTo>
                    <a:pt x="16812" y="74386"/>
                    <a:pt x="81" y="57833"/>
                    <a:pt x="-28" y="37308"/>
                  </a:cubicBezTo>
                  <a:cubicBezTo>
                    <a:pt x="-136" y="16783"/>
                    <a:pt x="16421" y="53"/>
                    <a:pt x="36952" y="-64"/>
                  </a:cubicBezTo>
                  <a:cubicBezTo>
                    <a:pt x="37018" y="-64"/>
                    <a:pt x="37083" y="-64"/>
                    <a:pt x="37147" y="-64"/>
                  </a:cubicBezTo>
                  <a:cubicBezTo>
                    <a:pt x="57571" y="-181"/>
                    <a:pt x="74214"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3" name="Freeform: Shape 902">
              <a:extLst>
                <a:ext uri="{FF2B5EF4-FFF2-40B4-BE49-F238E27FC236}">
                  <a16:creationId xmlns:a16="http://schemas.microsoft.com/office/drawing/2014/main" id="{6546EA53-9696-4E7C-9E2A-E4F9A19CFB74}"/>
                </a:ext>
              </a:extLst>
            </p:cNvPr>
            <p:cNvSpPr/>
            <p:nvPr/>
          </p:nvSpPr>
          <p:spPr>
            <a:xfrm>
              <a:off x="2709835"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4" name="Freeform: Shape 903">
              <a:extLst>
                <a:ext uri="{FF2B5EF4-FFF2-40B4-BE49-F238E27FC236}">
                  <a16:creationId xmlns:a16="http://schemas.microsoft.com/office/drawing/2014/main" id="{75511DE7-90D1-4220-A92A-98AA3E474571}"/>
                </a:ext>
              </a:extLst>
            </p:cNvPr>
            <p:cNvSpPr/>
            <p:nvPr/>
          </p:nvSpPr>
          <p:spPr>
            <a:xfrm>
              <a:off x="3203491"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5" name="Freeform: Shape 904">
              <a:extLst>
                <a:ext uri="{FF2B5EF4-FFF2-40B4-BE49-F238E27FC236}">
                  <a16:creationId xmlns:a16="http://schemas.microsoft.com/office/drawing/2014/main" id="{AAEABA59-B010-43DC-87F5-0022B52F03A0}"/>
                </a:ext>
              </a:extLst>
            </p:cNvPr>
            <p:cNvSpPr/>
            <p:nvPr/>
          </p:nvSpPr>
          <p:spPr>
            <a:xfrm>
              <a:off x="5276617" y="2769327"/>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6" name="Freeform: Shape 905">
              <a:extLst>
                <a:ext uri="{FF2B5EF4-FFF2-40B4-BE49-F238E27FC236}">
                  <a16:creationId xmlns:a16="http://schemas.microsoft.com/office/drawing/2014/main" id="{3B4BEBD4-5653-494A-B29D-837245A6062C}"/>
                </a:ext>
              </a:extLst>
            </p:cNvPr>
            <p:cNvSpPr/>
            <p:nvPr/>
          </p:nvSpPr>
          <p:spPr>
            <a:xfrm>
              <a:off x="5375538"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7" name="Freeform: Shape 906">
              <a:extLst>
                <a:ext uri="{FF2B5EF4-FFF2-40B4-BE49-F238E27FC236}">
                  <a16:creationId xmlns:a16="http://schemas.microsoft.com/office/drawing/2014/main" id="{CA4211E1-FBEA-4538-86F8-E83C69FC0683}"/>
                </a:ext>
              </a:extLst>
            </p:cNvPr>
            <p:cNvSpPr/>
            <p:nvPr/>
          </p:nvSpPr>
          <p:spPr>
            <a:xfrm>
              <a:off x="5474040" y="27693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8" name="Freeform: Shape 907">
              <a:extLst>
                <a:ext uri="{FF2B5EF4-FFF2-40B4-BE49-F238E27FC236}">
                  <a16:creationId xmlns:a16="http://schemas.microsoft.com/office/drawing/2014/main" id="{3C333329-A813-4BDE-95D1-4FE4653B81A2}"/>
                </a:ext>
              </a:extLst>
            </p:cNvPr>
            <p:cNvSpPr/>
            <p:nvPr/>
          </p:nvSpPr>
          <p:spPr>
            <a:xfrm>
              <a:off x="5572961" y="2769242"/>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81"/>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9" name="Freeform: Shape 908">
              <a:extLst>
                <a:ext uri="{FF2B5EF4-FFF2-40B4-BE49-F238E27FC236}">
                  <a16:creationId xmlns:a16="http://schemas.microsoft.com/office/drawing/2014/main" id="{29EF7248-3E36-4936-9F9D-D19033A550A1}"/>
                </a:ext>
              </a:extLst>
            </p:cNvPr>
            <p:cNvSpPr/>
            <p:nvPr/>
          </p:nvSpPr>
          <p:spPr>
            <a:xfrm>
              <a:off x="5671770"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0" name="Freeform: Shape 909">
              <a:extLst>
                <a:ext uri="{FF2B5EF4-FFF2-40B4-BE49-F238E27FC236}">
                  <a16:creationId xmlns:a16="http://schemas.microsoft.com/office/drawing/2014/main" id="{BADEC0B7-B729-4D7C-8407-81BC02F51D60}"/>
                </a:ext>
              </a:extLst>
            </p:cNvPr>
            <p:cNvSpPr/>
            <p:nvPr/>
          </p:nvSpPr>
          <p:spPr>
            <a:xfrm>
              <a:off x="5770273" y="2769327"/>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1" name="Freeform: Shape 910">
              <a:extLst>
                <a:ext uri="{FF2B5EF4-FFF2-40B4-BE49-F238E27FC236}">
                  <a16:creationId xmlns:a16="http://schemas.microsoft.com/office/drawing/2014/main" id="{1D4B74DB-F3EA-4E52-928B-D47EA74CDEB5}"/>
                </a:ext>
              </a:extLst>
            </p:cNvPr>
            <p:cNvSpPr/>
            <p:nvPr/>
          </p:nvSpPr>
          <p:spPr>
            <a:xfrm>
              <a:off x="5869194" y="2769243"/>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9"/>
                    <a:pt x="16524" y="-65"/>
                    <a:pt x="36952" y="-65"/>
                  </a:cubicBezTo>
                  <a:cubicBezTo>
                    <a:pt x="57378"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2" name="Freeform: Shape 911">
              <a:extLst>
                <a:ext uri="{FF2B5EF4-FFF2-40B4-BE49-F238E27FC236}">
                  <a16:creationId xmlns:a16="http://schemas.microsoft.com/office/drawing/2014/main" id="{BE2A5ED0-0EE3-4F6C-8139-10C82B756A1E}"/>
                </a:ext>
              </a:extLst>
            </p:cNvPr>
            <p:cNvSpPr/>
            <p:nvPr/>
          </p:nvSpPr>
          <p:spPr>
            <a:xfrm>
              <a:off x="5967697" y="27693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3" name="Freeform: Shape 912">
              <a:extLst>
                <a:ext uri="{FF2B5EF4-FFF2-40B4-BE49-F238E27FC236}">
                  <a16:creationId xmlns:a16="http://schemas.microsoft.com/office/drawing/2014/main" id="{9CD2E786-CA82-40F1-99E9-91C2E1CC64E3}"/>
                </a:ext>
              </a:extLst>
            </p:cNvPr>
            <p:cNvSpPr/>
            <p:nvPr/>
          </p:nvSpPr>
          <p:spPr>
            <a:xfrm>
              <a:off x="6066617" y="2769242"/>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4" name="Freeform: Shape 913">
              <a:extLst>
                <a:ext uri="{FF2B5EF4-FFF2-40B4-BE49-F238E27FC236}">
                  <a16:creationId xmlns:a16="http://schemas.microsoft.com/office/drawing/2014/main" id="{21EA840D-6C42-44F8-864D-5914C14B300A}"/>
                </a:ext>
              </a:extLst>
            </p:cNvPr>
            <p:cNvSpPr/>
            <p:nvPr/>
          </p:nvSpPr>
          <p:spPr>
            <a:xfrm>
              <a:off x="6165427"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5" name="Freeform: Shape 914">
              <a:extLst>
                <a:ext uri="{FF2B5EF4-FFF2-40B4-BE49-F238E27FC236}">
                  <a16:creationId xmlns:a16="http://schemas.microsoft.com/office/drawing/2014/main" id="{84E3EBEA-41EE-4C3F-BA81-AD7C1878F3C5}"/>
                </a:ext>
              </a:extLst>
            </p:cNvPr>
            <p:cNvSpPr/>
            <p:nvPr/>
          </p:nvSpPr>
          <p:spPr>
            <a:xfrm>
              <a:off x="6263929" y="2769327"/>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6" name="Freeform: Shape 915">
              <a:extLst>
                <a:ext uri="{FF2B5EF4-FFF2-40B4-BE49-F238E27FC236}">
                  <a16:creationId xmlns:a16="http://schemas.microsoft.com/office/drawing/2014/main" id="{2BC40F88-26A8-4077-93F4-2DF294029BE6}"/>
                </a:ext>
              </a:extLst>
            </p:cNvPr>
            <p:cNvSpPr/>
            <p:nvPr/>
          </p:nvSpPr>
          <p:spPr>
            <a:xfrm>
              <a:off x="6362850"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7" name="Freeform: Shape 916">
              <a:extLst>
                <a:ext uri="{FF2B5EF4-FFF2-40B4-BE49-F238E27FC236}">
                  <a16:creationId xmlns:a16="http://schemas.microsoft.com/office/drawing/2014/main" id="{B14C42B9-AF06-42FD-A6C2-03A75755BC19}"/>
                </a:ext>
              </a:extLst>
            </p:cNvPr>
            <p:cNvSpPr/>
            <p:nvPr/>
          </p:nvSpPr>
          <p:spPr>
            <a:xfrm>
              <a:off x="6461548" y="27693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8" name="Freeform: Shape 917">
              <a:extLst>
                <a:ext uri="{FF2B5EF4-FFF2-40B4-BE49-F238E27FC236}">
                  <a16:creationId xmlns:a16="http://schemas.microsoft.com/office/drawing/2014/main" id="{C7AE5144-35C4-46C4-8D6B-6A5D8E15BE20}"/>
                </a:ext>
              </a:extLst>
            </p:cNvPr>
            <p:cNvSpPr/>
            <p:nvPr/>
          </p:nvSpPr>
          <p:spPr>
            <a:xfrm>
              <a:off x="6559686"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9" name="Freeform: Shape 918">
              <a:extLst>
                <a:ext uri="{FF2B5EF4-FFF2-40B4-BE49-F238E27FC236}">
                  <a16:creationId xmlns:a16="http://schemas.microsoft.com/office/drawing/2014/main" id="{64CC0E3B-417D-40CC-9C1D-C24043B5DD82}"/>
                </a:ext>
              </a:extLst>
            </p:cNvPr>
            <p:cNvSpPr/>
            <p:nvPr/>
          </p:nvSpPr>
          <p:spPr>
            <a:xfrm>
              <a:off x="6757585" y="2769327"/>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0" name="Freeform: Shape 919">
              <a:extLst>
                <a:ext uri="{FF2B5EF4-FFF2-40B4-BE49-F238E27FC236}">
                  <a16:creationId xmlns:a16="http://schemas.microsoft.com/office/drawing/2014/main" id="{42866871-C4F8-460E-9B8D-D49189221230}"/>
                </a:ext>
              </a:extLst>
            </p:cNvPr>
            <p:cNvSpPr/>
            <p:nvPr/>
          </p:nvSpPr>
          <p:spPr>
            <a:xfrm>
              <a:off x="6856506"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1" name="Freeform: Shape 920">
              <a:extLst>
                <a:ext uri="{FF2B5EF4-FFF2-40B4-BE49-F238E27FC236}">
                  <a16:creationId xmlns:a16="http://schemas.microsoft.com/office/drawing/2014/main" id="{FFD88947-C7D2-45F4-BEA5-0182E5556A2C}"/>
                </a:ext>
              </a:extLst>
            </p:cNvPr>
            <p:cNvSpPr/>
            <p:nvPr/>
          </p:nvSpPr>
          <p:spPr>
            <a:xfrm>
              <a:off x="6955009" y="27693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2" name="Freeform: Shape 921">
              <a:extLst>
                <a:ext uri="{FF2B5EF4-FFF2-40B4-BE49-F238E27FC236}">
                  <a16:creationId xmlns:a16="http://schemas.microsoft.com/office/drawing/2014/main" id="{6B290C17-7C04-4737-9285-E3ED182109A9}"/>
                </a:ext>
              </a:extLst>
            </p:cNvPr>
            <p:cNvSpPr/>
            <p:nvPr/>
          </p:nvSpPr>
          <p:spPr>
            <a:xfrm>
              <a:off x="7053929"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3" name="Freeform: Shape 922">
              <a:extLst>
                <a:ext uri="{FF2B5EF4-FFF2-40B4-BE49-F238E27FC236}">
                  <a16:creationId xmlns:a16="http://schemas.microsoft.com/office/drawing/2014/main" id="{5D681467-5CEA-4CAD-857D-23FCFE9E5426}"/>
                </a:ext>
              </a:extLst>
            </p:cNvPr>
            <p:cNvSpPr/>
            <p:nvPr/>
          </p:nvSpPr>
          <p:spPr>
            <a:xfrm>
              <a:off x="7350162" y="27692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4" name="Freeform: Shape 923">
              <a:extLst>
                <a:ext uri="{FF2B5EF4-FFF2-40B4-BE49-F238E27FC236}">
                  <a16:creationId xmlns:a16="http://schemas.microsoft.com/office/drawing/2014/main" id="{E5A1B8C3-4DD5-4F8B-A1E7-B35811BEA551}"/>
                </a:ext>
              </a:extLst>
            </p:cNvPr>
            <p:cNvSpPr/>
            <p:nvPr/>
          </p:nvSpPr>
          <p:spPr>
            <a:xfrm>
              <a:off x="7448664" y="276932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5" name="Freeform: Shape 924">
              <a:extLst>
                <a:ext uri="{FF2B5EF4-FFF2-40B4-BE49-F238E27FC236}">
                  <a16:creationId xmlns:a16="http://schemas.microsoft.com/office/drawing/2014/main" id="{D716EEE2-4811-4CA6-9830-41E65E1179E5}"/>
                </a:ext>
              </a:extLst>
            </p:cNvPr>
            <p:cNvSpPr/>
            <p:nvPr/>
          </p:nvSpPr>
          <p:spPr>
            <a:xfrm>
              <a:off x="7547585" y="2769242"/>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6" name="Freeform: Shape 925">
              <a:extLst>
                <a:ext uri="{FF2B5EF4-FFF2-40B4-BE49-F238E27FC236}">
                  <a16:creationId xmlns:a16="http://schemas.microsoft.com/office/drawing/2014/main" id="{60548EE1-F70D-49B0-BE96-E0D4001D20F9}"/>
                </a:ext>
              </a:extLst>
            </p:cNvPr>
            <p:cNvSpPr/>
            <p:nvPr/>
          </p:nvSpPr>
          <p:spPr>
            <a:xfrm>
              <a:off x="7646087" y="276932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7" name="Freeform: Shape 926">
              <a:extLst>
                <a:ext uri="{FF2B5EF4-FFF2-40B4-BE49-F238E27FC236}">
                  <a16:creationId xmlns:a16="http://schemas.microsoft.com/office/drawing/2014/main" id="{A35A6E8A-BEDD-4250-B353-099CE27C1FA9}"/>
                </a:ext>
              </a:extLst>
            </p:cNvPr>
            <p:cNvSpPr/>
            <p:nvPr/>
          </p:nvSpPr>
          <p:spPr>
            <a:xfrm>
              <a:off x="7744897" y="2769327"/>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8" name="Freeform: Shape 927">
              <a:extLst>
                <a:ext uri="{FF2B5EF4-FFF2-40B4-BE49-F238E27FC236}">
                  <a16:creationId xmlns:a16="http://schemas.microsoft.com/office/drawing/2014/main" id="{DD9661E7-7EB7-4890-9DFA-FFFB9899B5D9}"/>
                </a:ext>
              </a:extLst>
            </p:cNvPr>
            <p:cNvSpPr/>
            <p:nvPr/>
          </p:nvSpPr>
          <p:spPr>
            <a:xfrm>
              <a:off x="7843818"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9" name="Freeform: Shape 928">
              <a:extLst>
                <a:ext uri="{FF2B5EF4-FFF2-40B4-BE49-F238E27FC236}">
                  <a16:creationId xmlns:a16="http://schemas.microsoft.com/office/drawing/2014/main" id="{4EF75326-5590-4C59-AE35-15CF7F976E94}"/>
                </a:ext>
              </a:extLst>
            </p:cNvPr>
            <p:cNvSpPr/>
            <p:nvPr/>
          </p:nvSpPr>
          <p:spPr>
            <a:xfrm>
              <a:off x="7942320" y="2769327"/>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0" name="Freeform: Shape 929">
              <a:extLst>
                <a:ext uri="{FF2B5EF4-FFF2-40B4-BE49-F238E27FC236}">
                  <a16:creationId xmlns:a16="http://schemas.microsoft.com/office/drawing/2014/main" id="{D664C2F1-DA47-46A1-A3A9-B070F962B3A7}"/>
                </a:ext>
              </a:extLst>
            </p:cNvPr>
            <p:cNvSpPr/>
            <p:nvPr/>
          </p:nvSpPr>
          <p:spPr>
            <a:xfrm>
              <a:off x="8041241"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1" name="Freeform: Shape 930">
              <a:extLst>
                <a:ext uri="{FF2B5EF4-FFF2-40B4-BE49-F238E27FC236}">
                  <a16:creationId xmlns:a16="http://schemas.microsoft.com/office/drawing/2014/main" id="{FC30D8ED-A501-4BA4-BA96-E86BEE6EBD63}"/>
                </a:ext>
              </a:extLst>
            </p:cNvPr>
            <p:cNvSpPr/>
            <p:nvPr/>
          </p:nvSpPr>
          <p:spPr>
            <a:xfrm>
              <a:off x="8139744" y="27693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2" name="Freeform: Shape 931">
              <a:extLst>
                <a:ext uri="{FF2B5EF4-FFF2-40B4-BE49-F238E27FC236}">
                  <a16:creationId xmlns:a16="http://schemas.microsoft.com/office/drawing/2014/main" id="{6096D49E-6BEC-46D2-97F6-5DF83D0CC5B1}"/>
                </a:ext>
              </a:extLst>
            </p:cNvPr>
            <p:cNvSpPr/>
            <p:nvPr/>
          </p:nvSpPr>
          <p:spPr>
            <a:xfrm>
              <a:off x="8238553" y="2769327"/>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3" name="Freeform: Shape 932">
              <a:extLst>
                <a:ext uri="{FF2B5EF4-FFF2-40B4-BE49-F238E27FC236}">
                  <a16:creationId xmlns:a16="http://schemas.microsoft.com/office/drawing/2014/main" id="{49C572C8-B9B7-446E-B6E1-E81AED22D535}"/>
                </a:ext>
              </a:extLst>
            </p:cNvPr>
            <p:cNvSpPr/>
            <p:nvPr/>
          </p:nvSpPr>
          <p:spPr>
            <a:xfrm>
              <a:off x="8337473" y="27692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4" name="Freeform: Shape 933">
              <a:extLst>
                <a:ext uri="{FF2B5EF4-FFF2-40B4-BE49-F238E27FC236}">
                  <a16:creationId xmlns:a16="http://schemas.microsoft.com/office/drawing/2014/main" id="{4D4177F0-CBBC-4636-9FE3-F7234BEC8A23}"/>
                </a:ext>
              </a:extLst>
            </p:cNvPr>
            <p:cNvSpPr/>
            <p:nvPr/>
          </p:nvSpPr>
          <p:spPr>
            <a:xfrm>
              <a:off x="8435976" y="2769327"/>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5" name="Freeform: Shape 934">
              <a:extLst>
                <a:ext uri="{FF2B5EF4-FFF2-40B4-BE49-F238E27FC236}">
                  <a16:creationId xmlns:a16="http://schemas.microsoft.com/office/drawing/2014/main" id="{6DF9875F-ECC6-43C0-B621-45DC3B3E6E53}"/>
                </a:ext>
              </a:extLst>
            </p:cNvPr>
            <p:cNvSpPr/>
            <p:nvPr/>
          </p:nvSpPr>
          <p:spPr>
            <a:xfrm>
              <a:off x="8535875"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6" name="Freeform: Shape 935">
              <a:extLst>
                <a:ext uri="{FF2B5EF4-FFF2-40B4-BE49-F238E27FC236}">
                  <a16:creationId xmlns:a16="http://schemas.microsoft.com/office/drawing/2014/main" id="{C8D64ED4-C544-4CC2-9160-6BD725FDE431}"/>
                </a:ext>
              </a:extLst>
            </p:cNvPr>
            <p:cNvSpPr/>
            <p:nvPr/>
          </p:nvSpPr>
          <p:spPr>
            <a:xfrm>
              <a:off x="8633400" y="27693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7" name="Freeform: Shape 936">
              <a:extLst>
                <a:ext uri="{FF2B5EF4-FFF2-40B4-BE49-F238E27FC236}">
                  <a16:creationId xmlns:a16="http://schemas.microsoft.com/office/drawing/2014/main" id="{CD64714A-484D-4799-A3C3-C0306FAC31D1}"/>
                </a:ext>
              </a:extLst>
            </p:cNvPr>
            <p:cNvSpPr/>
            <p:nvPr/>
          </p:nvSpPr>
          <p:spPr>
            <a:xfrm>
              <a:off x="8731537"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8" name="Freeform: Shape 937">
              <a:extLst>
                <a:ext uri="{FF2B5EF4-FFF2-40B4-BE49-F238E27FC236}">
                  <a16:creationId xmlns:a16="http://schemas.microsoft.com/office/drawing/2014/main" id="{D282FE71-1252-4F01-BD85-1FC71C5C8CA6}"/>
                </a:ext>
              </a:extLst>
            </p:cNvPr>
            <p:cNvSpPr/>
            <p:nvPr/>
          </p:nvSpPr>
          <p:spPr>
            <a:xfrm>
              <a:off x="8831129" y="27692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9" name="Freeform: Shape 938">
              <a:extLst>
                <a:ext uri="{FF2B5EF4-FFF2-40B4-BE49-F238E27FC236}">
                  <a16:creationId xmlns:a16="http://schemas.microsoft.com/office/drawing/2014/main" id="{3C306171-A31D-48AE-BC0C-863A34B45018}"/>
                </a:ext>
              </a:extLst>
            </p:cNvPr>
            <p:cNvSpPr/>
            <p:nvPr/>
          </p:nvSpPr>
          <p:spPr>
            <a:xfrm>
              <a:off x="8929632" y="2769327"/>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0" name="Freeform: Shape 939">
              <a:extLst>
                <a:ext uri="{FF2B5EF4-FFF2-40B4-BE49-F238E27FC236}">
                  <a16:creationId xmlns:a16="http://schemas.microsoft.com/office/drawing/2014/main" id="{C583CC25-E5F9-4A39-A71E-4D232D908217}"/>
                </a:ext>
              </a:extLst>
            </p:cNvPr>
            <p:cNvSpPr/>
            <p:nvPr/>
          </p:nvSpPr>
          <p:spPr>
            <a:xfrm>
              <a:off x="9028553" y="2769242"/>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1" name="Freeform: Shape 940">
              <a:extLst>
                <a:ext uri="{FF2B5EF4-FFF2-40B4-BE49-F238E27FC236}">
                  <a16:creationId xmlns:a16="http://schemas.microsoft.com/office/drawing/2014/main" id="{82150CD5-EC11-4EC8-8099-2AAF34A73B3D}"/>
                </a:ext>
              </a:extLst>
            </p:cNvPr>
            <p:cNvSpPr/>
            <p:nvPr/>
          </p:nvSpPr>
          <p:spPr>
            <a:xfrm>
              <a:off x="9127055" y="276932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2" name="Freeform: Shape 941">
              <a:extLst>
                <a:ext uri="{FF2B5EF4-FFF2-40B4-BE49-F238E27FC236}">
                  <a16:creationId xmlns:a16="http://schemas.microsoft.com/office/drawing/2014/main" id="{CE7568A3-0CC2-4731-BC93-3CC1FEDB239A}"/>
                </a:ext>
              </a:extLst>
            </p:cNvPr>
            <p:cNvSpPr/>
            <p:nvPr/>
          </p:nvSpPr>
          <p:spPr>
            <a:xfrm>
              <a:off x="9225976" y="2769242"/>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3" name="Freeform: Shape 942">
              <a:extLst>
                <a:ext uri="{FF2B5EF4-FFF2-40B4-BE49-F238E27FC236}">
                  <a16:creationId xmlns:a16="http://schemas.microsoft.com/office/drawing/2014/main" id="{8CB711D8-0F39-40EA-A9AA-F5809EF5BF17}"/>
                </a:ext>
              </a:extLst>
            </p:cNvPr>
            <p:cNvSpPr/>
            <p:nvPr/>
          </p:nvSpPr>
          <p:spPr>
            <a:xfrm>
              <a:off x="2314682"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6"/>
                    <a:pt x="16616" y="-65"/>
                    <a:pt x="37147" y="-65"/>
                  </a:cubicBezTo>
                  <a:cubicBezTo>
                    <a:pt x="37213" y="-65"/>
                    <a:pt x="37278" y="-65"/>
                    <a:pt x="37342" y="-65"/>
                  </a:cubicBezTo>
                  <a:cubicBezTo>
                    <a:pt x="57766"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4" name="Freeform: Shape 943">
              <a:extLst>
                <a:ext uri="{FF2B5EF4-FFF2-40B4-BE49-F238E27FC236}">
                  <a16:creationId xmlns:a16="http://schemas.microsoft.com/office/drawing/2014/main" id="{45FFBCA0-91C2-4C44-A89E-72567D2AB6CF}"/>
                </a:ext>
              </a:extLst>
            </p:cNvPr>
            <p:cNvSpPr/>
            <p:nvPr/>
          </p:nvSpPr>
          <p:spPr>
            <a:xfrm>
              <a:off x="2413603" y="2867856"/>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3993"/>
                    <a:pt x="36754" y="73896"/>
                  </a:cubicBezTo>
                  <a:cubicBezTo>
                    <a:pt x="16331" y="73778"/>
                    <a:pt x="-138" y="57147"/>
                    <a:pt x="-28" y="36720"/>
                  </a:cubicBezTo>
                  <a:cubicBezTo>
                    <a:pt x="79" y="16371"/>
                    <a:pt x="16603" y="-65"/>
                    <a:pt x="36950" y="-65"/>
                  </a:cubicBezTo>
                  <a:cubicBezTo>
                    <a:pt x="57373" y="-65"/>
                    <a:pt x="73930" y="16488"/>
                    <a:pt x="73930" y="36916"/>
                  </a:cubicBezTo>
                  <a:cubicBezTo>
                    <a:pt x="73930" y="36974"/>
                    <a:pt x="73930" y="37052"/>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5" name="Freeform: Shape 944">
              <a:extLst>
                <a:ext uri="{FF2B5EF4-FFF2-40B4-BE49-F238E27FC236}">
                  <a16:creationId xmlns:a16="http://schemas.microsoft.com/office/drawing/2014/main" id="{27860871-69C1-4D6B-A31F-B236286A3174}"/>
                </a:ext>
              </a:extLst>
            </p:cNvPr>
            <p:cNvSpPr/>
            <p:nvPr/>
          </p:nvSpPr>
          <p:spPr>
            <a:xfrm>
              <a:off x="2512105"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6"/>
                    <a:pt x="16616" y="-65"/>
                    <a:pt x="37147" y="-65"/>
                  </a:cubicBezTo>
                  <a:cubicBezTo>
                    <a:pt x="37213" y="-65"/>
                    <a:pt x="37278" y="-65"/>
                    <a:pt x="37343" y="-65"/>
                  </a:cubicBezTo>
                  <a:cubicBezTo>
                    <a:pt x="57766"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6" name="Freeform: Shape 945">
              <a:extLst>
                <a:ext uri="{FF2B5EF4-FFF2-40B4-BE49-F238E27FC236}">
                  <a16:creationId xmlns:a16="http://schemas.microsoft.com/office/drawing/2014/main" id="{19D05929-8BA8-43E9-8C85-1407A8A58DD3}"/>
                </a:ext>
              </a:extLst>
            </p:cNvPr>
            <p:cNvSpPr/>
            <p:nvPr/>
          </p:nvSpPr>
          <p:spPr>
            <a:xfrm>
              <a:off x="2610915"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8" y="74287"/>
                    <a:pt x="37147" y="74287"/>
                  </a:cubicBezTo>
                  <a:cubicBezTo>
                    <a:pt x="16616" y="74287"/>
                    <a:pt x="-29" y="57636"/>
                    <a:pt x="-29" y="37111"/>
                  </a:cubicBezTo>
                  <a:cubicBezTo>
                    <a:pt x="-29" y="16586"/>
                    <a:pt x="16616" y="-65"/>
                    <a:pt x="37147" y="-65"/>
                  </a:cubicBezTo>
                  <a:cubicBezTo>
                    <a:pt x="57678"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7" name="Freeform: Shape 946">
              <a:extLst>
                <a:ext uri="{FF2B5EF4-FFF2-40B4-BE49-F238E27FC236}">
                  <a16:creationId xmlns:a16="http://schemas.microsoft.com/office/drawing/2014/main" id="{A04FD259-E01C-4A8F-974B-786C32E694F5}"/>
                </a:ext>
              </a:extLst>
            </p:cNvPr>
            <p:cNvSpPr/>
            <p:nvPr/>
          </p:nvSpPr>
          <p:spPr>
            <a:xfrm>
              <a:off x="2709835" y="2867856"/>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3993"/>
                    <a:pt x="36754" y="73896"/>
                  </a:cubicBezTo>
                  <a:cubicBezTo>
                    <a:pt x="16331" y="73778"/>
                    <a:pt x="-138" y="57147"/>
                    <a:pt x="-28" y="36720"/>
                  </a:cubicBezTo>
                  <a:cubicBezTo>
                    <a:pt x="79" y="16371"/>
                    <a:pt x="16603" y="-65"/>
                    <a:pt x="36950" y="-65"/>
                  </a:cubicBezTo>
                  <a:cubicBezTo>
                    <a:pt x="57373" y="-65"/>
                    <a:pt x="73930" y="16488"/>
                    <a:pt x="73930" y="36916"/>
                  </a:cubicBezTo>
                  <a:cubicBezTo>
                    <a:pt x="73930" y="36974"/>
                    <a:pt x="73930" y="37052"/>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8" name="Freeform: Shape 947">
              <a:extLst>
                <a:ext uri="{FF2B5EF4-FFF2-40B4-BE49-F238E27FC236}">
                  <a16:creationId xmlns:a16="http://schemas.microsoft.com/office/drawing/2014/main" id="{506E8FF5-BB88-44A0-BD0E-0C5BC2E62CB6}"/>
                </a:ext>
              </a:extLst>
            </p:cNvPr>
            <p:cNvSpPr/>
            <p:nvPr/>
          </p:nvSpPr>
          <p:spPr>
            <a:xfrm>
              <a:off x="3203490"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9" name="Freeform: Shape 948">
              <a:extLst>
                <a:ext uri="{FF2B5EF4-FFF2-40B4-BE49-F238E27FC236}">
                  <a16:creationId xmlns:a16="http://schemas.microsoft.com/office/drawing/2014/main" id="{ACFEAC1B-03EC-42FA-BB20-102AF2CFF08B}"/>
                </a:ext>
              </a:extLst>
            </p:cNvPr>
            <p:cNvSpPr/>
            <p:nvPr/>
          </p:nvSpPr>
          <p:spPr>
            <a:xfrm>
              <a:off x="5178114"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0" name="Freeform: Shape 949">
              <a:extLst>
                <a:ext uri="{FF2B5EF4-FFF2-40B4-BE49-F238E27FC236}">
                  <a16:creationId xmlns:a16="http://schemas.microsoft.com/office/drawing/2014/main" id="{705A20CE-B61F-4729-8FC1-18A05A3E4FC0}"/>
                </a:ext>
              </a:extLst>
            </p:cNvPr>
            <p:cNvSpPr/>
            <p:nvPr/>
          </p:nvSpPr>
          <p:spPr>
            <a:xfrm>
              <a:off x="5276618"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1" name="Freeform: Shape 950">
              <a:extLst>
                <a:ext uri="{FF2B5EF4-FFF2-40B4-BE49-F238E27FC236}">
                  <a16:creationId xmlns:a16="http://schemas.microsoft.com/office/drawing/2014/main" id="{9975F02A-74B9-4891-94E3-81C33D074DFD}"/>
                </a:ext>
              </a:extLst>
            </p:cNvPr>
            <p:cNvSpPr/>
            <p:nvPr/>
          </p:nvSpPr>
          <p:spPr>
            <a:xfrm>
              <a:off x="5375537"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2" name="Freeform: Shape 951">
              <a:extLst>
                <a:ext uri="{FF2B5EF4-FFF2-40B4-BE49-F238E27FC236}">
                  <a16:creationId xmlns:a16="http://schemas.microsoft.com/office/drawing/2014/main" id="{FBBC2A02-0935-4B12-AD6E-0123A14A2E7D}"/>
                </a:ext>
              </a:extLst>
            </p:cNvPr>
            <p:cNvSpPr/>
            <p:nvPr/>
          </p:nvSpPr>
          <p:spPr>
            <a:xfrm>
              <a:off x="5474041"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3" name="Freeform: Shape 952">
              <a:extLst>
                <a:ext uri="{FF2B5EF4-FFF2-40B4-BE49-F238E27FC236}">
                  <a16:creationId xmlns:a16="http://schemas.microsoft.com/office/drawing/2014/main" id="{046361B2-AA96-4FDC-8B08-F2C4E3B80AAC}"/>
                </a:ext>
              </a:extLst>
            </p:cNvPr>
            <p:cNvSpPr/>
            <p:nvPr/>
          </p:nvSpPr>
          <p:spPr>
            <a:xfrm>
              <a:off x="5572961" y="2867856"/>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4" name="Freeform: Shape 953">
              <a:extLst>
                <a:ext uri="{FF2B5EF4-FFF2-40B4-BE49-F238E27FC236}">
                  <a16:creationId xmlns:a16="http://schemas.microsoft.com/office/drawing/2014/main" id="{D2A35C5B-6EC2-44A6-AE3D-58C229B5DF94}"/>
                </a:ext>
              </a:extLst>
            </p:cNvPr>
            <p:cNvSpPr/>
            <p:nvPr/>
          </p:nvSpPr>
          <p:spPr>
            <a:xfrm>
              <a:off x="5671770"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5" name="Freeform: Shape 954">
              <a:extLst>
                <a:ext uri="{FF2B5EF4-FFF2-40B4-BE49-F238E27FC236}">
                  <a16:creationId xmlns:a16="http://schemas.microsoft.com/office/drawing/2014/main" id="{C69134AB-D12F-48F8-A7AC-3932850C53C5}"/>
                </a:ext>
              </a:extLst>
            </p:cNvPr>
            <p:cNvSpPr/>
            <p:nvPr/>
          </p:nvSpPr>
          <p:spPr>
            <a:xfrm>
              <a:off x="5770274"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6" name="Freeform: Shape 955">
              <a:extLst>
                <a:ext uri="{FF2B5EF4-FFF2-40B4-BE49-F238E27FC236}">
                  <a16:creationId xmlns:a16="http://schemas.microsoft.com/office/drawing/2014/main" id="{5DD5BA62-619A-4BD7-B178-AD69A02544D5}"/>
                </a:ext>
              </a:extLst>
            </p:cNvPr>
            <p:cNvSpPr/>
            <p:nvPr/>
          </p:nvSpPr>
          <p:spPr>
            <a:xfrm>
              <a:off x="5869193" y="2867856"/>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7" name="Freeform: Shape 956">
              <a:extLst>
                <a:ext uri="{FF2B5EF4-FFF2-40B4-BE49-F238E27FC236}">
                  <a16:creationId xmlns:a16="http://schemas.microsoft.com/office/drawing/2014/main" id="{B317D16C-CA80-4820-AB74-F14E625D0BDD}"/>
                </a:ext>
              </a:extLst>
            </p:cNvPr>
            <p:cNvSpPr/>
            <p:nvPr/>
          </p:nvSpPr>
          <p:spPr>
            <a:xfrm>
              <a:off x="5967697"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6" y="-65"/>
                    <a:pt x="37284" y="-65"/>
                    <a:pt x="37342" y="-65"/>
                  </a:cubicBezTo>
                  <a:cubicBezTo>
                    <a:pt x="57770"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8" name="Freeform: Shape 957">
              <a:extLst>
                <a:ext uri="{FF2B5EF4-FFF2-40B4-BE49-F238E27FC236}">
                  <a16:creationId xmlns:a16="http://schemas.microsoft.com/office/drawing/2014/main" id="{64A59673-C873-48DF-8809-350C5BFB3D23}"/>
                </a:ext>
              </a:extLst>
            </p:cNvPr>
            <p:cNvSpPr/>
            <p:nvPr/>
          </p:nvSpPr>
          <p:spPr>
            <a:xfrm>
              <a:off x="6066616"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9" name="Freeform: Shape 958">
              <a:extLst>
                <a:ext uri="{FF2B5EF4-FFF2-40B4-BE49-F238E27FC236}">
                  <a16:creationId xmlns:a16="http://schemas.microsoft.com/office/drawing/2014/main" id="{A4DE62C0-259D-449D-BD1A-3C1B6A14DCBF}"/>
                </a:ext>
              </a:extLst>
            </p:cNvPr>
            <p:cNvSpPr/>
            <p:nvPr/>
          </p:nvSpPr>
          <p:spPr>
            <a:xfrm>
              <a:off x="6165426"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0" name="Freeform: Shape 959">
              <a:extLst>
                <a:ext uri="{FF2B5EF4-FFF2-40B4-BE49-F238E27FC236}">
                  <a16:creationId xmlns:a16="http://schemas.microsoft.com/office/drawing/2014/main" id="{4EE4D9D2-F0FB-4841-A12A-0E22C760EA06}"/>
                </a:ext>
              </a:extLst>
            </p:cNvPr>
            <p:cNvSpPr/>
            <p:nvPr/>
          </p:nvSpPr>
          <p:spPr>
            <a:xfrm>
              <a:off x="6263930"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1" name="Freeform: Shape 960">
              <a:extLst>
                <a:ext uri="{FF2B5EF4-FFF2-40B4-BE49-F238E27FC236}">
                  <a16:creationId xmlns:a16="http://schemas.microsoft.com/office/drawing/2014/main" id="{FCE2F274-4FE7-451F-84C5-F3CC7C6F531F}"/>
                </a:ext>
              </a:extLst>
            </p:cNvPr>
            <p:cNvSpPr/>
            <p:nvPr/>
          </p:nvSpPr>
          <p:spPr>
            <a:xfrm>
              <a:off x="6362849"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2" name="Freeform: Shape 961">
              <a:extLst>
                <a:ext uri="{FF2B5EF4-FFF2-40B4-BE49-F238E27FC236}">
                  <a16:creationId xmlns:a16="http://schemas.microsoft.com/office/drawing/2014/main" id="{9B781AC2-E869-49F8-AB3B-3A812DF9793D}"/>
                </a:ext>
              </a:extLst>
            </p:cNvPr>
            <p:cNvSpPr/>
            <p:nvPr/>
          </p:nvSpPr>
          <p:spPr>
            <a:xfrm>
              <a:off x="6461549"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3" name="Freeform: Shape 962">
              <a:extLst>
                <a:ext uri="{FF2B5EF4-FFF2-40B4-BE49-F238E27FC236}">
                  <a16:creationId xmlns:a16="http://schemas.microsoft.com/office/drawing/2014/main" id="{D8A01B8D-2335-450C-A3B4-062F172E1842}"/>
                </a:ext>
              </a:extLst>
            </p:cNvPr>
            <p:cNvSpPr/>
            <p:nvPr/>
          </p:nvSpPr>
          <p:spPr>
            <a:xfrm>
              <a:off x="6559686"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4" name="Freeform: Shape 963">
              <a:extLst>
                <a:ext uri="{FF2B5EF4-FFF2-40B4-BE49-F238E27FC236}">
                  <a16:creationId xmlns:a16="http://schemas.microsoft.com/office/drawing/2014/main" id="{5F392F02-6ED4-422E-B7F7-0826BE89F191}"/>
                </a:ext>
              </a:extLst>
            </p:cNvPr>
            <p:cNvSpPr/>
            <p:nvPr/>
          </p:nvSpPr>
          <p:spPr>
            <a:xfrm>
              <a:off x="6757585"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5" name="Freeform: Shape 964">
              <a:extLst>
                <a:ext uri="{FF2B5EF4-FFF2-40B4-BE49-F238E27FC236}">
                  <a16:creationId xmlns:a16="http://schemas.microsoft.com/office/drawing/2014/main" id="{E662B890-323A-4EAC-835A-AEE34FEC219E}"/>
                </a:ext>
              </a:extLst>
            </p:cNvPr>
            <p:cNvSpPr/>
            <p:nvPr/>
          </p:nvSpPr>
          <p:spPr>
            <a:xfrm>
              <a:off x="6856506" y="2867856"/>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5" y="73896"/>
                  </a:cubicBezTo>
                  <a:cubicBezTo>
                    <a:pt x="16329" y="73778"/>
                    <a:pt x="-126" y="57147"/>
                    <a:pt x="-29" y="36720"/>
                  </a:cubicBezTo>
                  <a:cubicBezTo>
                    <a:pt x="89" y="16371"/>
                    <a:pt x="16602"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6" name="Freeform: Shape 965">
              <a:extLst>
                <a:ext uri="{FF2B5EF4-FFF2-40B4-BE49-F238E27FC236}">
                  <a16:creationId xmlns:a16="http://schemas.microsoft.com/office/drawing/2014/main" id="{247DCF08-2B76-4227-967E-A33404980C06}"/>
                </a:ext>
              </a:extLst>
            </p:cNvPr>
            <p:cNvSpPr/>
            <p:nvPr/>
          </p:nvSpPr>
          <p:spPr>
            <a:xfrm>
              <a:off x="6955009"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7" name="Freeform: Shape 966">
              <a:extLst>
                <a:ext uri="{FF2B5EF4-FFF2-40B4-BE49-F238E27FC236}">
                  <a16:creationId xmlns:a16="http://schemas.microsoft.com/office/drawing/2014/main" id="{C8374D90-003F-4678-AD54-286685090BC0}"/>
                </a:ext>
              </a:extLst>
            </p:cNvPr>
            <p:cNvSpPr/>
            <p:nvPr/>
          </p:nvSpPr>
          <p:spPr>
            <a:xfrm>
              <a:off x="7053929" y="2867856"/>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5" y="73896"/>
                  </a:cubicBezTo>
                  <a:cubicBezTo>
                    <a:pt x="16329" y="73778"/>
                    <a:pt x="-126" y="57147"/>
                    <a:pt x="-29" y="36720"/>
                  </a:cubicBezTo>
                  <a:cubicBezTo>
                    <a:pt x="89" y="16371"/>
                    <a:pt x="16602"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8" name="Freeform: Shape 967">
              <a:extLst>
                <a:ext uri="{FF2B5EF4-FFF2-40B4-BE49-F238E27FC236}">
                  <a16:creationId xmlns:a16="http://schemas.microsoft.com/office/drawing/2014/main" id="{390FB577-3F44-4B89-9AD9-135D7AD0A759}"/>
                </a:ext>
              </a:extLst>
            </p:cNvPr>
            <p:cNvSpPr/>
            <p:nvPr/>
          </p:nvSpPr>
          <p:spPr>
            <a:xfrm>
              <a:off x="7646088"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9" name="Freeform: Shape 968">
              <a:extLst>
                <a:ext uri="{FF2B5EF4-FFF2-40B4-BE49-F238E27FC236}">
                  <a16:creationId xmlns:a16="http://schemas.microsoft.com/office/drawing/2014/main" id="{2DE19DD4-E173-4E03-BAB8-56692D9A6C80}"/>
                </a:ext>
              </a:extLst>
            </p:cNvPr>
            <p:cNvSpPr/>
            <p:nvPr/>
          </p:nvSpPr>
          <p:spPr>
            <a:xfrm>
              <a:off x="7744898"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0" name="Freeform: Shape 969">
              <a:extLst>
                <a:ext uri="{FF2B5EF4-FFF2-40B4-BE49-F238E27FC236}">
                  <a16:creationId xmlns:a16="http://schemas.microsoft.com/office/drawing/2014/main" id="{C71537F2-55BA-4E93-9625-298A06F283EF}"/>
                </a:ext>
              </a:extLst>
            </p:cNvPr>
            <p:cNvSpPr/>
            <p:nvPr/>
          </p:nvSpPr>
          <p:spPr>
            <a:xfrm>
              <a:off x="7843817"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1" name="Freeform: Shape 970">
              <a:extLst>
                <a:ext uri="{FF2B5EF4-FFF2-40B4-BE49-F238E27FC236}">
                  <a16:creationId xmlns:a16="http://schemas.microsoft.com/office/drawing/2014/main" id="{87F183B6-8528-4E66-809C-EDD5F8DC71B3}"/>
                </a:ext>
              </a:extLst>
            </p:cNvPr>
            <p:cNvSpPr/>
            <p:nvPr/>
          </p:nvSpPr>
          <p:spPr>
            <a:xfrm>
              <a:off x="7942321"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2" name="Freeform: Shape 971">
              <a:extLst>
                <a:ext uri="{FF2B5EF4-FFF2-40B4-BE49-F238E27FC236}">
                  <a16:creationId xmlns:a16="http://schemas.microsoft.com/office/drawing/2014/main" id="{8E6B000B-A9B2-4600-A1B8-9B85627C5715}"/>
                </a:ext>
              </a:extLst>
            </p:cNvPr>
            <p:cNvSpPr/>
            <p:nvPr/>
          </p:nvSpPr>
          <p:spPr>
            <a:xfrm>
              <a:off x="8041240"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3" name="Freeform: Shape 972">
              <a:extLst>
                <a:ext uri="{FF2B5EF4-FFF2-40B4-BE49-F238E27FC236}">
                  <a16:creationId xmlns:a16="http://schemas.microsoft.com/office/drawing/2014/main" id="{D14669A9-05A8-4677-A29E-C21F7E2DB57B}"/>
                </a:ext>
              </a:extLst>
            </p:cNvPr>
            <p:cNvSpPr/>
            <p:nvPr/>
          </p:nvSpPr>
          <p:spPr>
            <a:xfrm>
              <a:off x="8139744"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70"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4" name="Freeform: Shape 973">
              <a:extLst>
                <a:ext uri="{FF2B5EF4-FFF2-40B4-BE49-F238E27FC236}">
                  <a16:creationId xmlns:a16="http://schemas.microsoft.com/office/drawing/2014/main" id="{808C2BA0-51CD-425B-8019-6AB41EAC930F}"/>
                </a:ext>
              </a:extLst>
            </p:cNvPr>
            <p:cNvSpPr/>
            <p:nvPr/>
          </p:nvSpPr>
          <p:spPr>
            <a:xfrm>
              <a:off x="8238553"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5" name="Freeform: Shape 974">
              <a:extLst>
                <a:ext uri="{FF2B5EF4-FFF2-40B4-BE49-F238E27FC236}">
                  <a16:creationId xmlns:a16="http://schemas.microsoft.com/office/drawing/2014/main" id="{F63A7F67-CDDA-4507-99B4-88824C406D1C}"/>
                </a:ext>
              </a:extLst>
            </p:cNvPr>
            <p:cNvSpPr/>
            <p:nvPr/>
          </p:nvSpPr>
          <p:spPr>
            <a:xfrm>
              <a:off x="8337473"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6" name="Freeform: Shape 975">
              <a:extLst>
                <a:ext uri="{FF2B5EF4-FFF2-40B4-BE49-F238E27FC236}">
                  <a16:creationId xmlns:a16="http://schemas.microsoft.com/office/drawing/2014/main" id="{C189935C-ED3B-4E46-8D76-629A97D6F599}"/>
                </a:ext>
              </a:extLst>
            </p:cNvPr>
            <p:cNvSpPr/>
            <p:nvPr/>
          </p:nvSpPr>
          <p:spPr>
            <a:xfrm>
              <a:off x="8435976"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7" name="Freeform: Shape 976">
              <a:extLst>
                <a:ext uri="{FF2B5EF4-FFF2-40B4-BE49-F238E27FC236}">
                  <a16:creationId xmlns:a16="http://schemas.microsoft.com/office/drawing/2014/main" id="{2E707564-F2B8-42D0-9C74-8093C289DF3D}"/>
                </a:ext>
              </a:extLst>
            </p:cNvPr>
            <p:cNvSpPr/>
            <p:nvPr/>
          </p:nvSpPr>
          <p:spPr>
            <a:xfrm>
              <a:off x="8535875"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8" name="Freeform: Shape 977">
              <a:extLst>
                <a:ext uri="{FF2B5EF4-FFF2-40B4-BE49-F238E27FC236}">
                  <a16:creationId xmlns:a16="http://schemas.microsoft.com/office/drawing/2014/main" id="{5EBFB443-AB98-4D91-8CDA-19F7B7167909}"/>
                </a:ext>
              </a:extLst>
            </p:cNvPr>
            <p:cNvSpPr/>
            <p:nvPr/>
          </p:nvSpPr>
          <p:spPr>
            <a:xfrm>
              <a:off x="8633400"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9" name="Freeform: Shape 978">
              <a:extLst>
                <a:ext uri="{FF2B5EF4-FFF2-40B4-BE49-F238E27FC236}">
                  <a16:creationId xmlns:a16="http://schemas.microsoft.com/office/drawing/2014/main" id="{4EBB21C7-54AC-4856-90DC-9FD980D7D6D6}"/>
                </a:ext>
              </a:extLst>
            </p:cNvPr>
            <p:cNvSpPr/>
            <p:nvPr/>
          </p:nvSpPr>
          <p:spPr>
            <a:xfrm>
              <a:off x="8731537"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0" name="Freeform: Shape 979">
              <a:extLst>
                <a:ext uri="{FF2B5EF4-FFF2-40B4-BE49-F238E27FC236}">
                  <a16:creationId xmlns:a16="http://schemas.microsoft.com/office/drawing/2014/main" id="{75D0F624-C87F-4BE0-AC2C-AF033FFF957C}"/>
                </a:ext>
              </a:extLst>
            </p:cNvPr>
            <p:cNvSpPr/>
            <p:nvPr/>
          </p:nvSpPr>
          <p:spPr>
            <a:xfrm>
              <a:off x="8831129"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1" name="Freeform: Shape 980">
              <a:extLst>
                <a:ext uri="{FF2B5EF4-FFF2-40B4-BE49-F238E27FC236}">
                  <a16:creationId xmlns:a16="http://schemas.microsoft.com/office/drawing/2014/main" id="{201E6747-6085-4B1B-9D03-52A87C95741F}"/>
                </a:ext>
              </a:extLst>
            </p:cNvPr>
            <p:cNvSpPr/>
            <p:nvPr/>
          </p:nvSpPr>
          <p:spPr>
            <a:xfrm>
              <a:off x="8929633"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2" name="Freeform: Shape 981">
              <a:extLst>
                <a:ext uri="{FF2B5EF4-FFF2-40B4-BE49-F238E27FC236}">
                  <a16:creationId xmlns:a16="http://schemas.microsoft.com/office/drawing/2014/main" id="{7B543C01-57F8-476B-BA63-70D5AC7ED97A}"/>
                </a:ext>
              </a:extLst>
            </p:cNvPr>
            <p:cNvSpPr/>
            <p:nvPr/>
          </p:nvSpPr>
          <p:spPr>
            <a:xfrm>
              <a:off x="9028552"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3" name="Freeform: Shape 982">
              <a:extLst>
                <a:ext uri="{FF2B5EF4-FFF2-40B4-BE49-F238E27FC236}">
                  <a16:creationId xmlns:a16="http://schemas.microsoft.com/office/drawing/2014/main" id="{A1AED247-F374-4B43-8818-28E809DDF1D6}"/>
                </a:ext>
              </a:extLst>
            </p:cNvPr>
            <p:cNvSpPr/>
            <p:nvPr/>
          </p:nvSpPr>
          <p:spPr>
            <a:xfrm>
              <a:off x="9127056"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4" name="Freeform: Shape 983">
              <a:extLst>
                <a:ext uri="{FF2B5EF4-FFF2-40B4-BE49-F238E27FC236}">
                  <a16:creationId xmlns:a16="http://schemas.microsoft.com/office/drawing/2014/main" id="{DB0222EA-D239-4008-82FC-AB3B7F8EF73C}"/>
                </a:ext>
              </a:extLst>
            </p:cNvPr>
            <p:cNvSpPr/>
            <p:nvPr/>
          </p:nvSpPr>
          <p:spPr>
            <a:xfrm>
              <a:off x="2314682" y="2966751"/>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66"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5" name="Freeform: Shape 984">
              <a:extLst>
                <a:ext uri="{FF2B5EF4-FFF2-40B4-BE49-F238E27FC236}">
                  <a16:creationId xmlns:a16="http://schemas.microsoft.com/office/drawing/2014/main" id="{2A2A7E66-44C6-4254-9E75-5199E128E794}"/>
                </a:ext>
              </a:extLst>
            </p:cNvPr>
            <p:cNvSpPr/>
            <p:nvPr/>
          </p:nvSpPr>
          <p:spPr>
            <a:xfrm>
              <a:off x="2413602" y="2966665"/>
              <a:ext cx="41748" cy="41749"/>
            </a:xfrm>
            <a:custGeom>
              <a:avLst/>
              <a:gdLst>
                <a:gd name="connsiteX0" fmla="*/ 73931 w 73960"/>
                <a:gd name="connsiteY0" fmla="*/ 36917 h 73961"/>
                <a:gd name="connsiteX1" fmla="*/ 36951 w 73960"/>
                <a:gd name="connsiteY1" fmla="*/ 73897 h 73961"/>
                <a:gd name="connsiteX2" fmla="*/ -29 w 73960"/>
                <a:gd name="connsiteY2" fmla="*/ 36917 h 73961"/>
                <a:gd name="connsiteX3" fmla="*/ 36951 w 73960"/>
                <a:gd name="connsiteY3" fmla="*/ -64 h 73961"/>
                <a:gd name="connsiteX4" fmla="*/ 73931 w 73960"/>
                <a:gd name="connsiteY4" fmla="*/ 36525 h 73961"/>
                <a:gd name="connsiteX5" fmla="*/ 73931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17"/>
                  </a:moveTo>
                  <a:cubicBezTo>
                    <a:pt x="73931" y="57343"/>
                    <a:pt x="57374" y="73897"/>
                    <a:pt x="36951" y="73897"/>
                  </a:cubicBezTo>
                  <a:cubicBezTo>
                    <a:pt x="16528" y="73897"/>
                    <a:pt x="-29" y="57343"/>
                    <a:pt x="-29" y="36917"/>
                  </a:cubicBezTo>
                  <a:cubicBezTo>
                    <a:pt x="-29" y="16489"/>
                    <a:pt x="16528" y="-64"/>
                    <a:pt x="36951" y="-64"/>
                  </a:cubicBezTo>
                  <a:cubicBezTo>
                    <a:pt x="57267" y="-181"/>
                    <a:pt x="73824" y="16215"/>
                    <a:pt x="73931" y="36525"/>
                  </a:cubicBezTo>
                  <a:cubicBezTo>
                    <a:pt x="73931" y="36662"/>
                    <a:pt x="73931" y="36779"/>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6" name="Freeform: Shape 985">
              <a:extLst>
                <a:ext uri="{FF2B5EF4-FFF2-40B4-BE49-F238E27FC236}">
                  <a16:creationId xmlns:a16="http://schemas.microsoft.com/office/drawing/2014/main" id="{C0CCF28E-1D8B-4E2C-A13A-6AE85178CF0F}"/>
                </a:ext>
              </a:extLst>
            </p:cNvPr>
            <p:cNvSpPr/>
            <p:nvPr/>
          </p:nvSpPr>
          <p:spPr>
            <a:xfrm>
              <a:off x="2512412"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7" name="Freeform: Shape 986">
              <a:extLst>
                <a:ext uri="{FF2B5EF4-FFF2-40B4-BE49-F238E27FC236}">
                  <a16:creationId xmlns:a16="http://schemas.microsoft.com/office/drawing/2014/main" id="{7E96B279-5D5F-4DAD-B200-033E0E5F2984}"/>
                </a:ext>
              </a:extLst>
            </p:cNvPr>
            <p:cNvSpPr/>
            <p:nvPr/>
          </p:nvSpPr>
          <p:spPr>
            <a:xfrm>
              <a:off x="2610914" y="2966750"/>
              <a:ext cx="41970" cy="41970"/>
            </a:xfrm>
            <a:custGeom>
              <a:avLst/>
              <a:gdLst>
                <a:gd name="connsiteX0" fmla="*/ 74323 w 74352"/>
                <a:gd name="connsiteY0" fmla="*/ 36917 h 74352"/>
                <a:gd name="connsiteX1" fmla="*/ 37343 w 74352"/>
                <a:gd name="connsiteY1" fmla="*/ 74288 h 74352"/>
                <a:gd name="connsiteX2" fmla="*/ -28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31" y="57441"/>
                    <a:pt x="57876" y="74170"/>
                    <a:pt x="37343" y="74288"/>
                  </a:cubicBezTo>
                  <a:cubicBezTo>
                    <a:pt x="16812" y="74405"/>
                    <a:pt x="81" y="57833"/>
                    <a:pt x="-28" y="37308"/>
                  </a:cubicBezTo>
                  <a:cubicBezTo>
                    <a:pt x="-136" y="16783"/>
                    <a:pt x="16421" y="54"/>
                    <a:pt x="36952" y="-64"/>
                  </a:cubicBezTo>
                  <a:cubicBezTo>
                    <a:pt x="37018" y="-64"/>
                    <a:pt x="37083" y="-64"/>
                    <a:pt x="37147" y="-64"/>
                  </a:cubicBezTo>
                  <a:cubicBezTo>
                    <a:pt x="57571" y="-181"/>
                    <a:pt x="74214"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8" name="Freeform: Shape 987">
              <a:extLst>
                <a:ext uri="{FF2B5EF4-FFF2-40B4-BE49-F238E27FC236}">
                  <a16:creationId xmlns:a16="http://schemas.microsoft.com/office/drawing/2014/main" id="{73A84A29-3383-434D-B9BE-BBD456E22FA8}"/>
                </a:ext>
              </a:extLst>
            </p:cNvPr>
            <p:cNvSpPr/>
            <p:nvPr/>
          </p:nvSpPr>
          <p:spPr>
            <a:xfrm>
              <a:off x="3104570"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9" name="Freeform: Shape 988">
              <a:extLst>
                <a:ext uri="{FF2B5EF4-FFF2-40B4-BE49-F238E27FC236}">
                  <a16:creationId xmlns:a16="http://schemas.microsoft.com/office/drawing/2014/main" id="{76C19511-37C6-49BF-817D-E5709183A88C}"/>
                </a:ext>
              </a:extLst>
            </p:cNvPr>
            <p:cNvSpPr/>
            <p:nvPr/>
          </p:nvSpPr>
          <p:spPr>
            <a:xfrm>
              <a:off x="3203491"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0" name="Freeform: Shape 989">
              <a:extLst>
                <a:ext uri="{FF2B5EF4-FFF2-40B4-BE49-F238E27FC236}">
                  <a16:creationId xmlns:a16="http://schemas.microsoft.com/office/drawing/2014/main" id="{C067A6F8-C010-4B27-8917-7501C49928A2}"/>
                </a:ext>
              </a:extLst>
            </p:cNvPr>
            <p:cNvSpPr/>
            <p:nvPr/>
          </p:nvSpPr>
          <p:spPr>
            <a:xfrm>
              <a:off x="5178115"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1" name="Freeform: Shape 990">
              <a:extLst>
                <a:ext uri="{FF2B5EF4-FFF2-40B4-BE49-F238E27FC236}">
                  <a16:creationId xmlns:a16="http://schemas.microsoft.com/office/drawing/2014/main" id="{19301AA3-979F-4E80-9410-FFCFBADDEC4C}"/>
                </a:ext>
              </a:extLst>
            </p:cNvPr>
            <p:cNvSpPr/>
            <p:nvPr/>
          </p:nvSpPr>
          <p:spPr>
            <a:xfrm>
              <a:off x="5276617"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2" name="Freeform: Shape 991">
              <a:extLst>
                <a:ext uri="{FF2B5EF4-FFF2-40B4-BE49-F238E27FC236}">
                  <a16:creationId xmlns:a16="http://schemas.microsoft.com/office/drawing/2014/main" id="{B6F6DE5F-4719-4699-ACFC-B9BA0AC112CC}"/>
                </a:ext>
              </a:extLst>
            </p:cNvPr>
            <p:cNvSpPr/>
            <p:nvPr/>
          </p:nvSpPr>
          <p:spPr>
            <a:xfrm>
              <a:off x="5375538"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3" name="Freeform: Shape 992">
              <a:extLst>
                <a:ext uri="{FF2B5EF4-FFF2-40B4-BE49-F238E27FC236}">
                  <a16:creationId xmlns:a16="http://schemas.microsoft.com/office/drawing/2014/main" id="{C55C1706-04E5-4602-A9DC-A1C14505087C}"/>
                </a:ext>
              </a:extLst>
            </p:cNvPr>
            <p:cNvSpPr/>
            <p:nvPr/>
          </p:nvSpPr>
          <p:spPr>
            <a:xfrm>
              <a:off x="5474040" y="29667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4" name="Freeform: Shape 993">
              <a:extLst>
                <a:ext uri="{FF2B5EF4-FFF2-40B4-BE49-F238E27FC236}">
                  <a16:creationId xmlns:a16="http://schemas.microsoft.com/office/drawing/2014/main" id="{EB67DD14-D050-4273-ABB1-D2A2308C56B4}"/>
                </a:ext>
              </a:extLst>
            </p:cNvPr>
            <p:cNvSpPr/>
            <p:nvPr/>
          </p:nvSpPr>
          <p:spPr>
            <a:xfrm>
              <a:off x="5572961" y="2966665"/>
              <a:ext cx="41748" cy="41749"/>
            </a:xfrm>
            <a:custGeom>
              <a:avLst/>
              <a:gdLst>
                <a:gd name="connsiteX0" fmla="*/ 73932 w 73960"/>
                <a:gd name="connsiteY0" fmla="*/ 36917 h 73961"/>
                <a:gd name="connsiteX1" fmla="*/ 36951 w 73960"/>
                <a:gd name="connsiteY1" fmla="*/ 73897 h 73961"/>
                <a:gd name="connsiteX2" fmla="*/ -29 w 73960"/>
                <a:gd name="connsiteY2" fmla="*/ 36917 h 73961"/>
                <a:gd name="connsiteX3" fmla="*/ 36951 w 73960"/>
                <a:gd name="connsiteY3" fmla="*/ -64 h 73961"/>
                <a:gd name="connsiteX4" fmla="*/ 73932 w 73960"/>
                <a:gd name="connsiteY4" fmla="*/ 36525 h 73961"/>
                <a:gd name="connsiteX5" fmla="*/ 73932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2" y="36917"/>
                  </a:moveTo>
                  <a:cubicBezTo>
                    <a:pt x="73932" y="57343"/>
                    <a:pt x="57378" y="73897"/>
                    <a:pt x="36951" y="73897"/>
                  </a:cubicBezTo>
                  <a:cubicBezTo>
                    <a:pt x="16524" y="73897"/>
                    <a:pt x="-29" y="57343"/>
                    <a:pt x="-29" y="36917"/>
                  </a:cubicBezTo>
                  <a:cubicBezTo>
                    <a:pt x="-29" y="16489"/>
                    <a:pt x="16524" y="-64"/>
                    <a:pt x="36951" y="-64"/>
                  </a:cubicBezTo>
                  <a:cubicBezTo>
                    <a:pt x="57261" y="-181"/>
                    <a:pt x="73814" y="16215"/>
                    <a:pt x="73932" y="36525"/>
                  </a:cubicBezTo>
                  <a:cubicBezTo>
                    <a:pt x="73932" y="36662"/>
                    <a:pt x="73932" y="36779"/>
                    <a:pt x="73932"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5" name="Freeform: Shape 994">
              <a:extLst>
                <a:ext uri="{FF2B5EF4-FFF2-40B4-BE49-F238E27FC236}">
                  <a16:creationId xmlns:a16="http://schemas.microsoft.com/office/drawing/2014/main" id="{C59FD36C-76EE-444F-9069-BAC211FCD167}"/>
                </a:ext>
              </a:extLst>
            </p:cNvPr>
            <p:cNvSpPr/>
            <p:nvPr/>
          </p:nvSpPr>
          <p:spPr>
            <a:xfrm>
              <a:off x="5671771"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6" name="Freeform: Shape 995">
              <a:extLst>
                <a:ext uri="{FF2B5EF4-FFF2-40B4-BE49-F238E27FC236}">
                  <a16:creationId xmlns:a16="http://schemas.microsoft.com/office/drawing/2014/main" id="{22127695-74F6-4E0B-BD25-8EA7341CA5A0}"/>
                </a:ext>
              </a:extLst>
            </p:cNvPr>
            <p:cNvSpPr/>
            <p:nvPr/>
          </p:nvSpPr>
          <p:spPr>
            <a:xfrm>
              <a:off x="5770273"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7" name="Freeform: Shape 996">
              <a:extLst>
                <a:ext uri="{FF2B5EF4-FFF2-40B4-BE49-F238E27FC236}">
                  <a16:creationId xmlns:a16="http://schemas.microsoft.com/office/drawing/2014/main" id="{CAC06208-8196-4B5B-999A-9358A36B4EEF}"/>
                </a:ext>
              </a:extLst>
            </p:cNvPr>
            <p:cNvSpPr/>
            <p:nvPr/>
          </p:nvSpPr>
          <p:spPr>
            <a:xfrm>
              <a:off x="5869194"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8" name="Freeform: Shape 997">
              <a:extLst>
                <a:ext uri="{FF2B5EF4-FFF2-40B4-BE49-F238E27FC236}">
                  <a16:creationId xmlns:a16="http://schemas.microsoft.com/office/drawing/2014/main" id="{83F50E08-E6E0-43AE-8F08-BCA3CAD7199F}"/>
                </a:ext>
              </a:extLst>
            </p:cNvPr>
            <p:cNvSpPr/>
            <p:nvPr/>
          </p:nvSpPr>
          <p:spPr>
            <a:xfrm>
              <a:off x="5967697" y="29667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9" name="Freeform: Shape 998">
              <a:extLst>
                <a:ext uri="{FF2B5EF4-FFF2-40B4-BE49-F238E27FC236}">
                  <a16:creationId xmlns:a16="http://schemas.microsoft.com/office/drawing/2014/main" id="{10B791D2-4B34-409C-B13E-A7FE74606204}"/>
                </a:ext>
              </a:extLst>
            </p:cNvPr>
            <p:cNvSpPr/>
            <p:nvPr/>
          </p:nvSpPr>
          <p:spPr>
            <a:xfrm>
              <a:off x="6066617" y="2966665"/>
              <a:ext cx="41748" cy="41749"/>
            </a:xfrm>
            <a:custGeom>
              <a:avLst/>
              <a:gdLst>
                <a:gd name="connsiteX0" fmla="*/ 73931 w 73960"/>
                <a:gd name="connsiteY0" fmla="*/ 36917 h 73961"/>
                <a:gd name="connsiteX1" fmla="*/ 36952 w 73960"/>
                <a:gd name="connsiteY1" fmla="*/ 73897 h 73961"/>
                <a:gd name="connsiteX2" fmla="*/ -29 w 73960"/>
                <a:gd name="connsiteY2" fmla="*/ 36917 h 73961"/>
                <a:gd name="connsiteX3" fmla="*/ 36952 w 73960"/>
                <a:gd name="connsiteY3" fmla="*/ -64 h 73961"/>
                <a:gd name="connsiteX4" fmla="*/ 73931 w 73960"/>
                <a:gd name="connsiteY4" fmla="*/ 36525 h 73961"/>
                <a:gd name="connsiteX5" fmla="*/ 73931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17"/>
                  </a:moveTo>
                  <a:cubicBezTo>
                    <a:pt x="73931" y="57343"/>
                    <a:pt x="57379" y="73897"/>
                    <a:pt x="36952" y="73897"/>
                  </a:cubicBezTo>
                  <a:cubicBezTo>
                    <a:pt x="16524" y="73897"/>
                    <a:pt x="-29" y="57343"/>
                    <a:pt x="-29" y="36917"/>
                  </a:cubicBezTo>
                  <a:cubicBezTo>
                    <a:pt x="-29" y="16489"/>
                    <a:pt x="16524" y="-64"/>
                    <a:pt x="36952" y="-64"/>
                  </a:cubicBezTo>
                  <a:cubicBezTo>
                    <a:pt x="57261" y="-181"/>
                    <a:pt x="73814" y="16215"/>
                    <a:pt x="73931" y="36525"/>
                  </a:cubicBezTo>
                  <a:cubicBezTo>
                    <a:pt x="73931" y="36662"/>
                    <a:pt x="73931" y="36779"/>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0" name="Freeform: Shape 999">
              <a:extLst>
                <a:ext uri="{FF2B5EF4-FFF2-40B4-BE49-F238E27FC236}">
                  <a16:creationId xmlns:a16="http://schemas.microsoft.com/office/drawing/2014/main" id="{11140671-9923-45F5-84C0-2F3538976F27}"/>
                </a:ext>
              </a:extLst>
            </p:cNvPr>
            <p:cNvSpPr/>
            <p:nvPr/>
          </p:nvSpPr>
          <p:spPr>
            <a:xfrm>
              <a:off x="6165426"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1" name="Freeform: Shape 1000">
              <a:extLst>
                <a:ext uri="{FF2B5EF4-FFF2-40B4-BE49-F238E27FC236}">
                  <a16:creationId xmlns:a16="http://schemas.microsoft.com/office/drawing/2014/main" id="{116D786C-8222-48E2-9580-7A72DCCBD5C0}"/>
                </a:ext>
              </a:extLst>
            </p:cNvPr>
            <p:cNvSpPr/>
            <p:nvPr/>
          </p:nvSpPr>
          <p:spPr>
            <a:xfrm>
              <a:off x="6263929"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1"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2" name="Freeform: Shape 1001">
              <a:extLst>
                <a:ext uri="{FF2B5EF4-FFF2-40B4-BE49-F238E27FC236}">
                  <a16:creationId xmlns:a16="http://schemas.microsoft.com/office/drawing/2014/main" id="{D05A3337-026A-447E-84EF-E9059065CA10}"/>
                </a:ext>
              </a:extLst>
            </p:cNvPr>
            <p:cNvSpPr/>
            <p:nvPr/>
          </p:nvSpPr>
          <p:spPr>
            <a:xfrm>
              <a:off x="6362850"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3" name="Freeform: Shape 1002">
              <a:extLst>
                <a:ext uri="{FF2B5EF4-FFF2-40B4-BE49-F238E27FC236}">
                  <a16:creationId xmlns:a16="http://schemas.microsoft.com/office/drawing/2014/main" id="{7934311A-BCB2-4FC5-A1F7-266B4B9F40EC}"/>
                </a:ext>
              </a:extLst>
            </p:cNvPr>
            <p:cNvSpPr/>
            <p:nvPr/>
          </p:nvSpPr>
          <p:spPr>
            <a:xfrm>
              <a:off x="6461548" y="296675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4" name="Freeform: Shape 1003">
              <a:extLst>
                <a:ext uri="{FF2B5EF4-FFF2-40B4-BE49-F238E27FC236}">
                  <a16:creationId xmlns:a16="http://schemas.microsoft.com/office/drawing/2014/main" id="{F205E35E-2AC6-426E-B7C9-DEA08359A9E5}"/>
                </a:ext>
              </a:extLst>
            </p:cNvPr>
            <p:cNvSpPr/>
            <p:nvPr/>
          </p:nvSpPr>
          <p:spPr>
            <a:xfrm>
              <a:off x="6559686" y="2966665"/>
              <a:ext cx="41748" cy="41749"/>
            </a:xfrm>
            <a:custGeom>
              <a:avLst/>
              <a:gdLst>
                <a:gd name="connsiteX0" fmla="*/ 73931 w 73960"/>
                <a:gd name="connsiteY0" fmla="*/ 36917 h 73961"/>
                <a:gd name="connsiteX1" fmla="*/ 36951 w 73960"/>
                <a:gd name="connsiteY1" fmla="*/ 73897 h 73961"/>
                <a:gd name="connsiteX2" fmla="*/ -29 w 73960"/>
                <a:gd name="connsiteY2" fmla="*/ 36917 h 73961"/>
                <a:gd name="connsiteX3" fmla="*/ 36951 w 73960"/>
                <a:gd name="connsiteY3" fmla="*/ -64 h 73961"/>
                <a:gd name="connsiteX4" fmla="*/ 73931 w 73960"/>
                <a:gd name="connsiteY4" fmla="*/ 36525 h 73961"/>
                <a:gd name="connsiteX5" fmla="*/ 73931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17"/>
                  </a:moveTo>
                  <a:cubicBezTo>
                    <a:pt x="73931" y="57343"/>
                    <a:pt x="57378" y="73897"/>
                    <a:pt x="36951" y="73897"/>
                  </a:cubicBezTo>
                  <a:cubicBezTo>
                    <a:pt x="16524" y="73897"/>
                    <a:pt x="-29" y="57343"/>
                    <a:pt x="-29" y="36917"/>
                  </a:cubicBezTo>
                  <a:cubicBezTo>
                    <a:pt x="-29" y="16489"/>
                    <a:pt x="16524" y="-64"/>
                    <a:pt x="36951" y="-64"/>
                  </a:cubicBezTo>
                  <a:cubicBezTo>
                    <a:pt x="57261" y="-181"/>
                    <a:pt x="73814" y="16215"/>
                    <a:pt x="73931" y="36525"/>
                  </a:cubicBezTo>
                  <a:cubicBezTo>
                    <a:pt x="73931" y="36662"/>
                    <a:pt x="73931" y="36779"/>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5" name="Freeform: Shape 1004">
              <a:extLst>
                <a:ext uri="{FF2B5EF4-FFF2-40B4-BE49-F238E27FC236}">
                  <a16:creationId xmlns:a16="http://schemas.microsoft.com/office/drawing/2014/main" id="{C5D32FBA-7B68-4590-AE8A-9230DA21F6FD}"/>
                </a:ext>
              </a:extLst>
            </p:cNvPr>
            <p:cNvSpPr/>
            <p:nvPr/>
          </p:nvSpPr>
          <p:spPr>
            <a:xfrm>
              <a:off x="6659082"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6" name="Freeform: Shape 1005">
              <a:extLst>
                <a:ext uri="{FF2B5EF4-FFF2-40B4-BE49-F238E27FC236}">
                  <a16:creationId xmlns:a16="http://schemas.microsoft.com/office/drawing/2014/main" id="{F06DBAA0-7F92-4FE1-9C1D-C1D15AFBE0BA}"/>
                </a:ext>
              </a:extLst>
            </p:cNvPr>
            <p:cNvSpPr/>
            <p:nvPr/>
          </p:nvSpPr>
          <p:spPr>
            <a:xfrm>
              <a:off x="6856506" y="2966862"/>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7" name="Freeform: Shape 1006">
              <a:extLst>
                <a:ext uri="{FF2B5EF4-FFF2-40B4-BE49-F238E27FC236}">
                  <a16:creationId xmlns:a16="http://schemas.microsoft.com/office/drawing/2014/main" id="{159D0893-E0D5-4668-AAED-6501CFC4A36B}"/>
                </a:ext>
              </a:extLst>
            </p:cNvPr>
            <p:cNvSpPr/>
            <p:nvPr/>
          </p:nvSpPr>
          <p:spPr>
            <a:xfrm>
              <a:off x="6955009" y="296675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8" name="Freeform: Shape 1007">
              <a:extLst>
                <a:ext uri="{FF2B5EF4-FFF2-40B4-BE49-F238E27FC236}">
                  <a16:creationId xmlns:a16="http://schemas.microsoft.com/office/drawing/2014/main" id="{E4BF7C51-EDEF-4F44-A5EC-591FDD8BC157}"/>
                </a:ext>
              </a:extLst>
            </p:cNvPr>
            <p:cNvSpPr/>
            <p:nvPr/>
          </p:nvSpPr>
          <p:spPr>
            <a:xfrm>
              <a:off x="7053929" y="2966665"/>
              <a:ext cx="41748" cy="41749"/>
            </a:xfrm>
            <a:custGeom>
              <a:avLst/>
              <a:gdLst>
                <a:gd name="connsiteX0" fmla="*/ 73931 w 73960"/>
                <a:gd name="connsiteY0" fmla="*/ 36917 h 73961"/>
                <a:gd name="connsiteX1" fmla="*/ 36951 w 73960"/>
                <a:gd name="connsiteY1" fmla="*/ 73897 h 73961"/>
                <a:gd name="connsiteX2" fmla="*/ -29 w 73960"/>
                <a:gd name="connsiteY2" fmla="*/ 36917 h 73961"/>
                <a:gd name="connsiteX3" fmla="*/ 36951 w 73960"/>
                <a:gd name="connsiteY3" fmla="*/ -64 h 73961"/>
                <a:gd name="connsiteX4" fmla="*/ 73931 w 73960"/>
                <a:gd name="connsiteY4" fmla="*/ 36525 h 73961"/>
                <a:gd name="connsiteX5" fmla="*/ 73931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17"/>
                  </a:moveTo>
                  <a:cubicBezTo>
                    <a:pt x="73931" y="57343"/>
                    <a:pt x="57378" y="73897"/>
                    <a:pt x="36951" y="73897"/>
                  </a:cubicBezTo>
                  <a:cubicBezTo>
                    <a:pt x="16524" y="73897"/>
                    <a:pt x="-29" y="57343"/>
                    <a:pt x="-29" y="36917"/>
                  </a:cubicBezTo>
                  <a:cubicBezTo>
                    <a:pt x="-29" y="16489"/>
                    <a:pt x="16524" y="-64"/>
                    <a:pt x="36951" y="-64"/>
                  </a:cubicBezTo>
                  <a:cubicBezTo>
                    <a:pt x="57261" y="-181"/>
                    <a:pt x="73814" y="16215"/>
                    <a:pt x="73931" y="36525"/>
                  </a:cubicBezTo>
                  <a:cubicBezTo>
                    <a:pt x="73931" y="36662"/>
                    <a:pt x="73931" y="36779"/>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9" name="Freeform: Shape 1008">
              <a:extLst>
                <a:ext uri="{FF2B5EF4-FFF2-40B4-BE49-F238E27FC236}">
                  <a16:creationId xmlns:a16="http://schemas.microsoft.com/office/drawing/2014/main" id="{B2B2B11B-E2DB-4F96-9EE2-EBD96D1B4979}"/>
                </a:ext>
              </a:extLst>
            </p:cNvPr>
            <p:cNvSpPr/>
            <p:nvPr/>
          </p:nvSpPr>
          <p:spPr>
            <a:xfrm>
              <a:off x="7152432" y="29667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0" name="Freeform: Shape 1009">
              <a:extLst>
                <a:ext uri="{FF2B5EF4-FFF2-40B4-BE49-F238E27FC236}">
                  <a16:creationId xmlns:a16="http://schemas.microsoft.com/office/drawing/2014/main" id="{4850278B-80B5-4D5C-A7C8-A41DD4361BBF}"/>
                </a:ext>
              </a:extLst>
            </p:cNvPr>
            <p:cNvSpPr/>
            <p:nvPr/>
          </p:nvSpPr>
          <p:spPr>
            <a:xfrm>
              <a:off x="7251241"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1" name="Freeform: Shape 1010">
              <a:extLst>
                <a:ext uri="{FF2B5EF4-FFF2-40B4-BE49-F238E27FC236}">
                  <a16:creationId xmlns:a16="http://schemas.microsoft.com/office/drawing/2014/main" id="{5DB661C1-B4E7-4A27-8A50-B1FE29CF6A88}"/>
                </a:ext>
              </a:extLst>
            </p:cNvPr>
            <p:cNvSpPr/>
            <p:nvPr/>
          </p:nvSpPr>
          <p:spPr>
            <a:xfrm>
              <a:off x="7350162" y="2966862"/>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2" name="Freeform: Shape 1011">
              <a:extLst>
                <a:ext uri="{FF2B5EF4-FFF2-40B4-BE49-F238E27FC236}">
                  <a16:creationId xmlns:a16="http://schemas.microsoft.com/office/drawing/2014/main" id="{DD0589C4-9041-448A-B024-64592C5B517E}"/>
                </a:ext>
              </a:extLst>
            </p:cNvPr>
            <p:cNvSpPr/>
            <p:nvPr/>
          </p:nvSpPr>
          <p:spPr>
            <a:xfrm>
              <a:off x="7744897"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1"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3" name="Freeform: Shape 1012">
              <a:extLst>
                <a:ext uri="{FF2B5EF4-FFF2-40B4-BE49-F238E27FC236}">
                  <a16:creationId xmlns:a16="http://schemas.microsoft.com/office/drawing/2014/main" id="{208E228C-FC8C-470C-BD82-1459F66DF974}"/>
                </a:ext>
              </a:extLst>
            </p:cNvPr>
            <p:cNvSpPr/>
            <p:nvPr/>
          </p:nvSpPr>
          <p:spPr>
            <a:xfrm>
              <a:off x="7843818" y="2966862"/>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4" name="Freeform: Shape 1013">
              <a:extLst>
                <a:ext uri="{FF2B5EF4-FFF2-40B4-BE49-F238E27FC236}">
                  <a16:creationId xmlns:a16="http://schemas.microsoft.com/office/drawing/2014/main" id="{7E302BBE-ECE9-4CB0-92FF-EA2576C50787}"/>
                </a:ext>
              </a:extLst>
            </p:cNvPr>
            <p:cNvSpPr/>
            <p:nvPr/>
          </p:nvSpPr>
          <p:spPr>
            <a:xfrm>
              <a:off x="7942320"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1"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5" name="Freeform: Shape 1014">
              <a:extLst>
                <a:ext uri="{FF2B5EF4-FFF2-40B4-BE49-F238E27FC236}">
                  <a16:creationId xmlns:a16="http://schemas.microsoft.com/office/drawing/2014/main" id="{B41BB41F-B243-4F1D-85BD-85B824812D5C}"/>
                </a:ext>
              </a:extLst>
            </p:cNvPr>
            <p:cNvSpPr/>
            <p:nvPr/>
          </p:nvSpPr>
          <p:spPr>
            <a:xfrm>
              <a:off x="8041241" y="2966862"/>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6" name="Freeform: Shape 1015">
              <a:extLst>
                <a:ext uri="{FF2B5EF4-FFF2-40B4-BE49-F238E27FC236}">
                  <a16:creationId xmlns:a16="http://schemas.microsoft.com/office/drawing/2014/main" id="{C2B08F30-6251-4579-B285-7BC8F16354DD}"/>
                </a:ext>
              </a:extLst>
            </p:cNvPr>
            <p:cNvSpPr/>
            <p:nvPr/>
          </p:nvSpPr>
          <p:spPr>
            <a:xfrm>
              <a:off x="8139744" y="29667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7" name="Freeform: Shape 1016">
              <a:extLst>
                <a:ext uri="{FF2B5EF4-FFF2-40B4-BE49-F238E27FC236}">
                  <a16:creationId xmlns:a16="http://schemas.microsoft.com/office/drawing/2014/main" id="{3C6D0326-9125-4EB4-83A5-FB2DE798EFDD}"/>
                </a:ext>
              </a:extLst>
            </p:cNvPr>
            <p:cNvSpPr/>
            <p:nvPr/>
          </p:nvSpPr>
          <p:spPr>
            <a:xfrm>
              <a:off x="8238553" y="2966750"/>
              <a:ext cx="41971" cy="41970"/>
            </a:xfrm>
            <a:custGeom>
              <a:avLst/>
              <a:gdLst>
                <a:gd name="connsiteX0" fmla="*/ 74324 w 74353"/>
                <a:gd name="connsiteY0" fmla="*/ 36917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8" y="-64"/>
                  </a:cubicBezTo>
                  <a:cubicBezTo>
                    <a:pt x="57574" y="-181"/>
                    <a:pt x="74206" y="16294"/>
                    <a:pt x="74324" y="36721"/>
                  </a:cubicBezTo>
                  <a:cubicBezTo>
                    <a:pt x="74324" y="36779"/>
                    <a:pt x="74324" y="36858"/>
                    <a:pt x="74324"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8" name="Freeform: Shape 1017">
              <a:extLst>
                <a:ext uri="{FF2B5EF4-FFF2-40B4-BE49-F238E27FC236}">
                  <a16:creationId xmlns:a16="http://schemas.microsoft.com/office/drawing/2014/main" id="{6DCDA019-11CA-4BBF-B994-310346245AE7}"/>
                </a:ext>
              </a:extLst>
            </p:cNvPr>
            <p:cNvSpPr/>
            <p:nvPr/>
          </p:nvSpPr>
          <p:spPr>
            <a:xfrm>
              <a:off x="8337474" y="2966862"/>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9" name="Freeform: Shape 1018">
              <a:extLst>
                <a:ext uri="{FF2B5EF4-FFF2-40B4-BE49-F238E27FC236}">
                  <a16:creationId xmlns:a16="http://schemas.microsoft.com/office/drawing/2014/main" id="{C0D9835A-62A8-4739-B88B-6B45B0706183}"/>
                </a:ext>
              </a:extLst>
            </p:cNvPr>
            <p:cNvSpPr/>
            <p:nvPr/>
          </p:nvSpPr>
          <p:spPr>
            <a:xfrm>
              <a:off x="8435976" y="2966750"/>
              <a:ext cx="41971" cy="41970"/>
            </a:xfrm>
            <a:custGeom>
              <a:avLst/>
              <a:gdLst>
                <a:gd name="connsiteX0" fmla="*/ 74324 w 74353"/>
                <a:gd name="connsiteY0" fmla="*/ 36917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8" y="-64"/>
                  </a:cubicBezTo>
                  <a:cubicBezTo>
                    <a:pt x="57574" y="-181"/>
                    <a:pt x="74206" y="16294"/>
                    <a:pt x="74324" y="36721"/>
                  </a:cubicBezTo>
                  <a:cubicBezTo>
                    <a:pt x="74324" y="36779"/>
                    <a:pt x="74324" y="36858"/>
                    <a:pt x="74324"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0" name="Freeform: Shape 1019">
              <a:extLst>
                <a:ext uri="{FF2B5EF4-FFF2-40B4-BE49-F238E27FC236}">
                  <a16:creationId xmlns:a16="http://schemas.microsoft.com/office/drawing/2014/main" id="{6EA4B206-97E5-4314-AB5C-91E163958021}"/>
                </a:ext>
              </a:extLst>
            </p:cNvPr>
            <p:cNvSpPr/>
            <p:nvPr/>
          </p:nvSpPr>
          <p:spPr>
            <a:xfrm>
              <a:off x="8534897" y="2966862"/>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1" name="Freeform: Shape 1020">
              <a:extLst>
                <a:ext uri="{FF2B5EF4-FFF2-40B4-BE49-F238E27FC236}">
                  <a16:creationId xmlns:a16="http://schemas.microsoft.com/office/drawing/2014/main" id="{998866F5-47DF-408C-A5BF-D03D769F0013}"/>
                </a:ext>
              </a:extLst>
            </p:cNvPr>
            <p:cNvSpPr/>
            <p:nvPr/>
          </p:nvSpPr>
          <p:spPr>
            <a:xfrm>
              <a:off x="8633400" y="296675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2" name="Freeform: Shape 1021">
              <a:extLst>
                <a:ext uri="{FF2B5EF4-FFF2-40B4-BE49-F238E27FC236}">
                  <a16:creationId xmlns:a16="http://schemas.microsoft.com/office/drawing/2014/main" id="{22BB519E-8F09-4509-A995-FF13BDC1A42A}"/>
                </a:ext>
              </a:extLst>
            </p:cNvPr>
            <p:cNvSpPr/>
            <p:nvPr/>
          </p:nvSpPr>
          <p:spPr>
            <a:xfrm>
              <a:off x="8731537" y="2966665"/>
              <a:ext cx="41748" cy="41749"/>
            </a:xfrm>
            <a:custGeom>
              <a:avLst/>
              <a:gdLst>
                <a:gd name="connsiteX0" fmla="*/ 73931 w 73960"/>
                <a:gd name="connsiteY0" fmla="*/ 36917 h 73961"/>
                <a:gd name="connsiteX1" fmla="*/ 36951 w 73960"/>
                <a:gd name="connsiteY1" fmla="*/ 73897 h 73961"/>
                <a:gd name="connsiteX2" fmla="*/ -29 w 73960"/>
                <a:gd name="connsiteY2" fmla="*/ 36917 h 73961"/>
                <a:gd name="connsiteX3" fmla="*/ 36951 w 73960"/>
                <a:gd name="connsiteY3" fmla="*/ -64 h 73961"/>
                <a:gd name="connsiteX4" fmla="*/ 73931 w 73960"/>
                <a:gd name="connsiteY4" fmla="*/ 36525 h 73961"/>
                <a:gd name="connsiteX5" fmla="*/ 73931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17"/>
                  </a:moveTo>
                  <a:cubicBezTo>
                    <a:pt x="73931" y="57343"/>
                    <a:pt x="57378" y="73897"/>
                    <a:pt x="36951" y="73897"/>
                  </a:cubicBezTo>
                  <a:cubicBezTo>
                    <a:pt x="16524" y="73897"/>
                    <a:pt x="-29" y="57343"/>
                    <a:pt x="-29" y="36917"/>
                  </a:cubicBezTo>
                  <a:cubicBezTo>
                    <a:pt x="-29" y="16489"/>
                    <a:pt x="16524" y="-64"/>
                    <a:pt x="36951" y="-64"/>
                  </a:cubicBezTo>
                  <a:cubicBezTo>
                    <a:pt x="57261" y="-181"/>
                    <a:pt x="73814" y="16215"/>
                    <a:pt x="73931" y="36525"/>
                  </a:cubicBezTo>
                  <a:cubicBezTo>
                    <a:pt x="73931" y="36662"/>
                    <a:pt x="73931" y="36779"/>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3" name="Freeform: Shape 1022">
              <a:extLst>
                <a:ext uri="{FF2B5EF4-FFF2-40B4-BE49-F238E27FC236}">
                  <a16:creationId xmlns:a16="http://schemas.microsoft.com/office/drawing/2014/main" id="{4DF8BD59-404A-4EE5-BD4C-B3F9C88E99A7}"/>
                </a:ext>
              </a:extLst>
            </p:cNvPr>
            <p:cNvSpPr/>
            <p:nvPr/>
          </p:nvSpPr>
          <p:spPr>
            <a:xfrm>
              <a:off x="8831129" y="2966862"/>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4" name="Freeform: Shape 1023">
              <a:extLst>
                <a:ext uri="{FF2B5EF4-FFF2-40B4-BE49-F238E27FC236}">
                  <a16:creationId xmlns:a16="http://schemas.microsoft.com/office/drawing/2014/main" id="{53BC8ABB-600D-4AA6-AA32-A651A5747430}"/>
                </a:ext>
              </a:extLst>
            </p:cNvPr>
            <p:cNvSpPr/>
            <p:nvPr/>
          </p:nvSpPr>
          <p:spPr>
            <a:xfrm>
              <a:off x="8929632" y="2966750"/>
              <a:ext cx="41971" cy="41970"/>
            </a:xfrm>
            <a:custGeom>
              <a:avLst/>
              <a:gdLst>
                <a:gd name="connsiteX0" fmla="*/ 74324 w 74353"/>
                <a:gd name="connsiteY0" fmla="*/ 36917 h 74352"/>
                <a:gd name="connsiteX1" fmla="*/ 37343 w 74353"/>
                <a:gd name="connsiteY1" fmla="*/ 74288 h 74352"/>
                <a:gd name="connsiteX2" fmla="*/ -29 w 74353"/>
                <a:gd name="connsiteY2" fmla="*/ 37308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7" y="-64"/>
                  </a:cubicBezTo>
                  <a:cubicBezTo>
                    <a:pt x="57574" y="-181"/>
                    <a:pt x="74206" y="16294"/>
                    <a:pt x="74324" y="36721"/>
                  </a:cubicBezTo>
                  <a:cubicBezTo>
                    <a:pt x="74324" y="36779"/>
                    <a:pt x="74324" y="36858"/>
                    <a:pt x="74324"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5" name="Freeform: Shape 1024">
              <a:extLst>
                <a:ext uri="{FF2B5EF4-FFF2-40B4-BE49-F238E27FC236}">
                  <a16:creationId xmlns:a16="http://schemas.microsoft.com/office/drawing/2014/main" id="{25BADD8B-D55A-4B26-818C-740B12C2A4B5}"/>
                </a:ext>
              </a:extLst>
            </p:cNvPr>
            <p:cNvSpPr/>
            <p:nvPr/>
          </p:nvSpPr>
          <p:spPr>
            <a:xfrm>
              <a:off x="9028553" y="2966862"/>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6" name="Freeform: Shape 1025">
              <a:extLst>
                <a:ext uri="{FF2B5EF4-FFF2-40B4-BE49-F238E27FC236}">
                  <a16:creationId xmlns:a16="http://schemas.microsoft.com/office/drawing/2014/main" id="{B8A1DE60-F880-4770-A244-DEA0163F2DDC}"/>
                </a:ext>
              </a:extLst>
            </p:cNvPr>
            <p:cNvSpPr/>
            <p:nvPr/>
          </p:nvSpPr>
          <p:spPr>
            <a:xfrm>
              <a:off x="2413602"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7" name="Freeform: Shape 1026">
              <a:extLst>
                <a:ext uri="{FF2B5EF4-FFF2-40B4-BE49-F238E27FC236}">
                  <a16:creationId xmlns:a16="http://schemas.microsoft.com/office/drawing/2014/main" id="{996C42C4-0AC1-489E-8354-43DD8CF8B58E}"/>
                </a:ext>
              </a:extLst>
            </p:cNvPr>
            <p:cNvSpPr/>
            <p:nvPr/>
          </p:nvSpPr>
          <p:spPr>
            <a:xfrm>
              <a:off x="2512107" y="3065560"/>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9"/>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8" name="Freeform: Shape 1027">
              <a:extLst>
                <a:ext uri="{FF2B5EF4-FFF2-40B4-BE49-F238E27FC236}">
                  <a16:creationId xmlns:a16="http://schemas.microsoft.com/office/drawing/2014/main" id="{94F5131D-8A60-4822-9656-EC8A02441877}"/>
                </a:ext>
              </a:extLst>
            </p:cNvPr>
            <p:cNvSpPr/>
            <p:nvPr/>
          </p:nvSpPr>
          <p:spPr>
            <a:xfrm>
              <a:off x="2610914" y="3065560"/>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6" y="74170"/>
                    <a:pt x="37343" y="74287"/>
                  </a:cubicBezTo>
                  <a:cubicBezTo>
                    <a:pt x="16812" y="74385"/>
                    <a:pt x="81" y="57832"/>
                    <a:pt x="-28" y="37307"/>
                  </a:cubicBezTo>
                  <a:cubicBezTo>
                    <a:pt x="-136" y="16782"/>
                    <a:pt x="16421" y="53"/>
                    <a:pt x="36952" y="-65"/>
                  </a:cubicBezTo>
                  <a:cubicBezTo>
                    <a:pt x="37018" y="-65"/>
                    <a:pt x="37083" y="-65"/>
                    <a:pt x="37147" y="-65"/>
                  </a:cubicBezTo>
                  <a:cubicBezTo>
                    <a:pt x="57602" y="-65"/>
                    <a:pt x="7421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9" name="Freeform: Shape 1028">
              <a:extLst>
                <a:ext uri="{FF2B5EF4-FFF2-40B4-BE49-F238E27FC236}">
                  <a16:creationId xmlns:a16="http://schemas.microsoft.com/office/drawing/2014/main" id="{E6D45F71-0E15-48BE-8230-40CE21360DFE}"/>
                </a:ext>
              </a:extLst>
            </p:cNvPr>
            <p:cNvSpPr/>
            <p:nvPr/>
          </p:nvSpPr>
          <p:spPr>
            <a:xfrm>
              <a:off x="2709835"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0" name="Freeform: Shape 1029">
              <a:extLst>
                <a:ext uri="{FF2B5EF4-FFF2-40B4-BE49-F238E27FC236}">
                  <a16:creationId xmlns:a16="http://schemas.microsoft.com/office/drawing/2014/main" id="{C9D4CD88-6FAC-4271-96C2-63E9F4A373C3}"/>
                </a:ext>
              </a:extLst>
            </p:cNvPr>
            <p:cNvSpPr/>
            <p:nvPr/>
          </p:nvSpPr>
          <p:spPr>
            <a:xfrm>
              <a:off x="2907258"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1" name="Freeform: Shape 1030">
              <a:extLst>
                <a:ext uri="{FF2B5EF4-FFF2-40B4-BE49-F238E27FC236}">
                  <a16:creationId xmlns:a16="http://schemas.microsoft.com/office/drawing/2014/main" id="{E25E93C7-BBC8-40C1-90F2-292CAC9BACF0}"/>
                </a:ext>
              </a:extLst>
            </p:cNvPr>
            <p:cNvSpPr/>
            <p:nvPr/>
          </p:nvSpPr>
          <p:spPr>
            <a:xfrm>
              <a:off x="3301994"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2" name="Freeform: Shape 1031">
              <a:extLst>
                <a:ext uri="{FF2B5EF4-FFF2-40B4-BE49-F238E27FC236}">
                  <a16:creationId xmlns:a16="http://schemas.microsoft.com/office/drawing/2014/main" id="{C663B0ED-981E-4F87-89E4-02ED6DF6077D}"/>
                </a:ext>
              </a:extLst>
            </p:cNvPr>
            <p:cNvSpPr/>
            <p:nvPr/>
          </p:nvSpPr>
          <p:spPr>
            <a:xfrm>
              <a:off x="3400914"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3" name="Freeform: Shape 1032">
              <a:extLst>
                <a:ext uri="{FF2B5EF4-FFF2-40B4-BE49-F238E27FC236}">
                  <a16:creationId xmlns:a16="http://schemas.microsoft.com/office/drawing/2014/main" id="{D2E9FC23-78E9-458F-99CF-1E800DE1CD65}"/>
                </a:ext>
              </a:extLst>
            </p:cNvPr>
            <p:cNvSpPr/>
            <p:nvPr/>
          </p:nvSpPr>
          <p:spPr>
            <a:xfrm>
              <a:off x="3499417"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4" name="Freeform: Shape 1033">
              <a:extLst>
                <a:ext uri="{FF2B5EF4-FFF2-40B4-BE49-F238E27FC236}">
                  <a16:creationId xmlns:a16="http://schemas.microsoft.com/office/drawing/2014/main" id="{035FF452-2E57-49A8-BA91-98876E22C469}"/>
                </a:ext>
              </a:extLst>
            </p:cNvPr>
            <p:cNvSpPr/>
            <p:nvPr/>
          </p:nvSpPr>
          <p:spPr>
            <a:xfrm>
              <a:off x="5178115"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5" name="Freeform: Shape 1034">
              <a:extLst>
                <a:ext uri="{FF2B5EF4-FFF2-40B4-BE49-F238E27FC236}">
                  <a16:creationId xmlns:a16="http://schemas.microsoft.com/office/drawing/2014/main" id="{14C25896-036E-44FB-BB1E-7862DEAFF5AA}"/>
                </a:ext>
              </a:extLst>
            </p:cNvPr>
            <p:cNvSpPr/>
            <p:nvPr/>
          </p:nvSpPr>
          <p:spPr>
            <a:xfrm>
              <a:off x="5276617"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6" name="Freeform: Shape 1035">
              <a:extLst>
                <a:ext uri="{FF2B5EF4-FFF2-40B4-BE49-F238E27FC236}">
                  <a16:creationId xmlns:a16="http://schemas.microsoft.com/office/drawing/2014/main" id="{41440A31-853D-471F-BFF3-76D9566051DF}"/>
                </a:ext>
              </a:extLst>
            </p:cNvPr>
            <p:cNvSpPr/>
            <p:nvPr/>
          </p:nvSpPr>
          <p:spPr>
            <a:xfrm>
              <a:off x="5375538"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7" name="Freeform: Shape 1036">
              <a:extLst>
                <a:ext uri="{FF2B5EF4-FFF2-40B4-BE49-F238E27FC236}">
                  <a16:creationId xmlns:a16="http://schemas.microsoft.com/office/drawing/2014/main" id="{C04FF6D3-3F70-46DF-A13C-FC6E8D52047A}"/>
                </a:ext>
              </a:extLst>
            </p:cNvPr>
            <p:cNvSpPr/>
            <p:nvPr/>
          </p:nvSpPr>
          <p:spPr>
            <a:xfrm>
              <a:off x="5474040"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8" name="Freeform: Shape 1037">
              <a:extLst>
                <a:ext uri="{FF2B5EF4-FFF2-40B4-BE49-F238E27FC236}">
                  <a16:creationId xmlns:a16="http://schemas.microsoft.com/office/drawing/2014/main" id="{DACDB845-54CB-4F1D-90DC-52F901D8107A}"/>
                </a:ext>
              </a:extLst>
            </p:cNvPr>
            <p:cNvSpPr/>
            <p:nvPr/>
          </p:nvSpPr>
          <p:spPr>
            <a:xfrm>
              <a:off x="5572961" y="3065475"/>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5"/>
                    <a:pt x="36951" y="-65"/>
                  </a:cubicBezTo>
                  <a:cubicBezTo>
                    <a:pt x="57378"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9" name="Freeform: Shape 1038">
              <a:extLst>
                <a:ext uri="{FF2B5EF4-FFF2-40B4-BE49-F238E27FC236}">
                  <a16:creationId xmlns:a16="http://schemas.microsoft.com/office/drawing/2014/main" id="{6980808B-6DEA-4A08-ABB7-ACF07814BFE7}"/>
                </a:ext>
              </a:extLst>
            </p:cNvPr>
            <p:cNvSpPr/>
            <p:nvPr/>
          </p:nvSpPr>
          <p:spPr>
            <a:xfrm>
              <a:off x="5671770"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0" name="Freeform: Shape 1039">
              <a:extLst>
                <a:ext uri="{FF2B5EF4-FFF2-40B4-BE49-F238E27FC236}">
                  <a16:creationId xmlns:a16="http://schemas.microsoft.com/office/drawing/2014/main" id="{68FDBD64-E498-425F-B22B-8E0018BF1920}"/>
                </a:ext>
              </a:extLst>
            </p:cNvPr>
            <p:cNvSpPr/>
            <p:nvPr/>
          </p:nvSpPr>
          <p:spPr>
            <a:xfrm>
              <a:off x="5770273"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1" name="Freeform: Shape 1040">
              <a:extLst>
                <a:ext uri="{FF2B5EF4-FFF2-40B4-BE49-F238E27FC236}">
                  <a16:creationId xmlns:a16="http://schemas.microsoft.com/office/drawing/2014/main" id="{171FAC89-4E56-4BDA-B090-F0F4CFA398B2}"/>
                </a:ext>
              </a:extLst>
            </p:cNvPr>
            <p:cNvSpPr/>
            <p:nvPr/>
          </p:nvSpPr>
          <p:spPr>
            <a:xfrm>
              <a:off x="5869194" y="3065475"/>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9"/>
                    <a:pt x="16524" y="-65"/>
                    <a:pt x="36952" y="-65"/>
                  </a:cubicBezTo>
                  <a:cubicBezTo>
                    <a:pt x="57378"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2" name="Freeform: Shape 1041">
              <a:extLst>
                <a:ext uri="{FF2B5EF4-FFF2-40B4-BE49-F238E27FC236}">
                  <a16:creationId xmlns:a16="http://schemas.microsoft.com/office/drawing/2014/main" id="{77F4A7C0-728A-4161-B978-ADAFA1AA7C94}"/>
                </a:ext>
              </a:extLst>
            </p:cNvPr>
            <p:cNvSpPr/>
            <p:nvPr/>
          </p:nvSpPr>
          <p:spPr>
            <a:xfrm>
              <a:off x="5967697"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3" name="Freeform: Shape 1042">
              <a:extLst>
                <a:ext uri="{FF2B5EF4-FFF2-40B4-BE49-F238E27FC236}">
                  <a16:creationId xmlns:a16="http://schemas.microsoft.com/office/drawing/2014/main" id="{9EE1B53F-A20F-4F95-8D19-3C88DE492DE8}"/>
                </a:ext>
              </a:extLst>
            </p:cNvPr>
            <p:cNvSpPr/>
            <p:nvPr/>
          </p:nvSpPr>
          <p:spPr>
            <a:xfrm>
              <a:off x="6066617" y="306547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4" name="Freeform: Shape 1043">
              <a:extLst>
                <a:ext uri="{FF2B5EF4-FFF2-40B4-BE49-F238E27FC236}">
                  <a16:creationId xmlns:a16="http://schemas.microsoft.com/office/drawing/2014/main" id="{41DE1967-45FF-4D55-B383-058395A1EE5A}"/>
                </a:ext>
              </a:extLst>
            </p:cNvPr>
            <p:cNvSpPr/>
            <p:nvPr/>
          </p:nvSpPr>
          <p:spPr>
            <a:xfrm>
              <a:off x="6165427"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5" name="Freeform: Shape 1044">
              <a:extLst>
                <a:ext uri="{FF2B5EF4-FFF2-40B4-BE49-F238E27FC236}">
                  <a16:creationId xmlns:a16="http://schemas.microsoft.com/office/drawing/2014/main" id="{19D61456-5EFB-4F97-8E42-F49CB00F3B25}"/>
                </a:ext>
              </a:extLst>
            </p:cNvPr>
            <p:cNvSpPr/>
            <p:nvPr/>
          </p:nvSpPr>
          <p:spPr>
            <a:xfrm>
              <a:off x="6263929"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6" name="Freeform: Shape 1045">
              <a:extLst>
                <a:ext uri="{FF2B5EF4-FFF2-40B4-BE49-F238E27FC236}">
                  <a16:creationId xmlns:a16="http://schemas.microsoft.com/office/drawing/2014/main" id="{2BCEF01D-30CC-4E48-A422-939D0519E455}"/>
                </a:ext>
              </a:extLst>
            </p:cNvPr>
            <p:cNvSpPr/>
            <p:nvPr/>
          </p:nvSpPr>
          <p:spPr>
            <a:xfrm>
              <a:off x="6362850"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7" name="Freeform: Shape 1046">
              <a:extLst>
                <a:ext uri="{FF2B5EF4-FFF2-40B4-BE49-F238E27FC236}">
                  <a16:creationId xmlns:a16="http://schemas.microsoft.com/office/drawing/2014/main" id="{35BFF1D8-B99B-4E17-9685-04DB702FBCC6}"/>
                </a:ext>
              </a:extLst>
            </p:cNvPr>
            <p:cNvSpPr/>
            <p:nvPr/>
          </p:nvSpPr>
          <p:spPr>
            <a:xfrm>
              <a:off x="6461548" y="306556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8" name="Freeform: Shape 1047">
              <a:extLst>
                <a:ext uri="{FF2B5EF4-FFF2-40B4-BE49-F238E27FC236}">
                  <a16:creationId xmlns:a16="http://schemas.microsoft.com/office/drawing/2014/main" id="{9B8A0F61-3952-4717-832D-5F0E23633BA5}"/>
                </a:ext>
              </a:extLst>
            </p:cNvPr>
            <p:cNvSpPr/>
            <p:nvPr/>
          </p:nvSpPr>
          <p:spPr>
            <a:xfrm>
              <a:off x="6559686"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9" name="Freeform: Shape 1048">
              <a:extLst>
                <a:ext uri="{FF2B5EF4-FFF2-40B4-BE49-F238E27FC236}">
                  <a16:creationId xmlns:a16="http://schemas.microsoft.com/office/drawing/2014/main" id="{8C9166CE-4E99-4493-9178-13563ECCFF5F}"/>
                </a:ext>
              </a:extLst>
            </p:cNvPr>
            <p:cNvSpPr/>
            <p:nvPr/>
          </p:nvSpPr>
          <p:spPr>
            <a:xfrm>
              <a:off x="6659082" y="306547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0" name="Freeform: Shape 1049">
              <a:extLst>
                <a:ext uri="{FF2B5EF4-FFF2-40B4-BE49-F238E27FC236}">
                  <a16:creationId xmlns:a16="http://schemas.microsoft.com/office/drawing/2014/main" id="{B0F12A0F-F74D-4CEF-8250-A089DA19A0F3}"/>
                </a:ext>
              </a:extLst>
            </p:cNvPr>
            <p:cNvSpPr/>
            <p:nvPr/>
          </p:nvSpPr>
          <p:spPr>
            <a:xfrm>
              <a:off x="6856506"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1" name="Freeform: Shape 1050">
              <a:extLst>
                <a:ext uri="{FF2B5EF4-FFF2-40B4-BE49-F238E27FC236}">
                  <a16:creationId xmlns:a16="http://schemas.microsoft.com/office/drawing/2014/main" id="{FE4C24AF-C4D0-4B91-83AD-F05FBF81339F}"/>
                </a:ext>
              </a:extLst>
            </p:cNvPr>
            <p:cNvSpPr/>
            <p:nvPr/>
          </p:nvSpPr>
          <p:spPr>
            <a:xfrm>
              <a:off x="6955009" y="306556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2" name="Freeform: Shape 1051">
              <a:extLst>
                <a:ext uri="{FF2B5EF4-FFF2-40B4-BE49-F238E27FC236}">
                  <a16:creationId xmlns:a16="http://schemas.microsoft.com/office/drawing/2014/main" id="{973FA8F4-6019-4FD5-BA90-72F63B9245AF}"/>
                </a:ext>
              </a:extLst>
            </p:cNvPr>
            <p:cNvSpPr/>
            <p:nvPr/>
          </p:nvSpPr>
          <p:spPr>
            <a:xfrm>
              <a:off x="7053929"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3" name="Freeform: Shape 1052">
              <a:extLst>
                <a:ext uri="{FF2B5EF4-FFF2-40B4-BE49-F238E27FC236}">
                  <a16:creationId xmlns:a16="http://schemas.microsoft.com/office/drawing/2014/main" id="{1527D217-98FA-4D4E-9B74-5EB46C733D32}"/>
                </a:ext>
              </a:extLst>
            </p:cNvPr>
            <p:cNvSpPr/>
            <p:nvPr/>
          </p:nvSpPr>
          <p:spPr>
            <a:xfrm>
              <a:off x="7152432"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4" name="Freeform: Shape 1053">
              <a:extLst>
                <a:ext uri="{FF2B5EF4-FFF2-40B4-BE49-F238E27FC236}">
                  <a16:creationId xmlns:a16="http://schemas.microsoft.com/office/drawing/2014/main" id="{EDD72D92-FDDB-4C0B-9A25-C0DB03148ECE}"/>
                </a:ext>
              </a:extLst>
            </p:cNvPr>
            <p:cNvSpPr/>
            <p:nvPr/>
          </p:nvSpPr>
          <p:spPr>
            <a:xfrm>
              <a:off x="7251241"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5" name="Freeform: Shape 1054">
              <a:extLst>
                <a:ext uri="{FF2B5EF4-FFF2-40B4-BE49-F238E27FC236}">
                  <a16:creationId xmlns:a16="http://schemas.microsoft.com/office/drawing/2014/main" id="{F5F9E2BF-2FFB-4358-9D4B-969268FB3990}"/>
                </a:ext>
              </a:extLst>
            </p:cNvPr>
            <p:cNvSpPr/>
            <p:nvPr/>
          </p:nvSpPr>
          <p:spPr>
            <a:xfrm>
              <a:off x="7350162" y="306547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6" name="Freeform: Shape 1055">
              <a:extLst>
                <a:ext uri="{FF2B5EF4-FFF2-40B4-BE49-F238E27FC236}">
                  <a16:creationId xmlns:a16="http://schemas.microsoft.com/office/drawing/2014/main" id="{6388CAAA-49C8-43A1-B5BA-54E888F01B07}"/>
                </a:ext>
              </a:extLst>
            </p:cNvPr>
            <p:cNvSpPr/>
            <p:nvPr/>
          </p:nvSpPr>
          <p:spPr>
            <a:xfrm>
              <a:off x="7843818"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7" name="Freeform: Shape 1056">
              <a:extLst>
                <a:ext uri="{FF2B5EF4-FFF2-40B4-BE49-F238E27FC236}">
                  <a16:creationId xmlns:a16="http://schemas.microsoft.com/office/drawing/2014/main" id="{20289F25-1C71-4BA7-99A0-4A914E1FA467}"/>
                </a:ext>
              </a:extLst>
            </p:cNvPr>
            <p:cNvSpPr/>
            <p:nvPr/>
          </p:nvSpPr>
          <p:spPr>
            <a:xfrm>
              <a:off x="7942320"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8" name="Freeform: Shape 1057">
              <a:extLst>
                <a:ext uri="{FF2B5EF4-FFF2-40B4-BE49-F238E27FC236}">
                  <a16:creationId xmlns:a16="http://schemas.microsoft.com/office/drawing/2014/main" id="{5C44185A-86F9-4E7C-B80F-1A8DD3D1B352}"/>
                </a:ext>
              </a:extLst>
            </p:cNvPr>
            <p:cNvSpPr/>
            <p:nvPr/>
          </p:nvSpPr>
          <p:spPr>
            <a:xfrm>
              <a:off x="8041241"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9" name="Freeform: Shape 1058">
              <a:extLst>
                <a:ext uri="{FF2B5EF4-FFF2-40B4-BE49-F238E27FC236}">
                  <a16:creationId xmlns:a16="http://schemas.microsoft.com/office/drawing/2014/main" id="{7C57A224-13ED-46F4-8769-1A4D8480812C}"/>
                </a:ext>
              </a:extLst>
            </p:cNvPr>
            <p:cNvSpPr/>
            <p:nvPr/>
          </p:nvSpPr>
          <p:spPr>
            <a:xfrm>
              <a:off x="8139744"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0" name="Freeform: Shape 1059">
              <a:extLst>
                <a:ext uri="{FF2B5EF4-FFF2-40B4-BE49-F238E27FC236}">
                  <a16:creationId xmlns:a16="http://schemas.microsoft.com/office/drawing/2014/main" id="{2D1AAD3C-0B6A-448F-82B9-E06170EE9EDE}"/>
                </a:ext>
              </a:extLst>
            </p:cNvPr>
            <p:cNvSpPr/>
            <p:nvPr/>
          </p:nvSpPr>
          <p:spPr>
            <a:xfrm>
              <a:off x="8435976" y="306556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1" name="Freeform: Shape 1060">
              <a:extLst>
                <a:ext uri="{FF2B5EF4-FFF2-40B4-BE49-F238E27FC236}">
                  <a16:creationId xmlns:a16="http://schemas.microsoft.com/office/drawing/2014/main" id="{3ED18453-8E09-4294-B484-F30C5E66069D}"/>
                </a:ext>
              </a:extLst>
            </p:cNvPr>
            <p:cNvSpPr/>
            <p:nvPr/>
          </p:nvSpPr>
          <p:spPr>
            <a:xfrm>
              <a:off x="8535875"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2" name="Freeform: Shape 1061">
              <a:extLst>
                <a:ext uri="{FF2B5EF4-FFF2-40B4-BE49-F238E27FC236}">
                  <a16:creationId xmlns:a16="http://schemas.microsoft.com/office/drawing/2014/main" id="{ABBFD206-8CE1-418D-82DD-9E12D14F10F9}"/>
                </a:ext>
              </a:extLst>
            </p:cNvPr>
            <p:cNvSpPr/>
            <p:nvPr/>
          </p:nvSpPr>
          <p:spPr>
            <a:xfrm>
              <a:off x="8633400" y="306556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3" name="Freeform: Shape 1062">
              <a:extLst>
                <a:ext uri="{FF2B5EF4-FFF2-40B4-BE49-F238E27FC236}">
                  <a16:creationId xmlns:a16="http://schemas.microsoft.com/office/drawing/2014/main" id="{63B438EE-E67A-4DA3-8071-79C38C34A0FA}"/>
                </a:ext>
              </a:extLst>
            </p:cNvPr>
            <p:cNvSpPr/>
            <p:nvPr/>
          </p:nvSpPr>
          <p:spPr>
            <a:xfrm>
              <a:off x="8731537"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4" name="Freeform: Shape 1063">
              <a:extLst>
                <a:ext uri="{FF2B5EF4-FFF2-40B4-BE49-F238E27FC236}">
                  <a16:creationId xmlns:a16="http://schemas.microsoft.com/office/drawing/2014/main" id="{663937A6-7DE2-4F7E-98E0-574F2FF6306F}"/>
                </a:ext>
              </a:extLst>
            </p:cNvPr>
            <p:cNvSpPr/>
            <p:nvPr/>
          </p:nvSpPr>
          <p:spPr>
            <a:xfrm>
              <a:off x="8831129" y="306547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5" name="Freeform: Shape 1064">
              <a:extLst>
                <a:ext uri="{FF2B5EF4-FFF2-40B4-BE49-F238E27FC236}">
                  <a16:creationId xmlns:a16="http://schemas.microsoft.com/office/drawing/2014/main" id="{436B336B-04C3-487A-985A-637F2DEFB615}"/>
                </a:ext>
              </a:extLst>
            </p:cNvPr>
            <p:cNvSpPr/>
            <p:nvPr/>
          </p:nvSpPr>
          <p:spPr>
            <a:xfrm>
              <a:off x="8929632" y="306556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6" name="Freeform: Shape 1065">
              <a:extLst>
                <a:ext uri="{FF2B5EF4-FFF2-40B4-BE49-F238E27FC236}">
                  <a16:creationId xmlns:a16="http://schemas.microsoft.com/office/drawing/2014/main" id="{41A8D3F6-BB32-4C6B-8B23-6DE3E4D52FAF}"/>
                </a:ext>
              </a:extLst>
            </p:cNvPr>
            <p:cNvSpPr/>
            <p:nvPr/>
          </p:nvSpPr>
          <p:spPr>
            <a:xfrm>
              <a:off x="2512412"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7" name="Freeform: Shape 1066">
              <a:extLst>
                <a:ext uri="{FF2B5EF4-FFF2-40B4-BE49-F238E27FC236}">
                  <a16:creationId xmlns:a16="http://schemas.microsoft.com/office/drawing/2014/main" id="{F9CE6A29-714C-405A-A035-B8DEB9DA2C70}"/>
                </a:ext>
              </a:extLst>
            </p:cNvPr>
            <p:cNvSpPr/>
            <p:nvPr/>
          </p:nvSpPr>
          <p:spPr>
            <a:xfrm>
              <a:off x="2610914" y="3164174"/>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0"/>
                    <a:pt x="57876" y="74170"/>
                    <a:pt x="37343" y="74287"/>
                  </a:cubicBezTo>
                  <a:cubicBezTo>
                    <a:pt x="16812" y="74405"/>
                    <a:pt x="81" y="57832"/>
                    <a:pt x="-28" y="37307"/>
                  </a:cubicBezTo>
                  <a:cubicBezTo>
                    <a:pt x="-136" y="16782"/>
                    <a:pt x="16421" y="53"/>
                    <a:pt x="36952" y="-65"/>
                  </a:cubicBezTo>
                  <a:cubicBezTo>
                    <a:pt x="37018" y="-65"/>
                    <a:pt x="37083" y="-65"/>
                    <a:pt x="37147" y="-65"/>
                  </a:cubicBezTo>
                  <a:cubicBezTo>
                    <a:pt x="57602" y="-65"/>
                    <a:pt x="7421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8" name="Freeform: Shape 1067">
              <a:extLst>
                <a:ext uri="{FF2B5EF4-FFF2-40B4-BE49-F238E27FC236}">
                  <a16:creationId xmlns:a16="http://schemas.microsoft.com/office/drawing/2014/main" id="{BD7BCEB7-F2AD-4695-9A6C-CF06F22F8956}"/>
                </a:ext>
              </a:extLst>
            </p:cNvPr>
            <p:cNvSpPr/>
            <p:nvPr/>
          </p:nvSpPr>
          <p:spPr>
            <a:xfrm>
              <a:off x="2709835"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9" name="Freeform: Shape 1068">
              <a:extLst>
                <a:ext uri="{FF2B5EF4-FFF2-40B4-BE49-F238E27FC236}">
                  <a16:creationId xmlns:a16="http://schemas.microsoft.com/office/drawing/2014/main" id="{501885FB-F1B4-4E18-A0E6-4019197B571C}"/>
                </a:ext>
              </a:extLst>
            </p:cNvPr>
            <p:cNvSpPr/>
            <p:nvPr/>
          </p:nvSpPr>
          <p:spPr>
            <a:xfrm>
              <a:off x="2808339" y="3164174"/>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0"/>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19" y="33"/>
                    <a:pt x="74214" y="16527"/>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0" name="Freeform: Shape 1069">
              <a:extLst>
                <a:ext uri="{FF2B5EF4-FFF2-40B4-BE49-F238E27FC236}">
                  <a16:creationId xmlns:a16="http://schemas.microsoft.com/office/drawing/2014/main" id="{E6D9E655-8EA8-4F7E-85E0-270BB1326AFC}"/>
                </a:ext>
              </a:extLst>
            </p:cNvPr>
            <p:cNvSpPr/>
            <p:nvPr/>
          </p:nvSpPr>
          <p:spPr>
            <a:xfrm>
              <a:off x="2907258" y="31640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1" name="Freeform: Shape 1070">
              <a:extLst>
                <a:ext uri="{FF2B5EF4-FFF2-40B4-BE49-F238E27FC236}">
                  <a16:creationId xmlns:a16="http://schemas.microsoft.com/office/drawing/2014/main" id="{45646FCD-AAEA-47FD-AB1A-84EB2026CD62}"/>
                </a:ext>
              </a:extLst>
            </p:cNvPr>
            <p:cNvSpPr/>
            <p:nvPr/>
          </p:nvSpPr>
          <p:spPr>
            <a:xfrm>
              <a:off x="5178115"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2" name="Freeform: Shape 1071">
              <a:extLst>
                <a:ext uri="{FF2B5EF4-FFF2-40B4-BE49-F238E27FC236}">
                  <a16:creationId xmlns:a16="http://schemas.microsoft.com/office/drawing/2014/main" id="{B3D231CD-EE08-4266-B071-3BC919AD84CE}"/>
                </a:ext>
              </a:extLst>
            </p:cNvPr>
            <p:cNvSpPr/>
            <p:nvPr/>
          </p:nvSpPr>
          <p:spPr>
            <a:xfrm>
              <a:off x="5276617"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3" name="Freeform: Shape 1072">
              <a:extLst>
                <a:ext uri="{FF2B5EF4-FFF2-40B4-BE49-F238E27FC236}">
                  <a16:creationId xmlns:a16="http://schemas.microsoft.com/office/drawing/2014/main" id="{3314725D-7A04-43EB-BFBE-F3381E381CE8}"/>
                </a:ext>
              </a:extLst>
            </p:cNvPr>
            <p:cNvSpPr/>
            <p:nvPr/>
          </p:nvSpPr>
          <p:spPr>
            <a:xfrm>
              <a:off x="5375538"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4" name="Freeform: Shape 1073">
              <a:extLst>
                <a:ext uri="{FF2B5EF4-FFF2-40B4-BE49-F238E27FC236}">
                  <a16:creationId xmlns:a16="http://schemas.microsoft.com/office/drawing/2014/main" id="{0062C6BF-83F9-4A0D-9D50-42FAA7EFCD35}"/>
                </a:ext>
              </a:extLst>
            </p:cNvPr>
            <p:cNvSpPr/>
            <p:nvPr/>
          </p:nvSpPr>
          <p:spPr>
            <a:xfrm>
              <a:off x="5474040"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5" name="Freeform: Shape 1074">
              <a:extLst>
                <a:ext uri="{FF2B5EF4-FFF2-40B4-BE49-F238E27FC236}">
                  <a16:creationId xmlns:a16="http://schemas.microsoft.com/office/drawing/2014/main" id="{0EEDED82-72C2-4A9B-A2A7-B3598145F327}"/>
                </a:ext>
              </a:extLst>
            </p:cNvPr>
            <p:cNvSpPr/>
            <p:nvPr/>
          </p:nvSpPr>
          <p:spPr>
            <a:xfrm>
              <a:off x="5572961" y="3164089"/>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8"/>
                    <a:pt x="16524" y="-65"/>
                    <a:pt x="36951"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6" name="Freeform: Shape 1075">
              <a:extLst>
                <a:ext uri="{FF2B5EF4-FFF2-40B4-BE49-F238E27FC236}">
                  <a16:creationId xmlns:a16="http://schemas.microsoft.com/office/drawing/2014/main" id="{34653BC1-7500-457B-B6B7-434FEC6F8913}"/>
                </a:ext>
              </a:extLst>
            </p:cNvPr>
            <p:cNvSpPr/>
            <p:nvPr/>
          </p:nvSpPr>
          <p:spPr>
            <a:xfrm>
              <a:off x="5671771"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7" name="Freeform: Shape 1076">
              <a:extLst>
                <a:ext uri="{FF2B5EF4-FFF2-40B4-BE49-F238E27FC236}">
                  <a16:creationId xmlns:a16="http://schemas.microsoft.com/office/drawing/2014/main" id="{0D9CF3C7-565B-4862-9A8E-C7581D4A35A1}"/>
                </a:ext>
              </a:extLst>
            </p:cNvPr>
            <p:cNvSpPr/>
            <p:nvPr/>
          </p:nvSpPr>
          <p:spPr>
            <a:xfrm>
              <a:off x="5770273"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8" name="Freeform: Shape 1077">
              <a:extLst>
                <a:ext uri="{FF2B5EF4-FFF2-40B4-BE49-F238E27FC236}">
                  <a16:creationId xmlns:a16="http://schemas.microsoft.com/office/drawing/2014/main" id="{664B3D23-6822-4265-8514-8EC221B53E17}"/>
                </a:ext>
              </a:extLst>
            </p:cNvPr>
            <p:cNvSpPr/>
            <p:nvPr/>
          </p:nvSpPr>
          <p:spPr>
            <a:xfrm>
              <a:off x="5869194"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9" name="Freeform: Shape 1078">
              <a:extLst>
                <a:ext uri="{FF2B5EF4-FFF2-40B4-BE49-F238E27FC236}">
                  <a16:creationId xmlns:a16="http://schemas.microsoft.com/office/drawing/2014/main" id="{CA1C0A67-AE29-4E6B-9B0B-4743284EFF6A}"/>
                </a:ext>
              </a:extLst>
            </p:cNvPr>
            <p:cNvSpPr/>
            <p:nvPr/>
          </p:nvSpPr>
          <p:spPr>
            <a:xfrm>
              <a:off x="5967697"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0" name="Freeform: Shape 1079">
              <a:extLst>
                <a:ext uri="{FF2B5EF4-FFF2-40B4-BE49-F238E27FC236}">
                  <a16:creationId xmlns:a16="http://schemas.microsoft.com/office/drawing/2014/main" id="{E19731D4-A66F-4102-8961-7283C524C6D3}"/>
                </a:ext>
              </a:extLst>
            </p:cNvPr>
            <p:cNvSpPr/>
            <p:nvPr/>
          </p:nvSpPr>
          <p:spPr>
            <a:xfrm>
              <a:off x="6066617" y="316408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1" name="Freeform: Shape 1080">
              <a:extLst>
                <a:ext uri="{FF2B5EF4-FFF2-40B4-BE49-F238E27FC236}">
                  <a16:creationId xmlns:a16="http://schemas.microsoft.com/office/drawing/2014/main" id="{2A9DE7BC-C6BE-4B3F-9253-7D6B0F5B55EB}"/>
                </a:ext>
              </a:extLst>
            </p:cNvPr>
            <p:cNvSpPr/>
            <p:nvPr/>
          </p:nvSpPr>
          <p:spPr>
            <a:xfrm>
              <a:off x="6165426"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2" name="Freeform: Shape 1081">
              <a:extLst>
                <a:ext uri="{FF2B5EF4-FFF2-40B4-BE49-F238E27FC236}">
                  <a16:creationId xmlns:a16="http://schemas.microsoft.com/office/drawing/2014/main" id="{BE43B9DD-DB55-4FAC-87C1-C4D64C93E7D6}"/>
                </a:ext>
              </a:extLst>
            </p:cNvPr>
            <p:cNvSpPr/>
            <p:nvPr/>
          </p:nvSpPr>
          <p:spPr>
            <a:xfrm>
              <a:off x="6263929"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3" name="Freeform: Shape 1082">
              <a:extLst>
                <a:ext uri="{FF2B5EF4-FFF2-40B4-BE49-F238E27FC236}">
                  <a16:creationId xmlns:a16="http://schemas.microsoft.com/office/drawing/2014/main" id="{A0F4EC72-31E5-48E2-86FF-81BFF88CCE66}"/>
                </a:ext>
              </a:extLst>
            </p:cNvPr>
            <p:cNvSpPr/>
            <p:nvPr/>
          </p:nvSpPr>
          <p:spPr>
            <a:xfrm>
              <a:off x="6362850"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4" name="Freeform: Shape 1083">
              <a:extLst>
                <a:ext uri="{FF2B5EF4-FFF2-40B4-BE49-F238E27FC236}">
                  <a16:creationId xmlns:a16="http://schemas.microsoft.com/office/drawing/2014/main" id="{C0428208-425E-4CA5-B48A-58F7BEF872F6}"/>
                </a:ext>
              </a:extLst>
            </p:cNvPr>
            <p:cNvSpPr/>
            <p:nvPr/>
          </p:nvSpPr>
          <p:spPr>
            <a:xfrm>
              <a:off x="6461548" y="3164174"/>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5" name="Freeform: Shape 1084">
              <a:extLst>
                <a:ext uri="{FF2B5EF4-FFF2-40B4-BE49-F238E27FC236}">
                  <a16:creationId xmlns:a16="http://schemas.microsoft.com/office/drawing/2014/main" id="{9CE63E8E-5461-420A-9BF3-9E64C7BB4753}"/>
                </a:ext>
              </a:extLst>
            </p:cNvPr>
            <p:cNvSpPr/>
            <p:nvPr/>
          </p:nvSpPr>
          <p:spPr>
            <a:xfrm>
              <a:off x="6559686" y="31640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6" name="Freeform: Shape 1085">
              <a:extLst>
                <a:ext uri="{FF2B5EF4-FFF2-40B4-BE49-F238E27FC236}">
                  <a16:creationId xmlns:a16="http://schemas.microsoft.com/office/drawing/2014/main" id="{5D09AFD6-421B-4955-8A6F-6CA07B43D297}"/>
                </a:ext>
              </a:extLst>
            </p:cNvPr>
            <p:cNvSpPr/>
            <p:nvPr/>
          </p:nvSpPr>
          <p:spPr>
            <a:xfrm>
              <a:off x="6659082"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7" name="Freeform: Shape 1086">
              <a:extLst>
                <a:ext uri="{FF2B5EF4-FFF2-40B4-BE49-F238E27FC236}">
                  <a16:creationId xmlns:a16="http://schemas.microsoft.com/office/drawing/2014/main" id="{7E713246-B0C9-441A-ACF8-F91B5B076585}"/>
                </a:ext>
              </a:extLst>
            </p:cNvPr>
            <p:cNvSpPr/>
            <p:nvPr/>
          </p:nvSpPr>
          <p:spPr>
            <a:xfrm>
              <a:off x="6757585" y="316417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8" name="Freeform: Shape 1087">
              <a:extLst>
                <a:ext uri="{FF2B5EF4-FFF2-40B4-BE49-F238E27FC236}">
                  <a16:creationId xmlns:a16="http://schemas.microsoft.com/office/drawing/2014/main" id="{6D1055B0-C7BC-4F30-B616-48A7175796EA}"/>
                </a:ext>
              </a:extLst>
            </p:cNvPr>
            <p:cNvSpPr/>
            <p:nvPr/>
          </p:nvSpPr>
          <p:spPr>
            <a:xfrm>
              <a:off x="6955009" y="3164174"/>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9" name="Freeform: Shape 1088">
              <a:extLst>
                <a:ext uri="{FF2B5EF4-FFF2-40B4-BE49-F238E27FC236}">
                  <a16:creationId xmlns:a16="http://schemas.microsoft.com/office/drawing/2014/main" id="{58614C3E-CFAE-4205-A8F1-A318FB94D3FA}"/>
                </a:ext>
              </a:extLst>
            </p:cNvPr>
            <p:cNvSpPr/>
            <p:nvPr/>
          </p:nvSpPr>
          <p:spPr>
            <a:xfrm>
              <a:off x="7053929" y="31640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0" name="Freeform: Shape 1089">
              <a:extLst>
                <a:ext uri="{FF2B5EF4-FFF2-40B4-BE49-F238E27FC236}">
                  <a16:creationId xmlns:a16="http://schemas.microsoft.com/office/drawing/2014/main" id="{CCBBC3D6-CFC9-431B-B988-504F8686E2CE}"/>
                </a:ext>
              </a:extLst>
            </p:cNvPr>
            <p:cNvSpPr/>
            <p:nvPr/>
          </p:nvSpPr>
          <p:spPr>
            <a:xfrm>
              <a:off x="7152432"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1" name="Freeform: Shape 1090">
              <a:extLst>
                <a:ext uri="{FF2B5EF4-FFF2-40B4-BE49-F238E27FC236}">
                  <a16:creationId xmlns:a16="http://schemas.microsoft.com/office/drawing/2014/main" id="{62AB5100-8558-4AE0-A9E6-32ADF704501C}"/>
                </a:ext>
              </a:extLst>
            </p:cNvPr>
            <p:cNvSpPr/>
            <p:nvPr/>
          </p:nvSpPr>
          <p:spPr>
            <a:xfrm>
              <a:off x="7251241"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2" name="Freeform: Shape 1091">
              <a:extLst>
                <a:ext uri="{FF2B5EF4-FFF2-40B4-BE49-F238E27FC236}">
                  <a16:creationId xmlns:a16="http://schemas.microsoft.com/office/drawing/2014/main" id="{B86EE9EB-7111-4297-9987-F1E4637CCA69}"/>
                </a:ext>
              </a:extLst>
            </p:cNvPr>
            <p:cNvSpPr/>
            <p:nvPr/>
          </p:nvSpPr>
          <p:spPr>
            <a:xfrm>
              <a:off x="7843818" y="316428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3" name="Freeform: Shape 1092">
              <a:extLst>
                <a:ext uri="{FF2B5EF4-FFF2-40B4-BE49-F238E27FC236}">
                  <a16:creationId xmlns:a16="http://schemas.microsoft.com/office/drawing/2014/main" id="{6DB48F37-C1B8-4EB6-BBC1-0CD7D4070F57}"/>
                </a:ext>
              </a:extLst>
            </p:cNvPr>
            <p:cNvSpPr/>
            <p:nvPr/>
          </p:nvSpPr>
          <p:spPr>
            <a:xfrm>
              <a:off x="7942320"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4" name="Freeform: Shape 1093">
              <a:extLst>
                <a:ext uri="{FF2B5EF4-FFF2-40B4-BE49-F238E27FC236}">
                  <a16:creationId xmlns:a16="http://schemas.microsoft.com/office/drawing/2014/main" id="{691393A4-AFF3-4BFD-BDAF-56A749A03339}"/>
                </a:ext>
              </a:extLst>
            </p:cNvPr>
            <p:cNvSpPr/>
            <p:nvPr/>
          </p:nvSpPr>
          <p:spPr>
            <a:xfrm>
              <a:off x="8041241" y="316428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5" name="Freeform: Shape 1094">
              <a:extLst>
                <a:ext uri="{FF2B5EF4-FFF2-40B4-BE49-F238E27FC236}">
                  <a16:creationId xmlns:a16="http://schemas.microsoft.com/office/drawing/2014/main" id="{16076F28-CB93-4FDD-AD96-59730E1A8616}"/>
                </a:ext>
              </a:extLst>
            </p:cNvPr>
            <p:cNvSpPr/>
            <p:nvPr/>
          </p:nvSpPr>
          <p:spPr>
            <a:xfrm>
              <a:off x="8534897" y="316428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6" name="Freeform: Shape 1095">
              <a:extLst>
                <a:ext uri="{FF2B5EF4-FFF2-40B4-BE49-F238E27FC236}">
                  <a16:creationId xmlns:a16="http://schemas.microsoft.com/office/drawing/2014/main" id="{853BF5D2-3AB8-442D-BA61-375FA761AFE1}"/>
                </a:ext>
              </a:extLst>
            </p:cNvPr>
            <p:cNvSpPr/>
            <p:nvPr/>
          </p:nvSpPr>
          <p:spPr>
            <a:xfrm>
              <a:off x="8633400" y="3164174"/>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7" name="Freeform: Shape 1096">
              <a:extLst>
                <a:ext uri="{FF2B5EF4-FFF2-40B4-BE49-F238E27FC236}">
                  <a16:creationId xmlns:a16="http://schemas.microsoft.com/office/drawing/2014/main" id="{CF845436-3D2E-4C27-BD40-FF721FC5DC79}"/>
                </a:ext>
              </a:extLst>
            </p:cNvPr>
            <p:cNvSpPr/>
            <p:nvPr/>
          </p:nvSpPr>
          <p:spPr>
            <a:xfrm>
              <a:off x="8731537" y="31640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8" name="Freeform: Shape 1097">
              <a:extLst>
                <a:ext uri="{FF2B5EF4-FFF2-40B4-BE49-F238E27FC236}">
                  <a16:creationId xmlns:a16="http://schemas.microsoft.com/office/drawing/2014/main" id="{9E723610-0F5F-4B83-A523-3BEF33540E92}"/>
                </a:ext>
              </a:extLst>
            </p:cNvPr>
            <p:cNvSpPr/>
            <p:nvPr/>
          </p:nvSpPr>
          <p:spPr>
            <a:xfrm>
              <a:off x="8831129" y="3164285"/>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9" name="Freeform: Shape 1098">
              <a:extLst>
                <a:ext uri="{FF2B5EF4-FFF2-40B4-BE49-F238E27FC236}">
                  <a16:creationId xmlns:a16="http://schemas.microsoft.com/office/drawing/2014/main" id="{725AC3B7-B076-4378-9E78-4B7136734A19}"/>
                </a:ext>
              </a:extLst>
            </p:cNvPr>
            <p:cNvSpPr/>
            <p:nvPr/>
          </p:nvSpPr>
          <p:spPr>
            <a:xfrm>
              <a:off x="9324785" y="316428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0" name="Freeform: Shape 1099">
              <a:extLst>
                <a:ext uri="{FF2B5EF4-FFF2-40B4-BE49-F238E27FC236}">
                  <a16:creationId xmlns:a16="http://schemas.microsoft.com/office/drawing/2014/main" id="{B96A5D2A-DB79-4B0B-8436-442CF4A777D3}"/>
                </a:ext>
              </a:extLst>
            </p:cNvPr>
            <p:cNvSpPr/>
            <p:nvPr/>
          </p:nvSpPr>
          <p:spPr>
            <a:xfrm>
              <a:off x="2808339" y="3262984"/>
              <a:ext cx="41968" cy="41969"/>
            </a:xfrm>
            <a:custGeom>
              <a:avLst/>
              <a:gdLst>
                <a:gd name="connsiteX0" fmla="*/ 74321 w 74350"/>
                <a:gd name="connsiteY0" fmla="*/ 36916 h 74351"/>
                <a:gd name="connsiteX1" fmla="*/ 37341 w 74350"/>
                <a:gd name="connsiteY1" fmla="*/ 74287 h 74351"/>
                <a:gd name="connsiteX2" fmla="*/ -28 w 74350"/>
                <a:gd name="connsiteY2" fmla="*/ 37307 h 74351"/>
                <a:gd name="connsiteX3" fmla="*/ 36952 w 74350"/>
                <a:gd name="connsiteY3" fmla="*/ -65 h 74351"/>
                <a:gd name="connsiteX4" fmla="*/ 37341 w 74350"/>
                <a:gd name="connsiteY4" fmla="*/ -65 h 74351"/>
                <a:gd name="connsiteX5" fmla="*/ 74321 w 74350"/>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1">
                  <a:moveTo>
                    <a:pt x="74321" y="36916"/>
                  </a:moveTo>
                  <a:cubicBezTo>
                    <a:pt x="74429" y="57440"/>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1" name="Freeform: Shape 1100">
              <a:extLst>
                <a:ext uri="{FF2B5EF4-FFF2-40B4-BE49-F238E27FC236}">
                  <a16:creationId xmlns:a16="http://schemas.microsoft.com/office/drawing/2014/main" id="{8DB65A92-4232-4D64-AA5D-0827D095A748}"/>
                </a:ext>
              </a:extLst>
            </p:cNvPr>
            <p:cNvSpPr/>
            <p:nvPr/>
          </p:nvSpPr>
          <p:spPr>
            <a:xfrm>
              <a:off x="2907258"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2"/>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2" name="Freeform: Shape 1101">
              <a:extLst>
                <a:ext uri="{FF2B5EF4-FFF2-40B4-BE49-F238E27FC236}">
                  <a16:creationId xmlns:a16="http://schemas.microsoft.com/office/drawing/2014/main" id="{A0222664-0140-415F-A4C1-B189B02CF8FC}"/>
                </a:ext>
              </a:extLst>
            </p:cNvPr>
            <p:cNvSpPr/>
            <p:nvPr/>
          </p:nvSpPr>
          <p:spPr>
            <a:xfrm>
              <a:off x="3005761" y="3262984"/>
              <a:ext cx="41970" cy="41969"/>
            </a:xfrm>
            <a:custGeom>
              <a:avLst/>
              <a:gdLst>
                <a:gd name="connsiteX0" fmla="*/ 74323 w 74352"/>
                <a:gd name="connsiteY0" fmla="*/ 36916 h 74351"/>
                <a:gd name="connsiteX1" fmla="*/ 37343 w 74352"/>
                <a:gd name="connsiteY1" fmla="*/ 74287 h 74351"/>
                <a:gd name="connsiteX2" fmla="*/ -28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3" name="Freeform: Shape 1102">
              <a:extLst>
                <a:ext uri="{FF2B5EF4-FFF2-40B4-BE49-F238E27FC236}">
                  <a16:creationId xmlns:a16="http://schemas.microsoft.com/office/drawing/2014/main" id="{E8AD91F8-761E-4FE4-97A4-92DFB278F3E5}"/>
                </a:ext>
              </a:extLst>
            </p:cNvPr>
            <p:cNvSpPr/>
            <p:nvPr/>
          </p:nvSpPr>
          <p:spPr>
            <a:xfrm>
              <a:off x="5178115"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4" name="Freeform: Shape 1103">
              <a:extLst>
                <a:ext uri="{FF2B5EF4-FFF2-40B4-BE49-F238E27FC236}">
                  <a16:creationId xmlns:a16="http://schemas.microsoft.com/office/drawing/2014/main" id="{FCAE2CB7-B85D-48AB-9EB7-3D2051400C76}"/>
                </a:ext>
              </a:extLst>
            </p:cNvPr>
            <p:cNvSpPr/>
            <p:nvPr/>
          </p:nvSpPr>
          <p:spPr>
            <a:xfrm>
              <a:off x="5276617" y="3262983"/>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405"/>
                    <a:pt x="89" y="57833"/>
                    <a:pt x="-29" y="37307"/>
                  </a:cubicBezTo>
                  <a:cubicBezTo>
                    <a:pt x="-126" y="16782"/>
                    <a:pt x="16427" y="53"/>
                    <a:pt x="36952" y="-64"/>
                  </a:cubicBezTo>
                  <a:cubicBezTo>
                    <a:pt x="37010" y="-64"/>
                    <a:pt x="37089" y="-64"/>
                    <a:pt x="37147" y="-64"/>
                  </a:cubicBezTo>
                  <a:cubicBezTo>
                    <a:pt x="57574" y="-182"/>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5" name="Freeform: Shape 1104">
              <a:extLst>
                <a:ext uri="{FF2B5EF4-FFF2-40B4-BE49-F238E27FC236}">
                  <a16:creationId xmlns:a16="http://schemas.microsoft.com/office/drawing/2014/main" id="{ECD2623B-2AA4-460E-B491-F382B24B9C49}"/>
                </a:ext>
              </a:extLst>
            </p:cNvPr>
            <p:cNvSpPr/>
            <p:nvPr/>
          </p:nvSpPr>
          <p:spPr>
            <a:xfrm>
              <a:off x="5375538"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6" name="Freeform: Shape 1105">
              <a:extLst>
                <a:ext uri="{FF2B5EF4-FFF2-40B4-BE49-F238E27FC236}">
                  <a16:creationId xmlns:a16="http://schemas.microsoft.com/office/drawing/2014/main" id="{9CC1FE9D-294A-4D52-BB9A-E4FF108EC9D4}"/>
                </a:ext>
              </a:extLst>
            </p:cNvPr>
            <p:cNvSpPr/>
            <p:nvPr/>
          </p:nvSpPr>
          <p:spPr>
            <a:xfrm>
              <a:off x="5474040" y="3262984"/>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7" name="Freeform: Shape 1106">
              <a:extLst>
                <a:ext uri="{FF2B5EF4-FFF2-40B4-BE49-F238E27FC236}">
                  <a16:creationId xmlns:a16="http://schemas.microsoft.com/office/drawing/2014/main" id="{0FD6F512-F4E2-4D43-A1E0-DFB327EBD86F}"/>
                </a:ext>
              </a:extLst>
            </p:cNvPr>
            <p:cNvSpPr/>
            <p:nvPr/>
          </p:nvSpPr>
          <p:spPr>
            <a:xfrm>
              <a:off x="5572961" y="3262898"/>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82"/>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8" name="Freeform: Shape 1107">
              <a:extLst>
                <a:ext uri="{FF2B5EF4-FFF2-40B4-BE49-F238E27FC236}">
                  <a16:creationId xmlns:a16="http://schemas.microsoft.com/office/drawing/2014/main" id="{6B38956F-3903-4D0A-A5D1-34E4CD062C69}"/>
                </a:ext>
              </a:extLst>
            </p:cNvPr>
            <p:cNvSpPr/>
            <p:nvPr/>
          </p:nvSpPr>
          <p:spPr>
            <a:xfrm>
              <a:off x="5671770"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9" name="Freeform: Shape 1108">
              <a:extLst>
                <a:ext uri="{FF2B5EF4-FFF2-40B4-BE49-F238E27FC236}">
                  <a16:creationId xmlns:a16="http://schemas.microsoft.com/office/drawing/2014/main" id="{FF37CAC6-051C-4837-9515-C02B84854D11}"/>
                </a:ext>
              </a:extLst>
            </p:cNvPr>
            <p:cNvSpPr/>
            <p:nvPr/>
          </p:nvSpPr>
          <p:spPr>
            <a:xfrm>
              <a:off x="5770273" y="3262983"/>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405"/>
                    <a:pt x="89" y="57833"/>
                    <a:pt x="-29" y="37307"/>
                  </a:cubicBezTo>
                  <a:cubicBezTo>
                    <a:pt x="-126" y="16782"/>
                    <a:pt x="16427" y="53"/>
                    <a:pt x="36952" y="-64"/>
                  </a:cubicBezTo>
                  <a:cubicBezTo>
                    <a:pt x="37010" y="-64"/>
                    <a:pt x="37089" y="-64"/>
                    <a:pt x="37147" y="-64"/>
                  </a:cubicBezTo>
                  <a:cubicBezTo>
                    <a:pt x="57574" y="-182"/>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0" name="Freeform: Shape 1109">
              <a:extLst>
                <a:ext uri="{FF2B5EF4-FFF2-40B4-BE49-F238E27FC236}">
                  <a16:creationId xmlns:a16="http://schemas.microsoft.com/office/drawing/2014/main" id="{C48BC20B-3041-4C24-A084-C40B10DA822D}"/>
                </a:ext>
              </a:extLst>
            </p:cNvPr>
            <p:cNvSpPr/>
            <p:nvPr/>
          </p:nvSpPr>
          <p:spPr>
            <a:xfrm>
              <a:off x="5869194" y="3262899"/>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1" name="Freeform: Shape 1110">
              <a:extLst>
                <a:ext uri="{FF2B5EF4-FFF2-40B4-BE49-F238E27FC236}">
                  <a16:creationId xmlns:a16="http://schemas.microsoft.com/office/drawing/2014/main" id="{C15414A3-29D4-4D32-978F-3433E95417E7}"/>
                </a:ext>
              </a:extLst>
            </p:cNvPr>
            <p:cNvSpPr/>
            <p:nvPr/>
          </p:nvSpPr>
          <p:spPr>
            <a:xfrm>
              <a:off x="5967697" y="3262984"/>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2" name="Freeform: Shape 1111">
              <a:extLst>
                <a:ext uri="{FF2B5EF4-FFF2-40B4-BE49-F238E27FC236}">
                  <a16:creationId xmlns:a16="http://schemas.microsoft.com/office/drawing/2014/main" id="{B87662B4-5E08-4AB4-A5CA-5E645265BB51}"/>
                </a:ext>
              </a:extLst>
            </p:cNvPr>
            <p:cNvSpPr/>
            <p:nvPr/>
          </p:nvSpPr>
          <p:spPr>
            <a:xfrm>
              <a:off x="6066617" y="326289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3" name="Freeform: Shape 1112">
              <a:extLst>
                <a:ext uri="{FF2B5EF4-FFF2-40B4-BE49-F238E27FC236}">
                  <a16:creationId xmlns:a16="http://schemas.microsoft.com/office/drawing/2014/main" id="{7B1B0C1A-486C-4584-8B73-FD79F3757657}"/>
                </a:ext>
              </a:extLst>
            </p:cNvPr>
            <p:cNvSpPr/>
            <p:nvPr/>
          </p:nvSpPr>
          <p:spPr>
            <a:xfrm>
              <a:off x="6165427"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4" name="Freeform: Shape 1113">
              <a:extLst>
                <a:ext uri="{FF2B5EF4-FFF2-40B4-BE49-F238E27FC236}">
                  <a16:creationId xmlns:a16="http://schemas.microsoft.com/office/drawing/2014/main" id="{77259BB6-8986-4FC0-A75A-74D1A7056951}"/>
                </a:ext>
              </a:extLst>
            </p:cNvPr>
            <p:cNvSpPr/>
            <p:nvPr/>
          </p:nvSpPr>
          <p:spPr>
            <a:xfrm>
              <a:off x="6263929" y="3262983"/>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405"/>
                    <a:pt x="89" y="57833"/>
                    <a:pt x="-29" y="37307"/>
                  </a:cubicBezTo>
                  <a:cubicBezTo>
                    <a:pt x="-126" y="16782"/>
                    <a:pt x="16427" y="53"/>
                    <a:pt x="36951" y="-64"/>
                  </a:cubicBezTo>
                  <a:cubicBezTo>
                    <a:pt x="37010" y="-64"/>
                    <a:pt x="37089" y="-64"/>
                    <a:pt x="37147" y="-64"/>
                  </a:cubicBezTo>
                  <a:cubicBezTo>
                    <a:pt x="57574" y="-182"/>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5" name="Freeform: Shape 1114">
              <a:extLst>
                <a:ext uri="{FF2B5EF4-FFF2-40B4-BE49-F238E27FC236}">
                  <a16:creationId xmlns:a16="http://schemas.microsoft.com/office/drawing/2014/main" id="{DB8E46C0-EDFD-4606-8AF1-F9EF32735BEE}"/>
                </a:ext>
              </a:extLst>
            </p:cNvPr>
            <p:cNvSpPr/>
            <p:nvPr/>
          </p:nvSpPr>
          <p:spPr>
            <a:xfrm>
              <a:off x="6362850"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6" name="Freeform: Shape 1115">
              <a:extLst>
                <a:ext uri="{FF2B5EF4-FFF2-40B4-BE49-F238E27FC236}">
                  <a16:creationId xmlns:a16="http://schemas.microsoft.com/office/drawing/2014/main" id="{954FE2BD-C621-4186-B08A-1A8BC03C6291}"/>
                </a:ext>
              </a:extLst>
            </p:cNvPr>
            <p:cNvSpPr/>
            <p:nvPr/>
          </p:nvSpPr>
          <p:spPr>
            <a:xfrm>
              <a:off x="6461548" y="3262984"/>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7" name="Freeform: Shape 1116">
              <a:extLst>
                <a:ext uri="{FF2B5EF4-FFF2-40B4-BE49-F238E27FC236}">
                  <a16:creationId xmlns:a16="http://schemas.microsoft.com/office/drawing/2014/main" id="{1063A6CA-753C-4DEC-BA41-3D7B0ED88233}"/>
                </a:ext>
              </a:extLst>
            </p:cNvPr>
            <p:cNvSpPr/>
            <p:nvPr/>
          </p:nvSpPr>
          <p:spPr>
            <a:xfrm>
              <a:off x="6559686"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8" name="Freeform: Shape 1117">
              <a:extLst>
                <a:ext uri="{FF2B5EF4-FFF2-40B4-BE49-F238E27FC236}">
                  <a16:creationId xmlns:a16="http://schemas.microsoft.com/office/drawing/2014/main" id="{F66BD65F-18CF-4DF1-9A4A-2541AAD6764D}"/>
                </a:ext>
              </a:extLst>
            </p:cNvPr>
            <p:cNvSpPr/>
            <p:nvPr/>
          </p:nvSpPr>
          <p:spPr>
            <a:xfrm>
              <a:off x="6659082" y="326289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9" name="Freeform: Shape 1118">
              <a:extLst>
                <a:ext uri="{FF2B5EF4-FFF2-40B4-BE49-F238E27FC236}">
                  <a16:creationId xmlns:a16="http://schemas.microsoft.com/office/drawing/2014/main" id="{7447AEE4-5D2D-48D8-8E72-4C945084B97F}"/>
                </a:ext>
              </a:extLst>
            </p:cNvPr>
            <p:cNvSpPr/>
            <p:nvPr/>
          </p:nvSpPr>
          <p:spPr>
            <a:xfrm>
              <a:off x="6757585" y="3262983"/>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8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405"/>
                    <a:pt x="89" y="57833"/>
                    <a:pt x="-29" y="37307"/>
                  </a:cubicBezTo>
                  <a:cubicBezTo>
                    <a:pt x="-126" y="16782"/>
                    <a:pt x="16427" y="53"/>
                    <a:pt x="36952" y="-64"/>
                  </a:cubicBezTo>
                  <a:cubicBezTo>
                    <a:pt x="37010" y="-64"/>
                    <a:pt x="37089" y="-64"/>
                    <a:pt x="37148" y="-64"/>
                  </a:cubicBezTo>
                  <a:cubicBezTo>
                    <a:pt x="57574" y="-182"/>
                    <a:pt x="74206" y="16293"/>
                    <a:pt x="74324" y="36720"/>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0" name="Freeform: Shape 1119">
              <a:extLst>
                <a:ext uri="{FF2B5EF4-FFF2-40B4-BE49-F238E27FC236}">
                  <a16:creationId xmlns:a16="http://schemas.microsoft.com/office/drawing/2014/main" id="{41A11747-A945-4DAF-81D6-C9A19521AE9D}"/>
                </a:ext>
              </a:extLst>
            </p:cNvPr>
            <p:cNvSpPr/>
            <p:nvPr/>
          </p:nvSpPr>
          <p:spPr>
            <a:xfrm>
              <a:off x="6856506"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1" name="Freeform: Shape 1120">
              <a:extLst>
                <a:ext uri="{FF2B5EF4-FFF2-40B4-BE49-F238E27FC236}">
                  <a16:creationId xmlns:a16="http://schemas.microsoft.com/office/drawing/2014/main" id="{8A9BD9C3-2429-4203-93E4-FD0C3A9406DC}"/>
                </a:ext>
              </a:extLst>
            </p:cNvPr>
            <p:cNvSpPr/>
            <p:nvPr/>
          </p:nvSpPr>
          <p:spPr>
            <a:xfrm>
              <a:off x="6955009" y="3262984"/>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2" name="Freeform: Shape 1121">
              <a:extLst>
                <a:ext uri="{FF2B5EF4-FFF2-40B4-BE49-F238E27FC236}">
                  <a16:creationId xmlns:a16="http://schemas.microsoft.com/office/drawing/2014/main" id="{70B7DFD1-7EFA-4F95-8CA6-713B29C201C6}"/>
                </a:ext>
              </a:extLst>
            </p:cNvPr>
            <p:cNvSpPr/>
            <p:nvPr/>
          </p:nvSpPr>
          <p:spPr>
            <a:xfrm>
              <a:off x="7053929"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3" name="Freeform: Shape 1122">
              <a:extLst>
                <a:ext uri="{FF2B5EF4-FFF2-40B4-BE49-F238E27FC236}">
                  <a16:creationId xmlns:a16="http://schemas.microsoft.com/office/drawing/2014/main" id="{0472E2D8-CB48-4969-9705-FE62A7A92D40}"/>
                </a:ext>
              </a:extLst>
            </p:cNvPr>
            <p:cNvSpPr/>
            <p:nvPr/>
          </p:nvSpPr>
          <p:spPr>
            <a:xfrm>
              <a:off x="7942320" y="3262983"/>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405"/>
                    <a:pt x="89" y="57833"/>
                    <a:pt x="-29" y="37307"/>
                  </a:cubicBezTo>
                  <a:cubicBezTo>
                    <a:pt x="-126" y="16782"/>
                    <a:pt x="16427" y="53"/>
                    <a:pt x="36951" y="-64"/>
                  </a:cubicBezTo>
                  <a:cubicBezTo>
                    <a:pt x="37010" y="-64"/>
                    <a:pt x="37089" y="-64"/>
                    <a:pt x="37147" y="-64"/>
                  </a:cubicBezTo>
                  <a:cubicBezTo>
                    <a:pt x="57574" y="-182"/>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4" name="Freeform: Shape 1123">
              <a:extLst>
                <a:ext uri="{FF2B5EF4-FFF2-40B4-BE49-F238E27FC236}">
                  <a16:creationId xmlns:a16="http://schemas.microsoft.com/office/drawing/2014/main" id="{0D2C0D93-1EE7-48EC-80B5-AA7F3B79455A}"/>
                </a:ext>
              </a:extLst>
            </p:cNvPr>
            <p:cNvSpPr/>
            <p:nvPr/>
          </p:nvSpPr>
          <p:spPr>
            <a:xfrm>
              <a:off x="8041241"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5" name="Freeform: Shape 1124">
              <a:extLst>
                <a:ext uri="{FF2B5EF4-FFF2-40B4-BE49-F238E27FC236}">
                  <a16:creationId xmlns:a16="http://schemas.microsoft.com/office/drawing/2014/main" id="{28BDDA14-FEE1-43F2-BF80-882B606160BC}"/>
                </a:ext>
              </a:extLst>
            </p:cNvPr>
            <p:cNvSpPr/>
            <p:nvPr/>
          </p:nvSpPr>
          <p:spPr>
            <a:xfrm>
              <a:off x="8633400" y="3262984"/>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6" name="Freeform: Shape 1125">
              <a:extLst>
                <a:ext uri="{FF2B5EF4-FFF2-40B4-BE49-F238E27FC236}">
                  <a16:creationId xmlns:a16="http://schemas.microsoft.com/office/drawing/2014/main" id="{AD7609A0-6988-4B12-8E53-917C20343EB5}"/>
                </a:ext>
              </a:extLst>
            </p:cNvPr>
            <p:cNvSpPr/>
            <p:nvPr/>
          </p:nvSpPr>
          <p:spPr>
            <a:xfrm>
              <a:off x="8731537"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7" name="Freeform: Shape 1126">
              <a:extLst>
                <a:ext uri="{FF2B5EF4-FFF2-40B4-BE49-F238E27FC236}">
                  <a16:creationId xmlns:a16="http://schemas.microsoft.com/office/drawing/2014/main" id="{6DD1581B-F0A7-4EC4-95F5-054F917C7785}"/>
                </a:ext>
              </a:extLst>
            </p:cNvPr>
            <p:cNvSpPr/>
            <p:nvPr/>
          </p:nvSpPr>
          <p:spPr>
            <a:xfrm>
              <a:off x="8831129" y="326289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8" name="Freeform: Shape 1127">
              <a:extLst>
                <a:ext uri="{FF2B5EF4-FFF2-40B4-BE49-F238E27FC236}">
                  <a16:creationId xmlns:a16="http://schemas.microsoft.com/office/drawing/2014/main" id="{C4D5CD4E-90F8-44AA-A1F2-09EE07487594}"/>
                </a:ext>
              </a:extLst>
            </p:cNvPr>
            <p:cNvSpPr/>
            <p:nvPr/>
          </p:nvSpPr>
          <p:spPr>
            <a:xfrm>
              <a:off x="8929632" y="3262983"/>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7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405"/>
                    <a:pt x="89" y="57833"/>
                    <a:pt x="-29" y="37307"/>
                  </a:cubicBezTo>
                  <a:cubicBezTo>
                    <a:pt x="-126" y="16782"/>
                    <a:pt x="16427" y="53"/>
                    <a:pt x="36952" y="-64"/>
                  </a:cubicBezTo>
                  <a:cubicBezTo>
                    <a:pt x="37010" y="-64"/>
                    <a:pt x="37089" y="-64"/>
                    <a:pt x="37147" y="-64"/>
                  </a:cubicBezTo>
                  <a:cubicBezTo>
                    <a:pt x="57574" y="-182"/>
                    <a:pt x="74206" y="16293"/>
                    <a:pt x="74324" y="36720"/>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9" name="Freeform: Shape 1128">
              <a:extLst>
                <a:ext uri="{FF2B5EF4-FFF2-40B4-BE49-F238E27FC236}">
                  <a16:creationId xmlns:a16="http://schemas.microsoft.com/office/drawing/2014/main" id="{CCDB3AC1-DF9F-4854-8B75-71A09E9CF3F8}"/>
                </a:ext>
              </a:extLst>
            </p:cNvPr>
            <p:cNvSpPr/>
            <p:nvPr/>
          </p:nvSpPr>
          <p:spPr>
            <a:xfrm>
              <a:off x="9324786"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0" name="Freeform: Shape 1129">
              <a:extLst>
                <a:ext uri="{FF2B5EF4-FFF2-40B4-BE49-F238E27FC236}">
                  <a16:creationId xmlns:a16="http://schemas.microsoft.com/office/drawing/2014/main" id="{2BCB412C-BD6E-436C-BDE4-15AB568F918E}"/>
                </a:ext>
              </a:extLst>
            </p:cNvPr>
            <p:cNvSpPr/>
            <p:nvPr/>
          </p:nvSpPr>
          <p:spPr>
            <a:xfrm>
              <a:off x="3006068"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1" name="Freeform: Shape 1130">
              <a:extLst>
                <a:ext uri="{FF2B5EF4-FFF2-40B4-BE49-F238E27FC236}">
                  <a16:creationId xmlns:a16="http://schemas.microsoft.com/office/drawing/2014/main" id="{148F00FB-B72B-4D52-A441-EBA9142B61E9}"/>
                </a:ext>
              </a:extLst>
            </p:cNvPr>
            <p:cNvSpPr/>
            <p:nvPr/>
          </p:nvSpPr>
          <p:spPr>
            <a:xfrm>
              <a:off x="3400914" y="3361512"/>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2" name="Freeform: Shape 1131">
              <a:extLst>
                <a:ext uri="{FF2B5EF4-FFF2-40B4-BE49-F238E27FC236}">
                  <a16:creationId xmlns:a16="http://schemas.microsoft.com/office/drawing/2014/main" id="{28B30854-A7A2-4CEC-A187-1C3F472AD3E3}"/>
                </a:ext>
              </a:extLst>
            </p:cNvPr>
            <p:cNvSpPr/>
            <p:nvPr/>
          </p:nvSpPr>
          <p:spPr>
            <a:xfrm>
              <a:off x="5178115"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3" name="Freeform: Shape 1132">
              <a:extLst>
                <a:ext uri="{FF2B5EF4-FFF2-40B4-BE49-F238E27FC236}">
                  <a16:creationId xmlns:a16="http://schemas.microsoft.com/office/drawing/2014/main" id="{9570304E-19CA-458A-A81E-256E2FE50330}"/>
                </a:ext>
              </a:extLst>
            </p:cNvPr>
            <p:cNvSpPr/>
            <p:nvPr/>
          </p:nvSpPr>
          <p:spPr>
            <a:xfrm>
              <a:off x="5276618" y="3361597"/>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4" name="Freeform: Shape 1133">
              <a:extLst>
                <a:ext uri="{FF2B5EF4-FFF2-40B4-BE49-F238E27FC236}">
                  <a16:creationId xmlns:a16="http://schemas.microsoft.com/office/drawing/2014/main" id="{C014B3CA-F07D-4363-8044-FC3FF54D1A2A}"/>
                </a:ext>
              </a:extLst>
            </p:cNvPr>
            <p:cNvSpPr/>
            <p:nvPr/>
          </p:nvSpPr>
          <p:spPr>
            <a:xfrm>
              <a:off x="5375538"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5" name="Freeform: Shape 1134">
              <a:extLst>
                <a:ext uri="{FF2B5EF4-FFF2-40B4-BE49-F238E27FC236}">
                  <a16:creationId xmlns:a16="http://schemas.microsoft.com/office/drawing/2014/main" id="{9DC3795F-0D1A-47DC-B12F-CF57A152F90B}"/>
                </a:ext>
              </a:extLst>
            </p:cNvPr>
            <p:cNvSpPr/>
            <p:nvPr/>
          </p:nvSpPr>
          <p:spPr>
            <a:xfrm>
              <a:off x="5474041" y="3361597"/>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6" name="Freeform: Shape 1135">
              <a:extLst>
                <a:ext uri="{FF2B5EF4-FFF2-40B4-BE49-F238E27FC236}">
                  <a16:creationId xmlns:a16="http://schemas.microsoft.com/office/drawing/2014/main" id="{C89DE843-66E7-4E71-9B67-87988BC0CCEC}"/>
                </a:ext>
              </a:extLst>
            </p:cNvPr>
            <p:cNvSpPr/>
            <p:nvPr/>
          </p:nvSpPr>
          <p:spPr>
            <a:xfrm>
              <a:off x="5572961" y="3361512"/>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7" name="Freeform: Shape 1136">
              <a:extLst>
                <a:ext uri="{FF2B5EF4-FFF2-40B4-BE49-F238E27FC236}">
                  <a16:creationId xmlns:a16="http://schemas.microsoft.com/office/drawing/2014/main" id="{8CC5515E-3A22-4DD4-BC7B-9F67DEFFE38C}"/>
                </a:ext>
              </a:extLst>
            </p:cNvPr>
            <p:cNvSpPr/>
            <p:nvPr/>
          </p:nvSpPr>
          <p:spPr>
            <a:xfrm>
              <a:off x="5671771"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8" name="Freeform: Shape 1137">
              <a:extLst>
                <a:ext uri="{FF2B5EF4-FFF2-40B4-BE49-F238E27FC236}">
                  <a16:creationId xmlns:a16="http://schemas.microsoft.com/office/drawing/2014/main" id="{F425F0E3-FD47-4277-B445-5390F80C0F49}"/>
                </a:ext>
              </a:extLst>
            </p:cNvPr>
            <p:cNvSpPr/>
            <p:nvPr/>
          </p:nvSpPr>
          <p:spPr>
            <a:xfrm>
              <a:off x="5770274" y="3361597"/>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9" name="Freeform: Shape 1138">
              <a:extLst>
                <a:ext uri="{FF2B5EF4-FFF2-40B4-BE49-F238E27FC236}">
                  <a16:creationId xmlns:a16="http://schemas.microsoft.com/office/drawing/2014/main" id="{3776603D-3CD5-493A-9952-7F114577CFA6}"/>
                </a:ext>
              </a:extLst>
            </p:cNvPr>
            <p:cNvSpPr/>
            <p:nvPr/>
          </p:nvSpPr>
          <p:spPr>
            <a:xfrm>
              <a:off x="5869194"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0" name="Freeform: Shape 1139">
              <a:extLst>
                <a:ext uri="{FF2B5EF4-FFF2-40B4-BE49-F238E27FC236}">
                  <a16:creationId xmlns:a16="http://schemas.microsoft.com/office/drawing/2014/main" id="{3E2F503F-B259-4B32-83DD-C0E86E929E75}"/>
                </a:ext>
              </a:extLst>
            </p:cNvPr>
            <p:cNvSpPr/>
            <p:nvPr/>
          </p:nvSpPr>
          <p:spPr>
            <a:xfrm>
              <a:off x="5967697"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6" y="-65"/>
                    <a:pt x="37284" y="-65"/>
                    <a:pt x="37342" y="-65"/>
                  </a:cubicBezTo>
                  <a:cubicBezTo>
                    <a:pt x="57770"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1" name="Freeform: Shape 1140">
              <a:extLst>
                <a:ext uri="{FF2B5EF4-FFF2-40B4-BE49-F238E27FC236}">
                  <a16:creationId xmlns:a16="http://schemas.microsoft.com/office/drawing/2014/main" id="{3EC1B459-7DAA-4BE4-803D-E2107A6DF835}"/>
                </a:ext>
              </a:extLst>
            </p:cNvPr>
            <p:cNvSpPr/>
            <p:nvPr/>
          </p:nvSpPr>
          <p:spPr>
            <a:xfrm>
              <a:off x="6066616" y="3361512"/>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2" name="Freeform: Shape 1141">
              <a:extLst>
                <a:ext uri="{FF2B5EF4-FFF2-40B4-BE49-F238E27FC236}">
                  <a16:creationId xmlns:a16="http://schemas.microsoft.com/office/drawing/2014/main" id="{BE471CB6-F3AF-4E13-85A7-0703B6219FEB}"/>
                </a:ext>
              </a:extLst>
            </p:cNvPr>
            <p:cNvSpPr/>
            <p:nvPr/>
          </p:nvSpPr>
          <p:spPr>
            <a:xfrm>
              <a:off x="6165426"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3" name="Freeform: Shape 1142">
              <a:extLst>
                <a:ext uri="{FF2B5EF4-FFF2-40B4-BE49-F238E27FC236}">
                  <a16:creationId xmlns:a16="http://schemas.microsoft.com/office/drawing/2014/main" id="{A6DDFA31-022F-4260-805A-695622067ACE}"/>
                </a:ext>
              </a:extLst>
            </p:cNvPr>
            <p:cNvSpPr/>
            <p:nvPr/>
          </p:nvSpPr>
          <p:spPr>
            <a:xfrm>
              <a:off x="6263930"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4" name="Freeform: Shape 1143">
              <a:extLst>
                <a:ext uri="{FF2B5EF4-FFF2-40B4-BE49-F238E27FC236}">
                  <a16:creationId xmlns:a16="http://schemas.microsoft.com/office/drawing/2014/main" id="{FB77E10E-6551-4CA3-8191-70E51CC2406B}"/>
                </a:ext>
              </a:extLst>
            </p:cNvPr>
            <p:cNvSpPr/>
            <p:nvPr/>
          </p:nvSpPr>
          <p:spPr>
            <a:xfrm>
              <a:off x="6362850"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5" name="Freeform: Shape 1144">
              <a:extLst>
                <a:ext uri="{FF2B5EF4-FFF2-40B4-BE49-F238E27FC236}">
                  <a16:creationId xmlns:a16="http://schemas.microsoft.com/office/drawing/2014/main" id="{D7145412-9DF1-422C-A79B-1B752A8D3D33}"/>
                </a:ext>
              </a:extLst>
            </p:cNvPr>
            <p:cNvSpPr/>
            <p:nvPr/>
          </p:nvSpPr>
          <p:spPr>
            <a:xfrm>
              <a:off x="6461549"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6" name="Freeform: Shape 1145">
              <a:extLst>
                <a:ext uri="{FF2B5EF4-FFF2-40B4-BE49-F238E27FC236}">
                  <a16:creationId xmlns:a16="http://schemas.microsoft.com/office/drawing/2014/main" id="{27ECA4AB-5F8C-4C17-9D2F-944ADB17B517}"/>
                </a:ext>
              </a:extLst>
            </p:cNvPr>
            <p:cNvSpPr/>
            <p:nvPr/>
          </p:nvSpPr>
          <p:spPr>
            <a:xfrm>
              <a:off x="6559686" y="3361512"/>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7" name="Freeform: Shape 1146">
              <a:extLst>
                <a:ext uri="{FF2B5EF4-FFF2-40B4-BE49-F238E27FC236}">
                  <a16:creationId xmlns:a16="http://schemas.microsoft.com/office/drawing/2014/main" id="{C6C24580-80B7-4AB1-90E7-1EBFD99A935A}"/>
                </a:ext>
              </a:extLst>
            </p:cNvPr>
            <p:cNvSpPr/>
            <p:nvPr/>
          </p:nvSpPr>
          <p:spPr>
            <a:xfrm>
              <a:off x="6659082"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8" name="Freeform: Shape 1147">
              <a:extLst>
                <a:ext uri="{FF2B5EF4-FFF2-40B4-BE49-F238E27FC236}">
                  <a16:creationId xmlns:a16="http://schemas.microsoft.com/office/drawing/2014/main" id="{9C7ACF7D-CD1E-41B8-B61A-FA8789F9A393}"/>
                </a:ext>
              </a:extLst>
            </p:cNvPr>
            <p:cNvSpPr/>
            <p:nvPr/>
          </p:nvSpPr>
          <p:spPr>
            <a:xfrm>
              <a:off x="6757585" y="3361597"/>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9" name="Freeform: Shape 1148">
              <a:extLst>
                <a:ext uri="{FF2B5EF4-FFF2-40B4-BE49-F238E27FC236}">
                  <a16:creationId xmlns:a16="http://schemas.microsoft.com/office/drawing/2014/main" id="{CA1E1979-ABED-4B72-B415-7D03EA427844}"/>
                </a:ext>
              </a:extLst>
            </p:cNvPr>
            <p:cNvSpPr/>
            <p:nvPr/>
          </p:nvSpPr>
          <p:spPr>
            <a:xfrm>
              <a:off x="6856506" y="3361708"/>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0" name="Freeform: Shape 1149">
              <a:extLst>
                <a:ext uri="{FF2B5EF4-FFF2-40B4-BE49-F238E27FC236}">
                  <a16:creationId xmlns:a16="http://schemas.microsoft.com/office/drawing/2014/main" id="{C782B68F-FDFC-4F2F-9420-AAD69A87F37B}"/>
                </a:ext>
              </a:extLst>
            </p:cNvPr>
            <p:cNvSpPr/>
            <p:nvPr/>
          </p:nvSpPr>
          <p:spPr>
            <a:xfrm>
              <a:off x="6955009"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1" name="Freeform: Shape 1150">
              <a:extLst>
                <a:ext uri="{FF2B5EF4-FFF2-40B4-BE49-F238E27FC236}">
                  <a16:creationId xmlns:a16="http://schemas.microsoft.com/office/drawing/2014/main" id="{38C5125F-A52F-478F-A7F0-87B8336D0A6E}"/>
                </a:ext>
              </a:extLst>
            </p:cNvPr>
            <p:cNvSpPr/>
            <p:nvPr/>
          </p:nvSpPr>
          <p:spPr>
            <a:xfrm>
              <a:off x="7053929" y="3361512"/>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5" y="73896"/>
                  </a:cubicBezTo>
                  <a:cubicBezTo>
                    <a:pt x="16329" y="73778"/>
                    <a:pt x="-126" y="57147"/>
                    <a:pt x="-29" y="36720"/>
                  </a:cubicBezTo>
                  <a:cubicBezTo>
                    <a:pt x="89" y="16371"/>
                    <a:pt x="16602"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2" name="Freeform: Shape 1151">
              <a:extLst>
                <a:ext uri="{FF2B5EF4-FFF2-40B4-BE49-F238E27FC236}">
                  <a16:creationId xmlns:a16="http://schemas.microsoft.com/office/drawing/2014/main" id="{A3B3408E-8D9C-44D5-B5B9-59FE1BEDFAE8}"/>
                </a:ext>
              </a:extLst>
            </p:cNvPr>
            <p:cNvSpPr/>
            <p:nvPr/>
          </p:nvSpPr>
          <p:spPr>
            <a:xfrm>
              <a:off x="7152432"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3" name="Freeform: Shape 1152">
              <a:extLst>
                <a:ext uri="{FF2B5EF4-FFF2-40B4-BE49-F238E27FC236}">
                  <a16:creationId xmlns:a16="http://schemas.microsoft.com/office/drawing/2014/main" id="{D14FDBD0-5BF3-4C1F-A3A7-899D0088BC43}"/>
                </a:ext>
              </a:extLst>
            </p:cNvPr>
            <p:cNvSpPr/>
            <p:nvPr/>
          </p:nvSpPr>
          <p:spPr>
            <a:xfrm>
              <a:off x="7942321"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4" name="Freeform: Shape 1153">
              <a:extLst>
                <a:ext uri="{FF2B5EF4-FFF2-40B4-BE49-F238E27FC236}">
                  <a16:creationId xmlns:a16="http://schemas.microsoft.com/office/drawing/2014/main" id="{9F3E4184-A02D-44F3-BFF3-88058CE8B87E}"/>
                </a:ext>
              </a:extLst>
            </p:cNvPr>
            <p:cNvSpPr/>
            <p:nvPr/>
          </p:nvSpPr>
          <p:spPr>
            <a:xfrm>
              <a:off x="8041241" y="3361708"/>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5" name="Freeform: Shape 1154">
              <a:extLst>
                <a:ext uri="{FF2B5EF4-FFF2-40B4-BE49-F238E27FC236}">
                  <a16:creationId xmlns:a16="http://schemas.microsoft.com/office/drawing/2014/main" id="{1B04C6FC-DEDE-49C3-8B15-B93F9C7D6FEC}"/>
                </a:ext>
              </a:extLst>
            </p:cNvPr>
            <p:cNvSpPr/>
            <p:nvPr/>
          </p:nvSpPr>
          <p:spPr>
            <a:xfrm>
              <a:off x="8633400"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6" name="Freeform: Shape 1155">
              <a:extLst>
                <a:ext uri="{FF2B5EF4-FFF2-40B4-BE49-F238E27FC236}">
                  <a16:creationId xmlns:a16="http://schemas.microsoft.com/office/drawing/2014/main" id="{657D7A38-6B32-4A35-A2C8-C84621D424A2}"/>
                </a:ext>
              </a:extLst>
            </p:cNvPr>
            <p:cNvSpPr/>
            <p:nvPr/>
          </p:nvSpPr>
          <p:spPr>
            <a:xfrm>
              <a:off x="8831129" y="3361708"/>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7" name="Freeform: Shape 1156">
              <a:extLst>
                <a:ext uri="{FF2B5EF4-FFF2-40B4-BE49-F238E27FC236}">
                  <a16:creationId xmlns:a16="http://schemas.microsoft.com/office/drawing/2014/main" id="{5C907BF1-781E-4241-AFCE-2B7E0549D87F}"/>
                </a:ext>
              </a:extLst>
            </p:cNvPr>
            <p:cNvSpPr/>
            <p:nvPr/>
          </p:nvSpPr>
          <p:spPr>
            <a:xfrm>
              <a:off x="8929633" y="3361597"/>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8" name="Freeform: Shape 1157">
              <a:extLst>
                <a:ext uri="{FF2B5EF4-FFF2-40B4-BE49-F238E27FC236}">
                  <a16:creationId xmlns:a16="http://schemas.microsoft.com/office/drawing/2014/main" id="{842EC51F-0F44-4E73-8380-1F9D72FAB733}"/>
                </a:ext>
              </a:extLst>
            </p:cNvPr>
            <p:cNvSpPr/>
            <p:nvPr/>
          </p:nvSpPr>
          <p:spPr>
            <a:xfrm>
              <a:off x="9324785" y="3361708"/>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9" name="Freeform: Shape 1158">
              <a:extLst>
                <a:ext uri="{FF2B5EF4-FFF2-40B4-BE49-F238E27FC236}">
                  <a16:creationId xmlns:a16="http://schemas.microsoft.com/office/drawing/2014/main" id="{3E373B11-0C3D-4AB7-9B0C-F09A24548BD7}"/>
                </a:ext>
              </a:extLst>
            </p:cNvPr>
            <p:cNvSpPr/>
            <p:nvPr/>
          </p:nvSpPr>
          <p:spPr>
            <a:xfrm>
              <a:off x="9423289"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0" name="Freeform: Shape 1159">
              <a:extLst>
                <a:ext uri="{FF2B5EF4-FFF2-40B4-BE49-F238E27FC236}">
                  <a16:creationId xmlns:a16="http://schemas.microsoft.com/office/drawing/2014/main" id="{DEE1C783-2556-4899-B7D7-B0573E703EE2}"/>
                </a:ext>
              </a:extLst>
            </p:cNvPr>
            <p:cNvSpPr/>
            <p:nvPr/>
          </p:nvSpPr>
          <p:spPr>
            <a:xfrm>
              <a:off x="3104570"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1" name="Freeform: Shape 1160">
              <a:extLst>
                <a:ext uri="{FF2B5EF4-FFF2-40B4-BE49-F238E27FC236}">
                  <a16:creationId xmlns:a16="http://schemas.microsoft.com/office/drawing/2014/main" id="{4663653D-D426-42C3-B5D6-03F6A852CC12}"/>
                </a:ext>
              </a:extLst>
            </p:cNvPr>
            <p:cNvSpPr/>
            <p:nvPr/>
          </p:nvSpPr>
          <p:spPr>
            <a:xfrm>
              <a:off x="3203491"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2" name="Freeform: Shape 1161">
              <a:extLst>
                <a:ext uri="{FF2B5EF4-FFF2-40B4-BE49-F238E27FC236}">
                  <a16:creationId xmlns:a16="http://schemas.microsoft.com/office/drawing/2014/main" id="{417DCE59-9A74-4AC2-916A-82656F8B77B6}"/>
                </a:ext>
              </a:extLst>
            </p:cNvPr>
            <p:cNvSpPr/>
            <p:nvPr/>
          </p:nvSpPr>
          <p:spPr>
            <a:xfrm>
              <a:off x="3301994"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3" name="Freeform: Shape 1162">
              <a:extLst>
                <a:ext uri="{FF2B5EF4-FFF2-40B4-BE49-F238E27FC236}">
                  <a16:creationId xmlns:a16="http://schemas.microsoft.com/office/drawing/2014/main" id="{9567769F-7BD0-4391-AFDD-A7EF7CDE5C75}"/>
                </a:ext>
              </a:extLst>
            </p:cNvPr>
            <p:cNvSpPr/>
            <p:nvPr/>
          </p:nvSpPr>
          <p:spPr>
            <a:xfrm>
              <a:off x="3400914"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4" name="Freeform: Shape 1163">
              <a:extLst>
                <a:ext uri="{FF2B5EF4-FFF2-40B4-BE49-F238E27FC236}">
                  <a16:creationId xmlns:a16="http://schemas.microsoft.com/office/drawing/2014/main" id="{50DD803A-8997-46E7-964A-43ED0F32DF21}"/>
                </a:ext>
              </a:extLst>
            </p:cNvPr>
            <p:cNvSpPr/>
            <p:nvPr/>
          </p:nvSpPr>
          <p:spPr>
            <a:xfrm>
              <a:off x="3499417" y="34604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5" name="Freeform: Shape 1164">
              <a:extLst>
                <a:ext uri="{FF2B5EF4-FFF2-40B4-BE49-F238E27FC236}">
                  <a16:creationId xmlns:a16="http://schemas.microsoft.com/office/drawing/2014/main" id="{44CEB7B7-77EF-4044-98D5-605E23935E37}"/>
                </a:ext>
              </a:extLst>
            </p:cNvPr>
            <p:cNvSpPr/>
            <p:nvPr/>
          </p:nvSpPr>
          <p:spPr>
            <a:xfrm>
              <a:off x="3598337"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6" name="Freeform: Shape 1165">
              <a:extLst>
                <a:ext uri="{FF2B5EF4-FFF2-40B4-BE49-F238E27FC236}">
                  <a16:creationId xmlns:a16="http://schemas.microsoft.com/office/drawing/2014/main" id="{68E870F2-5066-4C45-9451-68D56BF64EC9}"/>
                </a:ext>
              </a:extLst>
            </p:cNvPr>
            <p:cNvSpPr/>
            <p:nvPr/>
          </p:nvSpPr>
          <p:spPr>
            <a:xfrm>
              <a:off x="3697147"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7" name="Freeform: Shape 1166">
              <a:extLst>
                <a:ext uri="{FF2B5EF4-FFF2-40B4-BE49-F238E27FC236}">
                  <a16:creationId xmlns:a16="http://schemas.microsoft.com/office/drawing/2014/main" id="{055DB856-E1C3-4D54-BA7C-8BB25ABF1985}"/>
                </a:ext>
              </a:extLst>
            </p:cNvPr>
            <p:cNvSpPr/>
            <p:nvPr/>
          </p:nvSpPr>
          <p:spPr>
            <a:xfrm>
              <a:off x="5276617"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8" name="Freeform: Shape 1167">
              <a:extLst>
                <a:ext uri="{FF2B5EF4-FFF2-40B4-BE49-F238E27FC236}">
                  <a16:creationId xmlns:a16="http://schemas.microsoft.com/office/drawing/2014/main" id="{66038EB0-28D7-4F62-9AAC-877E11112D09}"/>
                </a:ext>
              </a:extLst>
            </p:cNvPr>
            <p:cNvSpPr/>
            <p:nvPr/>
          </p:nvSpPr>
          <p:spPr>
            <a:xfrm>
              <a:off x="5375538"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9" name="Freeform: Shape 1168">
              <a:extLst>
                <a:ext uri="{FF2B5EF4-FFF2-40B4-BE49-F238E27FC236}">
                  <a16:creationId xmlns:a16="http://schemas.microsoft.com/office/drawing/2014/main" id="{15652C36-FCDC-4D76-8AB9-DA3C03762A65}"/>
                </a:ext>
              </a:extLst>
            </p:cNvPr>
            <p:cNvSpPr/>
            <p:nvPr/>
          </p:nvSpPr>
          <p:spPr>
            <a:xfrm>
              <a:off x="5474040" y="34604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0" name="Freeform: Shape 1169">
              <a:extLst>
                <a:ext uri="{FF2B5EF4-FFF2-40B4-BE49-F238E27FC236}">
                  <a16:creationId xmlns:a16="http://schemas.microsoft.com/office/drawing/2014/main" id="{D6F52352-2FDD-4FC7-A144-D741823B7F6A}"/>
                </a:ext>
              </a:extLst>
            </p:cNvPr>
            <p:cNvSpPr/>
            <p:nvPr/>
          </p:nvSpPr>
          <p:spPr>
            <a:xfrm>
              <a:off x="5572961" y="3460321"/>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81"/>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1" name="Freeform: Shape 1170">
              <a:extLst>
                <a:ext uri="{FF2B5EF4-FFF2-40B4-BE49-F238E27FC236}">
                  <a16:creationId xmlns:a16="http://schemas.microsoft.com/office/drawing/2014/main" id="{A364844C-595C-4158-A8FF-027932F723A1}"/>
                </a:ext>
              </a:extLst>
            </p:cNvPr>
            <p:cNvSpPr/>
            <p:nvPr/>
          </p:nvSpPr>
          <p:spPr>
            <a:xfrm>
              <a:off x="5671770"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2" name="Freeform: Shape 1171">
              <a:extLst>
                <a:ext uri="{FF2B5EF4-FFF2-40B4-BE49-F238E27FC236}">
                  <a16:creationId xmlns:a16="http://schemas.microsoft.com/office/drawing/2014/main" id="{B368255B-B6E1-469E-AE55-C8C7EE5B0DDD}"/>
                </a:ext>
              </a:extLst>
            </p:cNvPr>
            <p:cNvSpPr/>
            <p:nvPr/>
          </p:nvSpPr>
          <p:spPr>
            <a:xfrm>
              <a:off x="5770273"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3" name="Freeform: Shape 1172">
              <a:extLst>
                <a:ext uri="{FF2B5EF4-FFF2-40B4-BE49-F238E27FC236}">
                  <a16:creationId xmlns:a16="http://schemas.microsoft.com/office/drawing/2014/main" id="{D469B251-6B99-4FEF-9854-C0067BDBD2D2}"/>
                </a:ext>
              </a:extLst>
            </p:cNvPr>
            <p:cNvSpPr/>
            <p:nvPr/>
          </p:nvSpPr>
          <p:spPr>
            <a:xfrm>
              <a:off x="5869194" y="3460322"/>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4" name="Freeform: Shape 1173">
              <a:extLst>
                <a:ext uri="{FF2B5EF4-FFF2-40B4-BE49-F238E27FC236}">
                  <a16:creationId xmlns:a16="http://schemas.microsoft.com/office/drawing/2014/main" id="{687E9B27-48D3-470F-94D0-02CF0DA862CC}"/>
                </a:ext>
              </a:extLst>
            </p:cNvPr>
            <p:cNvSpPr/>
            <p:nvPr/>
          </p:nvSpPr>
          <p:spPr>
            <a:xfrm>
              <a:off x="5967697" y="34604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5" name="Freeform: Shape 1174">
              <a:extLst>
                <a:ext uri="{FF2B5EF4-FFF2-40B4-BE49-F238E27FC236}">
                  <a16:creationId xmlns:a16="http://schemas.microsoft.com/office/drawing/2014/main" id="{124C3601-98B5-493B-A37D-8B82A77ADDBB}"/>
                </a:ext>
              </a:extLst>
            </p:cNvPr>
            <p:cNvSpPr/>
            <p:nvPr/>
          </p:nvSpPr>
          <p:spPr>
            <a:xfrm>
              <a:off x="6066617" y="346032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6" name="Freeform: Shape 1175">
              <a:extLst>
                <a:ext uri="{FF2B5EF4-FFF2-40B4-BE49-F238E27FC236}">
                  <a16:creationId xmlns:a16="http://schemas.microsoft.com/office/drawing/2014/main" id="{835A9A3C-690D-4314-8AC9-01C4911EDB26}"/>
                </a:ext>
              </a:extLst>
            </p:cNvPr>
            <p:cNvSpPr/>
            <p:nvPr/>
          </p:nvSpPr>
          <p:spPr>
            <a:xfrm>
              <a:off x="6165427"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7" name="Freeform: Shape 1176">
              <a:extLst>
                <a:ext uri="{FF2B5EF4-FFF2-40B4-BE49-F238E27FC236}">
                  <a16:creationId xmlns:a16="http://schemas.microsoft.com/office/drawing/2014/main" id="{99E36FE4-002A-45A8-9848-44FB8780D9FA}"/>
                </a:ext>
              </a:extLst>
            </p:cNvPr>
            <p:cNvSpPr/>
            <p:nvPr/>
          </p:nvSpPr>
          <p:spPr>
            <a:xfrm>
              <a:off x="6263929"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8" name="Freeform: Shape 1177">
              <a:extLst>
                <a:ext uri="{FF2B5EF4-FFF2-40B4-BE49-F238E27FC236}">
                  <a16:creationId xmlns:a16="http://schemas.microsoft.com/office/drawing/2014/main" id="{0F8381A7-14F0-46CC-A2A0-6A84BC412B6D}"/>
                </a:ext>
              </a:extLst>
            </p:cNvPr>
            <p:cNvSpPr/>
            <p:nvPr/>
          </p:nvSpPr>
          <p:spPr>
            <a:xfrm>
              <a:off x="6362850"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9" name="Freeform: Shape 1178">
              <a:extLst>
                <a:ext uri="{FF2B5EF4-FFF2-40B4-BE49-F238E27FC236}">
                  <a16:creationId xmlns:a16="http://schemas.microsoft.com/office/drawing/2014/main" id="{A2EAC33C-1D79-42D2-9B79-CE0718EA8FC5}"/>
                </a:ext>
              </a:extLst>
            </p:cNvPr>
            <p:cNvSpPr/>
            <p:nvPr/>
          </p:nvSpPr>
          <p:spPr>
            <a:xfrm>
              <a:off x="6461548" y="3460407"/>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0" name="Freeform: Shape 1179">
              <a:extLst>
                <a:ext uri="{FF2B5EF4-FFF2-40B4-BE49-F238E27FC236}">
                  <a16:creationId xmlns:a16="http://schemas.microsoft.com/office/drawing/2014/main" id="{4E1DAEC8-E6E7-438D-8BBF-539B8BADF47D}"/>
                </a:ext>
              </a:extLst>
            </p:cNvPr>
            <p:cNvSpPr/>
            <p:nvPr/>
          </p:nvSpPr>
          <p:spPr>
            <a:xfrm>
              <a:off x="6559686"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1" name="Freeform: Shape 1180">
              <a:extLst>
                <a:ext uri="{FF2B5EF4-FFF2-40B4-BE49-F238E27FC236}">
                  <a16:creationId xmlns:a16="http://schemas.microsoft.com/office/drawing/2014/main" id="{F869410E-071F-49DA-ADA6-237B05D6F397}"/>
                </a:ext>
              </a:extLst>
            </p:cNvPr>
            <p:cNvSpPr/>
            <p:nvPr/>
          </p:nvSpPr>
          <p:spPr>
            <a:xfrm>
              <a:off x="6659082" y="3460322"/>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2" name="Freeform: Shape 1181">
              <a:extLst>
                <a:ext uri="{FF2B5EF4-FFF2-40B4-BE49-F238E27FC236}">
                  <a16:creationId xmlns:a16="http://schemas.microsoft.com/office/drawing/2014/main" id="{E7F51B6B-5A72-4450-9A82-016F950A722E}"/>
                </a:ext>
              </a:extLst>
            </p:cNvPr>
            <p:cNvSpPr/>
            <p:nvPr/>
          </p:nvSpPr>
          <p:spPr>
            <a:xfrm>
              <a:off x="6757585" y="3460406"/>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8" y="-64"/>
                  </a:cubicBezTo>
                  <a:cubicBezTo>
                    <a:pt x="57574" y="-181"/>
                    <a:pt x="74206" y="16293"/>
                    <a:pt x="74324" y="36720"/>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3" name="Freeform: Shape 1182">
              <a:extLst>
                <a:ext uri="{FF2B5EF4-FFF2-40B4-BE49-F238E27FC236}">
                  <a16:creationId xmlns:a16="http://schemas.microsoft.com/office/drawing/2014/main" id="{100BC022-489B-482B-927B-8BCF1814DF7A}"/>
                </a:ext>
              </a:extLst>
            </p:cNvPr>
            <p:cNvSpPr/>
            <p:nvPr/>
          </p:nvSpPr>
          <p:spPr>
            <a:xfrm>
              <a:off x="6856506"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4" name="Freeform: Shape 1183">
              <a:extLst>
                <a:ext uri="{FF2B5EF4-FFF2-40B4-BE49-F238E27FC236}">
                  <a16:creationId xmlns:a16="http://schemas.microsoft.com/office/drawing/2014/main" id="{A0139F42-ABF1-450A-88A3-13A13CB1A30F}"/>
                </a:ext>
              </a:extLst>
            </p:cNvPr>
            <p:cNvSpPr/>
            <p:nvPr/>
          </p:nvSpPr>
          <p:spPr>
            <a:xfrm>
              <a:off x="6955009" y="3460407"/>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5" name="Freeform: Shape 1184">
              <a:extLst>
                <a:ext uri="{FF2B5EF4-FFF2-40B4-BE49-F238E27FC236}">
                  <a16:creationId xmlns:a16="http://schemas.microsoft.com/office/drawing/2014/main" id="{1F82E05B-5D94-49A1-B962-923B757454D6}"/>
                </a:ext>
              </a:extLst>
            </p:cNvPr>
            <p:cNvSpPr/>
            <p:nvPr/>
          </p:nvSpPr>
          <p:spPr>
            <a:xfrm>
              <a:off x="7053929"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6" name="Freeform: Shape 1185">
              <a:extLst>
                <a:ext uri="{FF2B5EF4-FFF2-40B4-BE49-F238E27FC236}">
                  <a16:creationId xmlns:a16="http://schemas.microsoft.com/office/drawing/2014/main" id="{192F3AB0-0EA1-4DC9-B413-E480DBC15FEA}"/>
                </a:ext>
              </a:extLst>
            </p:cNvPr>
            <p:cNvSpPr/>
            <p:nvPr/>
          </p:nvSpPr>
          <p:spPr>
            <a:xfrm>
              <a:off x="7152432" y="34604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7" name="Freeform: Shape 1186">
              <a:extLst>
                <a:ext uri="{FF2B5EF4-FFF2-40B4-BE49-F238E27FC236}">
                  <a16:creationId xmlns:a16="http://schemas.microsoft.com/office/drawing/2014/main" id="{DB19C9C7-30BC-4AF2-BBF2-83196D3B44FC}"/>
                </a:ext>
              </a:extLst>
            </p:cNvPr>
            <p:cNvSpPr/>
            <p:nvPr/>
          </p:nvSpPr>
          <p:spPr>
            <a:xfrm>
              <a:off x="7942320"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8" name="Freeform: Shape 1187">
              <a:extLst>
                <a:ext uri="{FF2B5EF4-FFF2-40B4-BE49-F238E27FC236}">
                  <a16:creationId xmlns:a16="http://schemas.microsoft.com/office/drawing/2014/main" id="{F8771BFB-5996-4178-82E3-55FF533BF3D5}"/>
                </a:ext>
              </a:extLst>
            </p:cNvPr>
            <p:cNvSpPr/>
            <p:nvPr/>
          </p:nvSpPr>
          <p:spPr>
            <a:xfrm>
              <a:off x="8041241"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9" name="Freeform: Shape 1188">
              <a:extLst>
                <a:ext uri="{FF2B5EF4-FFF2-40B4-BE49-F238E27FC236}">
                  <a16:creationId xmlns:a16="http://schemas.microsoft.com/office/drawing/2014/main" id="{28098814-4572-4DA5-A092-DD07CC2F9F25}"/>
                </a:ext>
              </a:extLst>
            </p:cNvPr>
            <p:cNvSpPr/>
            <p:nvPr/>
          </p:nvSpPr>
          <p:spPr>
            <a:xfrm>
              <a:off x="8633400" y="3460407"/>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0" name="Freeform: Shape 1189">
              <a:extLst>
                <a:ext uri="{FF2B5EF4-FFF2-40B4-BE49-F238E27FC236}">
                  <a16:creationId xmlns:a16="http://schemas.microsoft.com/office/drawing/2014/main" id="{6E23BD29-F924-415E-8516-561BBA5E1AC9}"/>
                </a:ext>
              </a:extLst>
            </p:cNvPr>
            <p:cNvSpPr/>
            <p:nvPr/>
          </p:nvSpPr>
          <p:spPr>
            <a:xfrm>
              <a:off x="9225976" y="346032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1" name="Freeform: Shape 1190">
              <a:extLst>
                <a:ext uri="{FF2B5EF4-FFF2-40B4-BE49-F238E27FC236}">
                  <a16:creationId xmlns:a16="http://schemas.microsoft.com/office/drawing/2014/main" id="{C4C12A37-83F4-4EBF-A0AA-39DD73BBED95}"/>
                </a:ext>
              </a:extLst>
            </p:cNvPr>
            <p:cNvSpPr/>
            <p:nvPr/>
          </p:nvSpPr>
          <p:spPr>
            <a:xfrm>
              <a:off x="9423288"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2" name="Freeform: Shape 1191">
              <a:extLst>
                <a:ext uri="{FF2B5EF4-FFF2-40B4-BE49-F238E27FC236}">
                  <a16:creationId xmlns:a16="http://schemas.microsoft.com/office/drawing/2014/main" id="{4D977F00-DCCC-409A-970B-347CEC7417EF}"/>
                </a:ext>
              </a:extLst>
            </p:cNvPr>
            <p:cNvSpPr/>
            <p:nvPr/>
          </p:nvSpPr>
          <p:spPr>
            <a:xfrm>
              <a:off x="3301994" y="35592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3" name="Freeform: Shape 1192">
              <a:extLst>
                <a:ext uri="{FF2B5EF4-FFF2-40B4-BE49-F238E27FC236}">
                  <a16:creationId xmlns:a16="http://schemas.microsoft.com/office/drawing/2014/main" id="{B5263EDE-86C4-4AEA-8317-3B47D860594E}"/>
                </a:ext>
              </a:extLst>
            </p:cNvPr>
            <p:cNvSpPr/>
            <p:nvPr/>
          </p:nvSpPr>
          <p:spPr>
            <a:xfrm>
              <a:off x="3400914"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4" name="Freeform: Shape 1193">
              <a:extLst>
                <a:ext uri="{FF2B5EF4-FFF2-40B4-BE49-F238E27FC236}">
                  <a16:creationId xmlns:a16="http://schemas.microsoft.com/office/drawing/2014/main" id="{65402E41-6A8C-44D9-86AB-F35C4872545E}"/>
                </a:ext>
              </a:extLst>
            </p:cNvPr>
            <p:cNvSpPr/>
            <p:nvPr/>
          </p:nvSpPr>
          <p:spPr>
            <a:xfrm>
              <a:off x="3499724"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5" name="Freeform: Shape 1194">
              <a:extLst>
                <a:ext uri="{FF2B5EF4-FFF2-40B4-BE49-F238E27FC236}">
                  <a16:creationId xmlns:a16="http://schemas.microsoft.com/office/drawing/2014/main" id="{EDB4FD7D-5C97-4A40-9970-D17C188A9092}"/>
                </a:ext>
              </a:extLst>
            </p:cNvPr>
            <p:cNvSpPr/>
            <p:nvPr/>
          </p:nvSpPr>
          <p:spPr>
            <a:xfrm>
              <a:off x="3598337"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6" name="Freeform: Shape 1195">
              <a:extLst>
                <a:ext uri="{FF2B5EF4-FFF2-40B4-BE49-F238E27FC236}">
                  <a16:creationId xmlns:a16="http://schemas.microsoft.com/office/drawing/2014/main" id="{0093A1A3-D29D-4A4E-B0AC-DCA1983719EE}"/>
                </a:ext>
              </a:extLst>
            </p:cNvPr>
            <p:cNvSpPr/>
            <p:nvPr/>
          </p:nvSpPr>
          <p:spPr>
            <a:xfrm>
              <a:off x="3697147"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7" name="Freeform: Shape 1196">
              <a:extLst>
                <a:ext uri="{FF2B5EF4-FFF2-40B4-BE49-F238E27FC236}">
                  <a16:creationId xmlns:a16="http://schemas.microsoft.com/office/drawing/2014/main" id="{08438A32-53A3-43DE-A8BE-EEE3262FB216}"/>
                </a:ext>
              </a:extLst>
            </p:cNvPr>
            <p:cNvSpPr/>
            <p:nvPr/>
          </p:nvSpPr>
          <p:spPr>
            <a:xfrm>
              <a:off x="3795649" y="35592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8" name="Freeform: Shape 1197">
              <a:extLst>
                <a:ext uri="{FF2B5EF4-FFF2-40B4-BE49-F238E27FC236}">
                  <a16:creationId xmlns:a16="http://schemas.microsoft.com/office/drawing/2014/main" id="{9476CD8A-7195-4EB4-AB9D-CD1C46CA0BF2}"/>
                </a:ext>
              </a:extLst>
            </p:cNvPr>
            <p:cNvSpPr/>
            <p:nvPr/>
          </p:nvSpPr>
          <p:spPr>
            <a:xfrm>
              <a:off x="3894570"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9" name="Freeform: Shape 1198">
              <a:extLst>
                <a:ext uri="{FF2B5EF4-FFF2-40B4-BE49-F238E27FC236}">
                  <a16:creationId xmlns:a16="http://schemas.microsoft.com/office/drawing/2014/main" id="{0273A4CA-722D-411B-871A-75294C2123B2}"/>
                </a:ext>
              </a:extLst>
            </p:cNvPr>
            <p:cNvSpPr/>
            <p:nvPr/>
          </p:nvSpPr>
          <p:spPr>
            <a:xfrm>
              <a:off x="5276617" y="35592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0" name="Freeform: Shape 1199">
              <a:extLst>
                <a:ext uri="{FF2B5EF4-FFF2-40B4-BE49-F238E27FC236}">
                  <a16:creationId xmlns:a16="http://schemas.microsoft.com/office/drawing/2014/main" id="{0B6BD840-F0AB-451F-8BEA-ECB3945940E5}"/>
                </a:ext>
              </a:extLst>
            </p:cNvPr>
            <p:cNvSpPr/>
            <p:nvPr/>
          </p:nvSpPr>
          <p:spPr>
            <a:xfrm>
              <a:off x="5375538"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1" name="Freeform: Shape 1200">
              <a:extLst>
                <a:ext uri="{FF2B5EF4-FFF2-40B4-BE49-F238E27FC236}">
                  <a16:creationId xmlns:a16="http://schemas.microsoft.com/office/drawing/2014/main" id="{D6673098-9C1B-49A6-96E1-694203B8E313}"/>
                </a:ext>
              </a:extLst>
            </p:cNvPr>
            <p:cNvSpPr/>
            <p:nvPr/>
          </p:nvSpPr>
          <p:spPr>
            <a:xfrm>
              <a:off x="5474040" y="3559216"/>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2" name="Freeform: Shape 1201">
              <a:extLst>
                <a:ext uri="{FF2B5EF4-FFF2-40B4-BE49-F238E27FC236}">
                  <a16:creationId xmlns:a16="http://schemas.microsoft.com/office/drawing/2014/main" id="{7390DB36-1686-4833-8358-3DCD22971746}"/>
                </a:ext>
              </a:extLst>
            </p:cNvPr>
            <p:cNvSpPr/>
            <p:nvPr/>
          </p:nvSpPr>
          <p:spPr>
            <a:xfrm>
              <a:off x="5770273" y="35592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3" name="Freeform: Shape 1202">
              <a:extLst>
                <a:ext uri="{FF2B5EF4-FFF2-40B4-BE49-F238E27FC236}">
                  <a16:creationId xmlns:a16="http://schemas.microsoft.com/office/drawing/2014/main" id="{6FB09112-4D70-41F1-B7FE-44E78F429CE2}"/>
                </a:ext>
              </a:extLst>
            </p:cNvPr>
            <p:cNvSpPr/>
            <p:nvPr/>
          </p:nvSpPr>
          <p:spPr>
            <a:xfrm>
              <a:off x="5869194"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4" name="Freeform: Shape 1203">
              <a:extLst>
                <a:ext uri="{FF2B5EF4-FFF2-40B4-BE49-F238E27FC236}">
                  <a16:creationId xmlns:a16="http://schemas.microsoft.com/office/drawing/2014/main" id="{19320901-F050-4F3E-9CA2-5D989E763CA3}"/>
                </a:ext>
              </a:extLst>
            </p:cNvPr>
            <p:cNvSpPr/>
            <p:nvPr/>
          </p:nvSpPr>
          <p:spPr>
            <a:xfrm>
              <a:off x="5967697" y="3559216"/>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5" name="Freeform: Shape 1204">
              <a:extLst>
                <a:ext uri="{FF2B5EF4-FFF2-40B4-BE49-F238E27FC236}">
                  <a16:creationId xmlns:a16="http://schemas.microsoft.com/office/drawing/2014/main" id="{9A3116F1-C668-43DD-8F7F-95797EF7328F}"/>
                </a:ext>
              </a:extLst>
            </p:cNvPr>
            <p:cNvSpPr/>
            <p:nvPr/>
          </p:nvSpPr>
          <p:spPr>
            <a:xfrm>
              <a:off x="6066617" y="355913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6" name="Freeform: Shape 1205">
              <a:extLst>
                <a:ext uri="{FF2B5EF4-FFF2-40B4-BE49-F238E27FC236}">
                  <a16:creationId xmlns:a16="http://schemas.microsoft.com/office/drawing/2014/main" id="{ECDC9F79-2230-492A-BFCA-7A04C41903A9}"/>
                </a:ext>
              </a:extLst>
            </p:cNvPr>
            <p:cNvSpPr/>
            <p:nvPr/>
          </p:nvSpPr>
          <p:spPr>
            <a:xfrm>
              <a:off x="6165426"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7" name="Freeform: Shape 1206">
              <a:extLst>
                <a:ext uri="{FF2B5EF4-FFF2-40B4-BE49-F238E27FC236}">
                  <a16:creationId xmlns:a16="http://schemas.microsoft.com/office/drawing/2014/main" id="{05CBB893-252F-4176-B43B-13F882810CC0}"/>
                </a:ext>
              </a:extLst>
            </p:cNvPr>
            <p:cNvSpPr/>
            <p:nvPr/>
          </p:nvSpPr>
          <p:spPr>
            <a:xfrm>
              <a:off x="6263929" y="35592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8" name="Freeform: Shape 1207">
              <a:extLst>
                <a:ext uri="{FF2B5EF4-FFF2-40B4-BE49-F238E27FC236}">
                  <a16:creationId xmlns:a16="http://schemas.microsoft.com/office/drawing/2014/main" id="{BD9B9C58-B8AE-4F20-A336-05BED82AC3F2}"/>
                </a:ext>
              </a:extLst>
            </p:cNvPr>
            <p:cNvSpPr/>
            <p:nvPr/>
          </p:nvSpPr>
          <p:spPr>
            <a:xfrm>
              <a:off x="6362850"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9" name="Freeform: Shape 1208">
              <a:extLst>
                <a:ext uri="{FF2B5EF4-FFF2-40B4-BE49-F238E27FC236}">
                  <a16:creationId xmlns:a16="http://schemas.microsoft.com/office/drawing/2014/main" id="{82A592C5-5BF6-4E7F-8F1B-43C8B16DD9A0}"/>
                </a:ext>
              </a:extLst>
            </p:cNvPr>
            <p:cNvSpPr/>
            <p:nvPr/>
          </p:nvSpPr>
          <p:spPr>
            <a:xfrm>
              <a:off x="6461548" y="3559216"/>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0" name="Freeform: Shape 1209">
              <a:extLst>
                <a:ext uri="{FF2B5EF4-FFF2-40B4-BE49-F238E27FC236}">
                  <a16:creationId xmlns:a16="http://schemas.microsoft.com/office/drawing/2014/main" id="{5F4EA09E-CE5A-4988-94CC-BFF8AE9AB2B0}"/>
                </a:ext>
              </a:extLst>
            </p:cNvPr>
            <p:cNvSpPr/>
            <p:nvPr/>
          </p:nvSpPr>
          <p:spPr>
            <a:xfrm>
              <a:off x="6559686"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1" name="Freeform: Shape 1210">
              <a:extLst>
                <a:ext uri="{FF2B5EF4-FFF2-40B4-BE49-F238E27FC236}">
                  <a16:creationId xmlns:a16="http://schemas.microsoft.com/office/drawing/2014/main" id="{D60C724E-4EC5-45D2-9DB7-B4029DAD14E3}"/>
                </a:ext>
              </a:extLst>
            </p:cNvPr>
            <p:cNvSpPr/>
            <p:nvPr/>
          </p:nvSpPr>
          <p:spPr>
            <a:xfrm>
              <a:off x="6659082"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2" name="Freeform: Shape 1211">
              <a:extLst>
                <a:ext uri="{FF2B5EF4-FFF2-40B4-BE49-F238E27FC236}">
                  <a16:creationId xmlns:a16="http://schemas.microsoft.com/office/drawing/2014/main" id="{1043473F-6874-4A6E-A919-AA4B94D7D6A5}"/>
                </a:ext>
              </a:extLst>
            </p:cNvPr>
            <p:cNvSpPr/>
            <p:nvPr/>
          </p:nvSpPr>
          <p:spPr>
            <a:xfrm>
              <a:off x="6757585" y="355921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3" name="Freeform: Shape 1212">
              <a:extLst>
                <a:ext uri="{FF2B5EF4-FFF2-40B4-BE49-F238E27FC236}">
                  <a16:creationId xmlns:a16="http://schemas.microsoft.com/office/drawing/2014/main" id="{6EAEBE15-D4B2-46AB-BCE3-F8D470EDED82}"/>
                </a:ext>
              </a:extLst>
            </p:cNvPr>
            <p:cNvSpPr/>
            <p:nvPr/>
          </p:nvSpPr>
          <p:spPr>
            <a:xfrm>
              <a:off x="6856506" y="3559131"/>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4" name="Freeform: Shape 1213">
              <a:extLst>
                <a:ext uri="{FF2B5EF4-FFF2-40B4-BE49-F238E27FC236}">
                  <a16:creationId xmlns:a16="http://schemas.microsoft.com/office/drawing/2014/main" id="{1098FF8A-59E4-42FA-912B-CB9C6B3A6CAB}"/>
                </a:ext>
              </a:extLst>
            </p:cNvPr>
            <p:cNvSpPr/>
            <p:nvPr/>
          </p:nvSpPr>
          <p:spPr>
            <a:xfrm>
              <a:off x="6955009" y="3559216"/>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5" name="Freeform: Shape 1214">
              <a:extLst>
                <a:ext uri="{FF2B5EF4-FFF2-40B4-BE49-F238E27FC236}">
                  <a16:creationId xmlns:a16="http://schemas.microsoft.com/office/drawing/2014/main" id="{65D20E7F-8374-42CE-A310-E389DCA5FD44}"/>
                </a:ext>
              </a:extLst>
            </p:cNvPr>
            <p:cNvSpPr/>
            <p:nvPr/>
          </p:nvSpPr>
          <p:spPr>
            <a:xfrm>
              <a:off x="7053929"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6" name="Freeform: Shape 1215">
              <a:extLst>
                <a:ext uri="{FF2B5EF4-FFF2-40B4-BE49-F238E27FC236}">
                  <a16:creationId xmlns:a16="http://schemas.microsoft.com/office/drawing/2014/main" id="{A291F2B3-B73E-48F1-9864-03FB1EA3E40E}"/>
                </a:ext>
              </a:extLst>
            </p:cNvPr>
            <p:cNvSpPr/>
            <p:nvPr/>
          </p:nvSpPr>
          <p:spPr>
            <a:xfrm>
              <a:off x="8633400" y="3559216"/>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7" name="Freeform: Shape 1216">
              <a:extLst>
                <a:ext uri="{FF2B5EF4-FFF2-40B4-BE49-F238E27FC236}">
                  <a16:creationId xmlns:a16="http://schemas.microsoft.com/office/drawing/2014/main" id="{1B1D56EE-8D2C-49DE-85B6-C6D0002D1276}"/>
                </a:ext>
              </a:extLst>
            </p:cNvPr>
            <p:cNvSpPr/>
            <p:nvPr/>
          </p:nvSpPr>
          <p:spPr>
            <a:xfrm>
              <a:off x="8731537"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8" name="Freeform: Shape 1217">
              <a:extLst>
                <a:ext uri="{FF2B5EF4-FFF2-40B4-BE49-F238E27FC236}">
                  <a16:creationId xmlns:a16="http://schemas.microsoft.com/office/drawing/2014/main" id="{10CADE4A-DBEA-4974-A216-9ED5A27BF38B}"/>
                </a:ext>
              </a:extLst>
            </p:cNvPr>
            <p:cNvSpPr/>
            <p:nvPr/>
          </p:nvSpPr>
          <p:spPr>
            <a:xfrm>
              <a:off x="9225976" y="355913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9" name="Freeform: Shape 1218">
              <a:extLst>
                <a:ext uri="{FF2B5EF4-FFF2-40B4-BE49-F238E27FC236}">
                  <a16:creationId xmlns:a16="http://schemas.microsoft.com/office/drawing/2014/main" id="{D11DB516-1D39-4C3E-998B-82C58139B8E6}"/>
                </a:ext>
              </a:extLst>
            </p:cNvPr>
            <p:cNvSpPr/>
            <p:nvPr/>
          </p:nvSpPr>
          <p:spPr>
            <a:xfrm>
              <a:off x="3203491"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0" name="Freeform: Shape 1219">
              <a:extLst>
                <a:ext uri="{FF2B5EF4-FFF2-40B4-BE49-F238E27FC236}">
                  <a16:creationId xmlns:a16="http://schemas.microsoft.com/office/drawing/2014/main" id="{57586977-753E-4BD9-A546-5EE252B69F1A}"/>
                </a:ext>
              </a:extLst>
            </p:cNvPr>
            <p:cNvSpPr/>
            <p:nvPr/>
          </p:nvSpPr>
          <p:spPr>
            <a:xfrm>
              <a:off x="3301994"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1" name="Freeform: Shape 1220">
              <a:extLst>
                <a:ext uri="{FF2B5EF4-FFF2-40B4-BE49-F238E27FC236}">
                  <a16:creationId xmlns:a16="http://schemas.microsoft.com/office/drawing/2014/main" id="{D9B821B4-BA97-4877-B7E2-95534F199B14}"/>
                </a:ext>
              </a:extLst>
            </p:cNvPr>
            <p:cNvSpPr/>
            <p:nvPr/>
          </p:nvSpPr>
          <p:spPr>
            <a:xfrm>
              <a:off x="3400914"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2" name="Freeform: Shape 1221">
              <a:extLst>
                <a:ext uri="{FF2B5EF4-FFF2-40B4-BE49-F238E27FC236}">
                  <a16:creationId xmlns:a16="http://schemas.microsoft.com/office/drawing/2014/main" id="{9D03C500-5150-4F4D-AAFF-7EEA7C22D592}"/>
                </a:ext>
              </a:extLst>
            </p:cNvPr>
            <p:cNvSpPr/>
            <p:nvPr/>
          </p:nvSpPr>
          <p:spPr>
            <a:xfrm>
              <a:off x="3499417"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3" name="Freeform: Shape 1222">
              <a:extLst>
                <a:ext uri="{FF2B5EF4-FFF2-40B4-BE49-F238E27FC236}">
                  <a16:creationId xmlns:a16="http://schemas.microsoft.com/office/drawing/2014/main" id="{9753D4A4-5673-461B-BBFA-9734716323B8}"/>
                </a:ext>
              </a:extLst>
            </p:cNvPr>
            <p:cNvSpPr/>
            <p:nvPr/>
          </p:nvSpPr>
          <p:spPr>
            <a:xfrm>
              <a:off x="3598337"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4" name="Freeform: Shape 1223">
              <a:extLst>
                <a:ext uri="{FF2B5EF4-FFF2-40B4-BE49-F238E27FC236}">
                  <a16:creationId xmlns:a16="http://schemas.microsoft.com/office/drawing/2014/main" id="{42AB5562-C9F1-413A-B74B-DA6FFFD77BE1}"/>
                </a:ext>
              </a:extLst>
            </p:cNvPr>
            <p:cNvSpPr/>
            <p:nvPr/>
          </p:nvSpPr>
          <p:spPr>
            <a:xfrm>
              <a:off x="3697147"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5" name="Freeform: Shape 1224">
              <a:extLst>
                <a:ext uri="{FF2B5EF4-FFF2-40B4-BE49-F238E27FC236}">
                  <a16:creationId xmlns:a16="http://schemas.microsoft.com/office/drawing/2014/main" id="{E11547DB-955F-4130-B5FB-3C2DFB24A8CE}"/>
                </a:ext>
              </a:extLst>
            </p:cNvPr>
            <p:cNvSpPr/>
            <p:nvPr/>
          </p:nvSpPr>
          <p:spPr>
            <a:xfrm>
              <a:off x="3795649"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6" name="Freeform: Shape 1225">
              <a:extLst>
                <a:ext uri="{FF2B5EF4-FFF2-40B4-BE49-F238E27FC236}">
                  <a16:creationId xmlns:a16="http://schemas.microsoft.com/office/drawing/2014/main" id="{0428D0A7-3B68-49EB-A761-8FB1597396A0}"/>
                </a:ext>
              </a:extLst>
            </p:cNvPr>
            <p:cNvSpPr/>
            <p:nvPr/>
          </p:nvSpPr>
          <p:spPr>
            <a:xfrm>
              <a:off x="3894570"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7" name="Freeform: Shape 1226">
              <a:extLst>
                <a:ext uri="{FF2B5EF4-FFF2-40B4-BE49-F238E27FC236}">
                  <a16:creationId xmlns:a16="http://schemas.microsoft.com/office/drawing/2014/main" id="{C870B182-F94F-499F-8111-517732B5AEBD}"/>
                </a:ext>
              </a:extLst>
            </p:cNvPr>
            <p:cNvSpPr/>
            <p:nvPr/>
          </p:nvSpPr>
          <p:spPr>
            <a:xfrm>
              <a:off x="3993073"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8" name="Freeform: Shape 1227">
              <a:extLst>
                <a:ext uri="{FF2B5EF4-FFF2-40B4-BE49-F238E27FC236}">
                  <a16:creationId xmlns:a16="http://schemas.microsoft.com/office/drawing/2014/main" id="{3553BBFE-F87D-46E5-A6E4-BE4C3E204673}"/>
                </a:ext>
              </a:extLst>
            </p:cNvPr>
            <p:cNvSpPr/>
            <p:nvPr/>
          </p:nvSpPr>
          <p:spPr>
            <a:xfrm>
              <a:off x="5869194" y="3657745"/>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39" y="33"/>
                    <a:pt x="73834" y="1652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9" name="Freeform: Shape 1228">
              <a:extLst>
                <a:ext uri="{FF2B5EF4-FFF2-40B4-BE49-F238E27FC236}">
                  <a16:creationId xmlns:a16="http://schemas.microsoft.com/office/drawing/2014/main" id="{A21FA153-1EE9-4725-9DC1-7AE32FB9F7C0}"/>
                </a:ext>
              </a:extLst>
            </p:cNvPr>
            <p:cNvSpPr/>
            <p:nvPr/>
          </p:nvSpPr>
          <p:spPr>
            <a:xfrm>
              <a:off x="5967697"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0" name="Freeform: Shape 1229">
              <a:extLst>
                <a:ext uri="{FF2B5EF4-FFF2-40B4-BE49-F238E27FC236}">
                  <a16:creationId xmlns:a16="http://schemas.microsoft.com/office/drawing/2014/main" id="{A6D4DF9E-7F6F-472C-9BBB-2E134E590BA9}"/>
                </a:ext>
              </a:extLst>
            </p:cNvPr>
            <p:cNvSpPr/>
            <p:nvPr/>
          </p:nvSpPr>
          <p:spPr>
            <a:xfrm>
              <a:off x="6066617" y="365774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1" name="Freeform: Shape 1230">
              <a:extLst>
                <a:ext uri="{FF2B5EF4-FFF2-40B4-BE49-F238E27FC236}">
                  <a16:creationId xmlns:a16="http://schemas.microsoft.com/office/drawing/2014/main" id="{4BA12FF3-D129-4061-B56F-AF9E679C29A7}"/>
                </a:ext>
              </a:extLst>
            </p:cNvPr>
            <p:cNvSpPr/>
            <p:nvPr/>
          </p:nvSpPr>
          <p:spPr>
            <a:xfrm>
              <a:off x="6165427"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2" name="Freeform: Shape 1231">
              <a:extLst>
                <a:ext uri="{FF2B5EF4-FFF2-40B4-BE49-F238E27FC236}">
                  <a16:creationId xmlns:a16="http://schemas.microsoft.com/office/drawing/2014/main" id="{A601BCB3-496F-44CA-9B1C-93C1F94065FA}"/>
                </a:ext>
              </a:extLst>
            </p:cNvPr>
            <p:cNvSpPr/>
            <p:nvPr/>
          </p:nvSpPr>
          <p:spPr>
            <a:xfrm>
              <a:off x="6263929"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3" name="Freeform: Shape 1232">
              <a:extLst>
                <a:ext uri="{FF2B5EF4-FFF2-40B4-BE49-F238E27FC236}">
                  <a16:creationId xmlns:a16="http://schemas.microsoft.com/office/drawing/2014/main" id="{E97E7D2E-BF9C-42E0-B385-8FBE50426AFB}"/>
                </a:ext>
              </a:extLst>
            </p:cNvPr>
            <p:cNvSpPr/>
            <p:nvPr/>
          </p:nvSpPr>
          <p:spPr>
            <a:xfrm>
              <a:off x="6362850"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4" name="Freeform: Shape 1233">
              <a:extLst>
                <a:ext uri="{FF2B5EF4-FFF2-40B4-BE49-F238E27FC236}">
                  <a16:creationId xmlns:a16="http://schemas.microsoft.com/office/drawing/2014/main" id="{390580F7-E9E3-4F3D-BD26-4A203942A2D5}"/>
                </a:ext>
              </a:extLst>
            </p:cNvPr>
            <p:cNvSpPr/>
            <p:nvPr/>
          </p:nvSpPr>
          <p:spPr>
            <a:xfrm>
              <a:off x="6461548" y="365783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5" name="Freeform: Shape 1234">
              <a:extLst>
                <a:ext uri="{FF2B5EF4-FFF2-40B4-BE49-F238E27FC236}">
                  <a16:creationId xmlns:a16="http://schemas.microsoft.com/office/drawing/2014/main" id="{C53B4069-502F-413C-9471-E9ABFC666830}"/>
                </a:ext>
              </a:extLst>
            </p:cNvPr>
            <p:cNvSpPr/>
            <p:nvPr/>
          </p:nvSpPr>
          <p:spPr>
            <a:xfrm>
              <a:off x="6559686"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6" name="Freeform: Shape 1235">
              <a:extLst>
                <a:ext uri="{FF2B5EF4-FFF2-40B4-BE49-F238E27FC236}">
                  <a16:creationId xmlns:a16="http://schemas.microsoft.com/office/drawing/2014/main" id="{3E7AD277-1408-481F-B42E-3C69BB69D1D3}"/>
                </a:ext>
              </a:extLst>
            </p:cNvPr>
            <p:cNvSpPr/>
            <p:nvPr/>
          </p:nvSpPr>
          <p:spPr>
            <a:xfrm>
              <a:off x="6659082" y="365774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39" y="33"/>
                    <a:pt x="7381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7" name="Freeform: Shape 1236">
              <a:extLst>
                <a:ext uri="{FF2B5EF4-FFF2-40B4-BE49-F238E27FC236}">
                  <a16:creationId xmlns:a16="http://schemas.microsoft.com/office/drawing/2014/main" id="{823E3068-1621-4323-8A6D-D7F3A769DE82}"/>
                </a:ext>
              </a:extLst>
            </p:cNvPr>
            <p:cNvSpPr/>
            <p:nvPr/>
          </p:nvSpPr>
          <p:spPr>
            <a:xfrm>
              <a:off x="6757585" y="365783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8" name="Freeform: Shape 1237">
              <a:extLst>
                <a:ext uri="{FF2B5EF4-FFF2-40B4-BE49-F238E27FC236}">
                  <a16:creationId xmlns:a16="http://schemas.microsoft.com/office/drawing/2014/main" id="{14563DDA-ABF2-4EE0-9B4F-F2B2C262A4BB}"/>
                </a:ext>
              </a:extLst>
            </p:cNvPr>
            <p:cNvSpPr/>
            <p:nvPr/>
          </p:nvSpPr>
          <p:spPr>
            <a:xfrm>
              <a:off x="6856506"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9" name="Freeform: Shape 1238">
              <a:extLst>
                <a:ext uri="{FF2B5EF4-FFF2-40B4-BE49-F238E27FC236}">
                  <a16:creationId xmlns:a16="http://schemas.microsoft.com/office/drawing/2014/main" id="{BAA79F93-2067-4663-ADD1-8B49F379A96C}"/>
                </a:ext>
              </a:extLst>
            </p:cNvPr>
            <p:cNvSpPr/>
            <p:nvPr/>
          </p:nvSpPr>
          <p:spPr>
            <a:xfrm>
              <a:off x="6955009" y="365783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0" name="Freeform: Shape 1239">
              <a:extLst>
                <a:ext uri="{FF2B5EF4-FFF2-40B4-BE49-F238E27FC236}">
                  <a16:creationId xmlns:a16="http://schemas.microsoft.com/office/drawing/2014/main" id="{AEB58031-87F5-4350-A43F-2E6BF510FD67}"/>
                </a:ext>
              </a:extLst>
            </p:cNvPr>
            <p:cNvSpPr/>
            <p:nvPr/>
          </p:nvSpPr>
          <p:spPr>
            <a:xfrm>
              <a:off x="8633400" y="365783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1" name="Freeform: Shape 1240">
              <a:extLst>
                <a:ext uri="{FF2B5EF4-FFF2-40B4-BE49-F238E27FC236}">
                  <a16:creationId xmlns:a16="http://schemas.microsoft.com/office/drawing/2014/main" id="{7D76BCFF-05FE-4E12-A53A-8D28F3FB8993}"/>
                </a:ext>
              </a:extLst>
            </p:cNvPr>
            <p:cNvSpPr/>
            <p:nvPr/>
          </p:nvSpPr>
          <p:spPr>
            <a:xfrm>
              <a:off x="8731537"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2" name="Freeform: Shape 1241">
              <a:extLst>
                <a:ext uri="{FF2B5EF4-FFF2-40B4-BE49-F238E27FC236}">
                  <a16:creationId xmlns:a16="http://schemas.microsoft.com/office/drawing/2014/main" id="{22B8DCAF-5C1A-4B54-8ECB-0ACAC6F1D20E}"/>
                </a:ext>
              </a:extLst>
            </p:cNvPr>
            <p:cNvSpPr/>
            <p:nvPr/>
          </p:nvSpPr>
          <p:spPr>
            <a:xfrm>
              <a:off x="9028553" y="365774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3" name="Freeform: Shape 1242">
              <a:extLst>
                <a:ext uri="{FF2B5EF4-FFF2-40B4-BE49-F238E27FC236}">
                  <a16:creationId xmlns:a16="http://schemas.microsoft.com/office/drawing/2014/main" id="{6CE95475-087C-4497-9847-36FAAD039C83}"/>
                </a:ext>
              </a:extLst>
            </p:cNvPr>
            <p:cNvSpPr/>
            <p:nvPr/>
          </p:nvSpPr>
          <p:spPr>
            <a:xfrm>
              <a:off x="9127055" y="365783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4" name="Freeform: Shape 1243">
              <a:extLst>
                <a:ext uri="{FF2B5EF4-FFF2-40B4-BE49-F238E27FC236}">
                  <a16:creationId xmlns:a16="http://schemas.microsoft.com/office/drawing/2014/main" id="{61E55352-0319-4DB3-BFD4-F6AF6929F91A}"/>
                </a:ext>
              </a:extLst>
            </p:cNvPr>
            <p:cNvSpPr/>
            <p:nvPr/>
          </p:nvSpPr>
          <p:spPr>
            <a:xfrm>
              <a:off x="9225976" y="365774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5" name="Freeform: Shape 1244">
              <a:extLst>
                <a:ext uri="{FF2B5EF4-FFF2-40B4-BE49-F238E27FC236}">
                  <a16:creationId xmlns:a16="http://schemas.microsoft.com/office/drawing/2014/main" id="{704FD7C9-6CE4-450B-808F-3DBD4DE61063}"/>
                </a:ext>
              </a:extLst>
            </p:cNvPr>
            <p:cNvSpPr/>
            <p:nvPr/>
          </p:nvSpPr>
          <p:spPr>
            <a:xfrm>
              <a:off x="3203491"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6" name="Freeform: Shape 1245">
              <a:extLst>
                <a:ext uri="{FF2B5EF4-FFF2-40B4-BE49-F238E27FC236}">
                  <a16:creationId xmlns:a16="http://schemas.microsoft.com/office/drawing/2014/main" id="{3FB9DC00-A709-4AB5-8D67-CC9154B4898F}"/>
                </a:ext>
              </a:extLst>
            </p:cNvPr>
            <p:cNvSpPr/>
            <p:nvPr/>
          </p:nvSpPr>
          <p:spPr>
            <a:xfrm>
              <a:off x="3301994" y="3756639"/>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7" name="Freeform: Shape 1246">
              <a:extLst>
                <a:ext uri="{FF2B5EF4-FFF2-40B4-BE49-F238E27FC236}">
                  <a16:creationId xmlns:a16="http://schemas.microsoft.com/office/drawing/2014/main" id="{1D7B991F-BBCE-4CCF-B1CB-7A848DC14051}"/>
                </a:ext>
              </a:extLst>
            </p:cNvPr>
            <p:cNvSpPr/>
            <p:nvPr/>
          </p:nvSpPr>
          <p:spPr>
            <a:xfrm>
              <a:off x="3400914" y="37565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8" name="Freeform: Shape 1247">
              <a:extLst>
                <a:ext uri="{FF2B5EF4-FFF2-40B4-BE49-F238E27FC236}">
                  <a16:creationId xmlns:a16="http://schemas.microsoft.com/office/drawing/2014/main" id="{B6EB1170-7BD1-4873-94E9-77925CA054BA}"/>
                </a:ext>
              </a:extLst>
            </p:cNvPr>
            <p:cNvSpPr/>
            <p:nvPr/>
          </p:nvSpPr>
          <p:spPr>
            <a:xfrm>
              <a:off x="3499724"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9" name="Freeform: Shape 1248">
              <a:extLst>
                <a:ext uri="{FF2B5EF4-FFF2-40B4-BE49-F238E27FC236}">
                  <a16:creationId xmlns:a16="http://schemas.microsoft.com/office/drawing/2014/main" id="{47E73682-9423-4C13-A628-A65FA110B97B}"/>
                </a:ext>
              </a:extLst>
            </p:cNvPr>
            <p:cNvSpPr/>
            <p:nvPr/>
          </p:nvSpPr>
          <p:spPr>
            <a:xfrm>
              <a:off x="3598337" y="37565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0" name="Freeform: Shape 1249">
              <a:extLst>
                <a:ext uri="{FF2B5EF4-FFF2-40B4-BE49-F238E27FC236}">
                  <a16:creationId xmlns:a16="http://schemas.microsoft.com/office/drawing/2014/main" id="{1D44B8AE-8C1C-4E81-908E-5721A5C57EB5}"/>
                </a:ext>
              </a:extLst>
            </p:cNvPr>
            <p:cNvSpPr/>
            <p:nvPr/>
          </p:nvSpPr>
          <p:spPr>
            <a:xfrm>
              <a:off x="3697147"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1" name="Freeform: Shape 1250">
              <a:extLst>
                <a:ext uri="{FF2B5EF4-FFF2-40B4-BE49-F238E27FC236}">
                  <a16:creationId xmlns:a16="http://schemas.microsoft.com/office/drawing/2014/main" id="{E8B963A0-7C83-4CB1-9DE0-595D85E18DAB}"/>
                </a:ext>
              </a:extLst>
            </p:cNvPr>
            <p:cNvSpPr/>
            <p:nvPr/>
          </p:nvSpPr>
          <p:spPr>
            <a:xfrm>
              <a:off x="3795649" y="3756639"/>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2" name="Freeform: Shape 1251">
              <a:extLst>
                <a:ext uri="{FF2B5EF4-FFF2-40B4-BE49-F238E27FC236}">
                  <a16:creationId xmlns:a16="http://schemas.microsoft.com/office/drawing/2014/main" id="{3305FFE7-4B93-440C-8832-D2E3785E7D02}"/>
                </a:ext>
              </a:extLst>
            </p:cNvPr>
            <p:cNvSpPr/>
            <p:nvPr/>
          </p:nvSpPr>
          <p:spPr>
            <a:xfrm>
              <a:off x="3894570" y="37565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3" name="Freeform: Shape 1252">
              <a:extLst>
                <a:ext uri="{FF2B5EF4-FFF2-40B4-BE49-F238E27FC236}">
                  <a16:creationId xmlns:a16="http://schemas.microsoft.com/office/drawing/2014/main" id="{C54972B2-295C-4B7F-B5CD-2A53FB4B1B35}"/>
                </a:ext>
              </a:extLst>
            </p:cNvPr>
            <p:cNvSpPr/>
            <p:nvPr/>
          </p:nvSpPr>
          <p:spPr>
            <a:xfrm>
              <a:off x="3993379"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4" name="Freeform: Shape 1253">
              <a:extLst>
                <a:ext uri="{FF2B5EF4-FFF2-40B4-BE49-F238E27FC236}">
                  <a16:creationId xmlns:a16="http://schemas.microsoft.com/office/drawing/2014/main" id="{FC403E5D-57A5-45A2-84EB-78528374ABBF}"/>
                </a:ext>
              </a:extLst>
            </p:cNvPr>
            <p:cNvSpPr/>
            <p:nvPr/>
          </p:nvSpPr>
          <p:spPr>
            <a:xfrm>
              <a:off x="4091993" y="375655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37147 w 73960"/>
                <a:gd name="connsiteY4" fmla="*/ -65 h 73960"/>
                <a:gd name="connsiteX5" fmla="*/ 73931 w 73960"/>
                <a:gd name="connsiteY5" fmla="*/ 36720 h 73960"/>
                <a:gd name="connsiteX6" fmla="*/ 73931 w 73960"/>
                <a:gd name="connsiteY6"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37010" y="-65"/>
                    <a:pt x="37088" y="-65"/>
                    <a:pt x="37147" y="-65"/>
                  </a:cubicBezTo>
                  <a:cubicBezTo>
                    <a:pt x="57456" y="-65"/>
                    <a:pt x="73931" y="16410"/>
                    <a:pt x="73931" y="36720"/>
                  </a:cubicBezTo>
                  <a:cubicBezTo>
                    <a:pt x="73931" y="36779"/>
                    <a:pt x="73931" y="3685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5" name="Freeform: Shape 1254">
              <a:extLst>
                <a:ext uri="{FF2B5EF4-FFF2-40B4-BE49-F238E27FC236}">
                  <a16:creationId xmlns:a16="http://schemas.microsoft.com/office/drawing/2014/main" id="{5830B975-CE7D-47A5-AFE8-EA5A99AB0C31}"/>
                </a:ext>
              </a:extLst>
            </p:cNvPr>
            <p:cNvSpPr/>
            <p:nvPr/>
          </p:nvSpPr>
          <p:spPr>
            <a:xfrm>
              <a:off x="5967697" y="375664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6" name="Freeform: Shape 1255">
              <a:extLst>
                <a:ext uri="{FF2B5EF4-FFF2-40B4-BE49-F238E27FC236}">
                  <a16:creationId xmlns:a16="http://schemas.microsoft.com/office/drawing/2014/main" id="{D3792FF6-C9F5-443B-A649-E0EE86E13DF1}"/>
                </a:ext>
              </a:extLst>
            </p:cNvPr>
            <p:cNvSpPr/>
            <p:nvPr/>
          </p:nvSpPr>
          <p:spPr>
            <a:xfrm>
              <a:off x="6066617" y="37565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7" name="Freeform: Shape 1256">
              <a:extLst>
                <a:ext uri="{FF2B5EF4-FFF2-40B4-BE49-F238E27FC236}">
                  <a16:creationId xmlns:a16="http://schemas.microsoft.com/office/drawing/2014/main" id="{371034BF-6537-4EAF-A98F-B1D56BA81E03}"/>
                </a:ext>
              </a:extLst>
            </p:cNvPr>
            <p:cNvSpPr/>
            <p:nvPr/>
          </p:nvSpPr>
          <p:spPr>
            <a:xfrm>
              <a:off x="6165426"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8" name="Freeform: Shape 1257">
              <a:extLst>
                <a:ext uri="{FF2B5EF4-FFF2-40B4-BE49-F238E27FC236}">
                  <a16:creationId xmlns:a16="http://schemas.microsoft.com/office/drawing/2014/main" id="{F0BDA1C1-CA1C-4CA7-8CE5-7D5F17DD06BE}"/>
                </a:ext>
              </a:extLst>
            </p:cNvPr>
            <p:cNvSpPr/>
            <p:nvPr/>
          </p:nvSpPr>
          <p:spPr>
            <a:xfrm>
              <a:off x="6263929" y="3756639"/>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9" name="Freeform: Shape 1258">
              <a:extLst>
                <a:ext uri="{FF2B5EF4-FFF2-40B4-BE49-F238E27FC236}">
                  <a16:creationId xmlns:a16="http://schemas.microsoft.com/office/drawing/2014/main" id="{064888A3-B0CD-42EE-B9D4-65B82BFF66E2}"/>
                </a:ext>
              </a:extLst>
            </p:cNvPr>
            <p:cNvSpPr/>
            <p:nvPr/>
          </p:nvSpPr>
          <p:spPr>
            <a:xfrm>
              <a:off x="6362850"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0" name="Freeform: Shape 1259">
              <a:extLst>
                <a:ext uri="{FF2B5EF4-FFF2-40B4-BE49-F238E27FC236}">
                  <a16:creationId xmlns:a16="http://schemas.microsoft.com/office/drawing/2014/main" id="{8507D8E9-99A3-4199-8AE5-A19382115D4A}"/>
                </a:ext>
              </a:extLst>
            </p:cNvPr>
            <p:cNvSpPr/>
            <p:nvPr/>
          </p:nvSpPr>
          <p:spPr>
            <a:xfrm>
              <a:off x="6461548" y="375664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1" name="Freeform: Shape 1260">
              <a:extLst>
                <a:ext uri="{FF2B5EF4-FFF2-40B4-BE49-F238E27FC236}">
                  <a16:creationId xmlns:a16="http://schemas.microsoft.com/office/drawing/2014/main" id="{B6F03F39-EA19-4F79-A8AA-692F044269F2}"/>
                </a:ext>
              </a:extLst>
            </p:cNvPr>
            <p:cNvSpPr/>
            <p:nvPr/>
          </p:nvSpPr>
          <p:spPr>
            <a:xfrm>
              <a:off x="6559686" y="37565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2" name="Freeform: Shape 1261">
              <a:extLst>
                <a:ext uri="{FF2B5EF4-FFF2-40B4-BE49-F238E27FC236}">
                  <a16:creationId xmlns:a16="http://schemas.microsoft.com/office/drawing/2014/main" id="{5B2BC1B6-707D-4352-80EC-E7FC94DA183C}"/>
                </a:ext>
              </a:extLst>
            </p:cNvPr>
            <p:cNvSpPr/>
            <p:nvPr/>
          </p:nvSpPr>
          <p:spPr>
            <a:xfrm>
              <a:off x="6659082"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3" name="Freeform: Shape 1262">
              <a:extLst>
                <a:ext uri="{FF2B5EF4-FFF2-40B4-BE49-F238E27FC236}">
                  <a16:creationId xmlns:a16="http://schemas.microsoft.com/office/drawing/2014/main" id="{7EDC56B6-76CB-4F87-A3C4-2C8849A4EED7}"/>
                </a:ext>
              </a:extLst>
            </p:cNvPr>
            <p:cNvSpPr/>
            <p:nvPr/>
          </p:nvSpPr>
          <p:spPr>
            <a:xfrm>
              <a:off x="6757585" y="3756639"/>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8" y="-64"/>
                  </a:cubicBezTo>
                  <a:cubicBezTo>
                    <a:pt x="57574" y="-181"/>
                    <a:pt x="74206" y="16293"/>
                    <a:pt x="74324" y="36720"/>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4" name="Freeform: Shape 1263">
              <a:extLst>
                <a:ext uri="{FF2B5EF4-FFF2-40B4-BE49-F238E27FC236}">
                  <a16:creationId xmlns:a16="http://schemas.microsoft.com/office/drawing/2014/main" id="{D6A2AF0A-6337-4BEC-8BBA-8047047C153D}"/>
                </a:ext>
              </a:extLst>
            </p:cNvPr>
            <p:cNvSpPr/>
            <p:nvPr/>
          </p:nvSpPr>
          <p:spPr>
            <a:xfrm>
              <a:off x="6856506" y="375655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5" name="Freeform: Shape 1264">
              <a:extLst>
                <a:ext uri="{FF2B5EF4-FFF2-40B4-BE49-F238E27FC236}">
                  <a16:creationId xmlns:a16="http://schemas.microsoft.com/office/drawing/2014/main" id="{A1A3B229-2F0B-4B84-B83B-0BB5E85BF8F6}"/>
                </a:ext>
              </a:extLst>
            </p:cNvPr>
            <p:cNvSpPr/>
            <p:nvPr/>
          </p:nvSpPr>
          <p:spPr>
            <a:xfrm>
              <a:off x="6955009" y="375664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6" name="Freeform: Shape 1265">
              <a:extLst>
                <a:ext uri="{FF2B5EF4-FFF2-40B4-BE49-F238E27FC236}">
                  <a16:creationId xmlns:a16="http://schemas.microsoft.com/office/drawing/2014/main" id="{62428271-68E7-4117-96DF-02C682E03034}"/>
                </a:ext>
              </a:extLst>
            </p:cNvPr>
            <p:cNvSpPr/>
            <p:nvPr/>
          </p:nvSpPr>
          <p:spPr>
            <a:xfrm>
              <a:off x="8731537" y="37565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7" name="Freeform: Shape 1266">
              <a:extLst>
                <a:ext uri="{FF2B5EF4-FFF2-40B4-BE49-F238E27FC236}">
                  <a16:creationId xmlns:a16="http://schemas.microsoft.com/office/drawing/2014/main" id="{D21860F1-FB8F-4D70-8A37-589E7BD6FAD8}"/>
                </a:ext>
              </a:extLst>
            </p:cNvPr>
            <p:cNvSpPr/>
            <p:nvPr/>
          </p:nvSpPr>
          <p:spPr>
            <a:xfrm>
              <a:off x="8831129" y="3756555"/>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8" name="Freeform: Shape 1267">
              <a:extLst>
                <a:ext uri="{FF2B5EF4-FFF2-40B4-BE49-F238E27FC236}">
                  <a16:creationId xmlns:a16="http://schemas.microsoft.com/office/drawing/2014/main" id="{3C77C31B-359B-40DD-8151-1588B14B6D99}"/>
                </a:ext>
              </a:extLst>
            </p:cNvPr>
            <p:cNvSpPr/>
            <p:nvPr/>
          </p:nvSpPr>
          <p:spPr>
            <a:xfrm>
              <a:off x="9028553" y="3756555"/>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9" name="Freeform: Shape 1268">
              <a:extLst>
                <a:ext uri="{FF2B5EF4-FFF2-40B4-BE49-F238E27FC236}">
                  <a16:creationId xmlns:a16="http://schemas.microsoft.com/office/drawing/2014/main" id="{43509562-BB15-4025-8D3A-07AE50E992AC}"/>
                </a:ext>
              </a:extLst>
            </p:cNvPr>
            <p:cNvSpPr/>
            <p:nvPr/>
          </p:nvSpPr>
          <p:spPr>
            <a:xfrm>
              <a:off x="9127055" y="375664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0" name="Freeform: Shape 1269">
              <a:extLst>
                <a:ext uri="{FF2B5EF4-FFF2-40B4-BE49-F238E27FC236}">
                  <a16:creationId xmlns:a16="http://schemas.microsoft.com/office/drawing/2014/main" id="{4DBDAAB7-459C-45F3-8CBD-3A95FFDFB888}"/>
                </a:ext>
              </a:extLst>
            </p:cNvPr>
            <p:cNvSpPr/>
            <p:nvPr/>
          </p:nvSpPr>
          <p:spPr>
            <a:xfrm>
              <a:off x="9225976" y="37565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1" name="Freeform: Shape 1270">
              <a:extLst>
                <a:ext uri="{FF2B5EF4-FFF2-40B4-BE49-F238E27FC236}">
                  <a16:creationId xmlns:a16="http://schemas.microsoft.com/office/drawing/2014/main" id="{318E7FF8-FEFB-45DD-9CEA-35FE92556B3A}"/>
                </a:ext>
              </a:extLst>
            </p:cNvPr>
            <p:cNvSpPr/>
            <p:nvPr/>
          </p:nvSpPr>
          <p:spPr>
            <a:xfrm>
              <a:off x="9324785" y="375655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2" name="Freeform: Shape 1271">
              <a:extLst>
                <a:ext uri="{FF2B5EF4-FFF2-40B4-BE49-F238E27FC236}">
                  <a16:creationId xmlns:a16="http://schemas.microsoft.com/office/drawing/2014/main" id="{6B202C30-B597-43FB-9420-1E9115BEAC5C}"/>
                </a:ext>
              </a:extLst>
            </p:cNvPr>
            <p:cNvSpPr/>
            <p:nvPr/>
          </p:nvSpPr>
          <p:spPr>
            <a:xfrm>
              <a:off x="9423288" y="3756639"/>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3" name="Freeform: Shape 1272">
              <a:extLst>
                <a:ext uri="{FF2B5EF4-FFF2-40B4-BE49-F238E27FC236}">
                  <a16:creationId xmlns:a16="http://schemas.microsoft.com/office/drawing/2014/main" id="{A0C39EBF-75C8-4E35-A277-B9E5EBD26CB2}"/>
                </a:ext>
              </a:extLst>
            </p:cNvPr>
            <p:cNvSpPr/>
            <p:nvPr/>
          </p:nvSpPr>
          <p:spPr>
            <a:xfrm>
              <a:off x="9522209" y="375655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4" name="Freeform: Shape 1273">
              <a:extLst>
                <a:ext uri="{FF2B5EF4-FFF2-40B4-BE49-F238E27FC236}">
                  <a16:creationId xmlns:a16="http://schemas.microsoft.com/office/drawing/2014/main" id="{EC046914-FAE0-4BC3-8186-D453EB06F762}"/>
                </a:ext>
              </a:extLst>
            </p:cNvPr>
            <p:cNvSpPr/>
            <p:nvPr/>
          </p:nvSpPr>
          <p:spPr>
            <a:xfrm>
              <a:off x="9620711" y="375664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5" name="Freeform: Shape 1274">
              <a:extLst>
                <a:ext uri="{FF2B5EF4-FFF2-40B4-BE49-F238E27FC236}">
                  <a16:creationId xmlns:a16="http://schemas.microsoft.com/office/drawing/2014/main" id="{0727C9A6-4616-43EB-B3BE-0132777E0AD0}"/>
                </a:ext>
              </a:extLst>
            </p:cNvPr>
            <p:cNvSpPr/>
            <p:nvPr/>
          </p:nvSpPr>
          <p:spPr>
            <a:xfrm>
              <a:off x="3203490"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6" name="Freeform: Shape 1275">
              <a:extLst>
                <a:ext uri="{FF2B5EF4-FFF2-40B4-BE49-F238E27FC236}">
                  <a16:creationId xmlns:a16="http://schemas.microsoft.com/office/drawing/2014/main" id="{6DD614B0-D95A-47B6-8FDD-68C8185FE656}"/>
                </a:ext>
              </a:extLst>
            </p:cNvPr>
            <p:cNvSpPr/>
            <p:nvPr/>
          </p:nvSpPr>
          <p:spPr>
            <a:xfrm>
              <a:off x="3301994" y="3855253"/>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7" name="Freeform: Shape 1276">
              <a:extLst>
                <a:ext uri="{FF2B5EF4-FFF2-40B4-BE49-F238E27FC236}">
                  <a16:creationId xmlns:a16="http://schemas.microsoft.com/office/drawing/2014/main" id="{FF934A5F-D858-47E0-942A-A6F8A977BB8F}"/>
                </a:ext>
              </a:extLst>
            </p:cNvPr>
            <p:cNvSpPr/>
            <p:nvPr/>
          </p:nvSpPr>
          <p:spPr>
            <a:xfrm>
              <a:off x="3400914"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8" name="Freeform: Shape 1277">
              <a:extLst>
                <a:ext uri="{FF2B5EF4-FFF2-40B4-BE49-F238E27FC236}">
                  <a16:creationId xmlns:a16="http://schemas.microsoft.com/office/drawing/2014/main" id="{2839C53A-5595-49B4-84E7-02C3832C6484}"/>
                </a:ext>
              </a:extLst>
            </p:cNvPr>
            <p:cNvSpPr/>
            <p:nvPr/>
          </p:nvSpPr>
          <p:spPr>
            <a:xfrm>
              <a:off x="3499417" y="3855253"/>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9" name="Freeform: Shape 1278">
              <a:extLst>
                <a:ext uri="{FF2B5EF4-FFF2-40B4-BE49-F238E27FC236}">
                  <a16:creationId xmlns:a16="http://schemas.microsoft.com/office/drawing/2014/main" id="{1629AF8B-7911-4878-8F01-074F94462F30}"/>
                </a:ext>
              </a:extLst>
            </p:cNvPr>
            <p:cNvSpPr/>
            <p:nvPr/>
          </p:nvSpPr>
          <p:spPr>
            <a:xfrm>
              <a:off x="3598337"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0" name="Freeform: Shape 1279">
              <a:extLst>
                <a:ext uri="{FF2B5EF4-FFF2-40B4-BE49-F238E27FC236}">
                  <a16:creationId xmlns:a16="http://schemas.microsoft.com/office/drawing/2014/main" id="{26A286E0-5490-40D6-86D4-1FCFC9813A4C}"/>
                </a:ext>
              </a:extLst>
            </p:cNvPr>
            <p:cNvSpPr/>
            <p:nvPr/>
          </p:nvSpPr>
          <p:spPr>
            <a:xfrm>
              <a:off x="3697146"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1" name="Freeform: Shape 1280">
              <a:extLst>
                <a:ext uri="{FF2B5EF4-FFF2-40B4-BE49-F238E27FC236}">
                  <a16:creationId xmlns:a16="http://schemas.microsoft.com/office/drawing/2014/main" id="{A052B3A7-99C8-4BF3-832F-16D67E741E2B}"/>
                </a:ext>
              </a:extLst>
            </p:cNvPr>
            <p:cNvSpPr/>
            <p:nvPr/>
          </p:nvSpPr>
          <p:spPr>
            <a:xfrm>
              <a:off x="3795650" y="3855253"/>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2" name="Freeform: Shape 1281">
              <a:extLst>
                <a:ext uri="{FF2B5EF4-FFF2-40B4-BE49-F238E27FC236}">
                  <a16:creationId xmlns:a16="http://schemas.microsoft.com/office/drawing/2014/main" id="{C280E8B5-C161-4591-8C76-72FB7F350327}"/>
                </a:ext>
              </a:extLst>
            </p:cNvPr>
            <p:cNvSpPr/>
            <p:nvPr/>
          </p:nvSpPr>
          <p:spPr>
            <a:xfrm>
              <a:off x="3894569"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3" name="Freeform: Shape 1282">
              <a:extLst>
                <a:ext uri="{FF2B5EF4-FFF2-40B4-BE49-F238E27FC236}">
                  <a16:creationId xmlns:a16="http://schemas.microsoft.com/office/drawing/2014/main" id="{8B479268-3796-4980-A863-330C8D4D3D1D}"/>
                </a:ext>
              </a:extLst>
            </p:cNvPr>
            <p:cNvSpPr/>
            <p:nvPr/>
          </p:nvSpPr>
          <p:spPr>
            <a:xfrm>
              <a:off x="3993073" y="3855253"/>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4" name="Freeform: Shape 1283">
              <a:extLst>
                <a:ext uri="{FF2B5EF4-FFF2-40B4-BE49-F238E27FC236}">
                  <a16:creationId xmlns:a16="http://schemas.microsoft.com/office/drawing/2014/main" id="{47081394-AF87-4A72-ADE7-ABBC54BE05DC}"/>
                </a:ext>
              </a:extLst>
            </p:cNvPr>
            <p:cNvSpPr/>
            <p:nvPr/>
          </p:nvSpPr>
          <p:spPr>
            <a:xfrm>
              <a:off x="4091993"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5" name="Freeform: Shape 1284">
              <a:extLst>
                <a:ext uri="{FF2B5EF4-FFF2-40B4-BE49-F238E27FC236}">
                  <a16:creationId xmlns:a16="http://schemas.microsoft.com/office/drawing/2014/main" id="{9246E457-06A0-488A-89D6-AB0267FC1593}"/>
                </a:ext>
              </a:extLst>
            </p:cNvPr>
            <p:cNvSpPr/>
            <p:nvPr/>
          </p:nvSpPr>
          <p:spPr>
            <a:xfrm>
              <a:off x="4190802"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6" name="Freeform: Shape 1285">
              <a:extLst>
                <a:ext uri="{FF2B5EF4-FFF2-40B4-BE49-F238E27FC236}">
                  <a16:creationId xmlns:a16="http://schemas.microsoft.com/office/drawing/2014/main" id="{A5BC37C7-8D3F-428C-82B6-32F27113E936}"/>
                </a:ext>
              </a:extLst>
            </p:cNvPr>
            <p:cNvSpPr/>
            <p:nvPr/>
          </p:nvSpPr>
          <p:spPr>
            <a:xfrm>
              <a:off x="4289697" y="3855253"/>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7" name="Freeform: Shape 1286">
              <a:extLst>
                <a:ext uri="{FF2B5EF4-FFF2-40B4-BE49-F238E27FC236}">
                  <a16:creationId xmlns:a16="http://schemas.microsoft.com/office/drawing/2014/main" id="{8A5321EE-2343-4C00-8638-5DC8DE07655F}"/>
                </a:ext>
              </a:extLst>
            </p:cNvPr>
            <p:cNvSpPr/>
            <p:nvPr/>
          </p:nvSpPr>
          <p:spPr>
            <a:xfrm>
              <a:off x="4387834"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8" name="Freeform: Shape 1287">
              <a:extLst>
                <a:ext uri="{FF2B5EF4-FFF2-40B4-BE49-F238E27FC236}">
                  <a16:creationId xmlns:a16="http://schemas.microsoft.com/office/drawing/2014/main" id="{585C1621-F819-4BE0-846C-5A260896A67D}"/>
                </a:ext>
              </a:extLst>
            </p:cNvPr>
            <p:cNvSpPr/>
            <p:nvPr/>
          </p:nvSpPr>
          <p:spPr>
            <a:xfrm>
              <a:off x="5967697" y="3855253"/>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6" y="-65"/>
                    <a:pt x="37284" y="-65"/>
                    <a:pt x="37342" y="-65"/>
                  </a:cubicBezTo>
                  <a:cubicBezTo>
                    <a:pt x="57770"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9" name="Freeform: Shape 1288">
              <a:extLst>
                <a:ext uri="{FF2B5EF4-FFF2-40B4-BE49-F238E27FC236}">
                  <a16:creationId xmlns:a16="http://schemas.microsoft.com/office/drawing/2014/main" id="{28E5D187-0CDA-44F3-9DF1-A19720325CE4}"/>
                </a:ext>
              </a:extLst>
            </p:cNvPr>
            <p:cNvSpPr/>
            <p:nvPr/>
          </p:nvSpPr>
          <p:spPr>
            <a:xfrm>
              <a:off x="6066616"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0" name="Freeform: Shape 1289">
              <a:extLst>
                <a:ext uri="{FF2B5EF4-FFF2-40B4-BE49-F238E27FC236}">
                  <a16:creationId xmlns:a16="http://schemas.microsoft.com/office/drawing/2014/main" id="{5E6330E6-CB71-4E81-9D2A-2AF273CFB3EE}"/>
                </a:ext>
              </a:extLst>
            </p:cNvPr>
            <p:cNvSpPr/>
            <p:nvPr/>
          </p:nvSpPr>
          <p:spPr>
            <a:xfrm>
              <a:off x="6165426"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1" name="Freeform: Shape 1290">
              <a:extLst>
                <a:ext uri="{FF2B5EF4-FFF2-40B4-BE49-F238E27FC236}">
                  <a16:creationId xmlns:a16="http://schemas.microsoft.com/office/drawing/2014/main" id="{96964704-7F3F-4687-B078-ACF96A6379CC}"/>
                </a:ext>
              </a:extLst>
            </p:cNvPr>
            <p:cNvSpPr/>
            <p:nvPr/>
          </p:nvSpPr>
          <p:spPr>
            <a:xfrm>
              <a:off x="6263930" y="3855253"/>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2" name="Freeform: Shape 1291">
              <a:extLst>
                <a:ext uri="{FF2B5EF4-FFF2-40B4-BE49-F238E27FC236}">
                  <a16:creationId xmlns:a16="http://schemas.microsoft.com/office/drawing/2014/main" id="{64FDCA02-B2B4-4EC3-93CA-73FCF390C69A}"/>
                </a:ext>
              </a:extLst>
            </p:cNvPr>
            <p:cNvSpPr/>
            <p:nvPr/>
          </p:nvSpPr>
          <p:spPr>
            <a:xfrm>
              <a:off x="6362849"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3" name="Freeform: Shape 1292">
              <a:extLst>
                <a:ext uri="{FF2B5EF4-FFF2-40B4-BE49-F238E27FC236}">
                  <a16:creationId xmlns:a16="http://schemas.microsoft.com/office/drawing/2014/main" id="{AE15AC6F-7940-4C87-8EA3-67C5EAF0D166}"/>
                </a:ext>
              </a:extLst>
            </p:cNvPr>
            <p:cNvSpPr/>
            <p:nvPr/>
          </p:nvSpPr>
          <p:spPr>
            <a:xfrm>
              <a:off x="6461549" y="3855253"/>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4" name="Freeform: Shape 1293">
              <a:extLst>
                <a:ext uri="{FF2B5EF4-FFF2-40B4-BE49-F238E27FC236}">
                  <a16:creationId xmlns:a16="http://schemas.microsoft.com/office/drawing/2014/main" id="{E321E307-5AFC-48A1-8D81-06356143EDE0}"/>
                </a:ext>
              </a:extLst>
            </p:cNvPr>
            <p:cNvSpPr/>
            <p:nvPr/>
          </p:nvSpPr>
          <p:spPr>
            <a:xfrm>
              <a:off x="6559686"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5" name="Freeform: Shape 1294">
              <a:extLst>
                <a:ext uri="{FF2B5EF4-FFF2-40B4-BE49-F238E27FC236}">
                  <a16:creationId xmlns:a16="http://schemas.microsoft.com/office/drawing/2014/main" id="{9898EE43-D230-4682-9003-72A099F08367}"/>
                </a:ext>
              </a:extLst>
            </p:cNvPr>
            <p:cNvSpPr/>
            <p:nvPr/>
          </p:nvSpPr>
          <p:spPr>
            <a:xfrm>
              <a:off x="6659082"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6" name="Freeform: Shape 1295">
              <a:extLst>
                <a:ext uri="{FF2B5EF4-FFF2-40B4-BE49-F238E27FC236}">
                  <a16:creationId xmlns:a16="http://schemas.microsoft.com/office/drawing/2014/main" id="{8AF6F90B-3452-4E53-BA6F-4D59A4D13B32}"/>
                </a:ext>
              </a:extLst>
            </p:cNvPr>
            <p:cNvSpPr/>
            <p:nvPr/>
          </p:nvSpPr>
          <p:spPr>
            <a:xfrm>
              <a:off x="6757585" y="3855253"/>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7" name="Freeform: Shape 1296">
              <a:extLst>
                <a:ext uri="{FF2B5EF4-FFF2-40B4-BE49-F238E27FC236}">
                  <a16:creationId xmlns:a16="http://schemas.microsoft.com/office/drawing/2014/main" id="{929978C4-15AC-445D-AC4D-D2436B19BDFE}"/>
                </a:ext>
              </a:extLst>
            </p:cNvPr>
            <p:cNvSpPr/>
            <p:nvPr/>
          </p:nvSpPr>
          <p:spPr>
            <a:xfrm>
              <a:off x="6856506" y="3855168"/>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5" y="73896"/>
                  </a:cubicBezTo>
                  <a:cubicBezTo>
                    <a:pt x="16329" y="73778"/>
                    <a:pt x="-126" y="57147"/>
                    <a:pt x="-29" y="36720"/>
                  </a:cubicBezTo>
                  <a:cubicBezTo>
                    <a:pt x="89" y="16371"/>
                    <a:pt x="16602"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8" name="Freeform: Shape 1297">
              <a:extLst>
                <a:ext uri="{FF2B5EF4-FFF2-40B4-BE49-F238E27FC236}">
                  <a16:creationId xmlns:a16="http://schemas.microsoft.com/office/drawing/2014/main" id="{C4509E51-A7FA-4545-85E8-BC0329951BF7}"/>
                </a:ext>
              </a:extLst>
            </p:cNvPr>
            <p:cNvSpPr/>
            <p:nvPr/>
          </p:nvSpPr>
          <p:spPr>
            <a:xfrm>
              <a:off x="8731537"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9" name="Freeform: Shape 1298">
              <a:extLst>
                <a:ext uri="{FF2B5EF4-FFF2-40B4-BE49-F238E27FC236}">
                  <a16:creationId xmlns:a16="http://schemas.microsoft.com/office/drawing/2014/main" id="{A1BFD221-A3F3-40E4-867D-13B83A22D47C}"/>
                </a:ext>
              </a:extLst>
            </p:cNvPr>
            <p:cNvSpPr/>
            <p:nvPr/>
          </p:nvSpPr>
          <p:spPr>
            <a:xfrm>
              <a:off x="8831129"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0" name="Freeform: Shape 1299">
              <a:extLst>
                <a:ext uri="{FF2B5EF4-FFF2-40B4-BE49-F238E27FC236}">
                  <a16:creationId xmlns:a16="http://schemas.microsoft.com/office/drawing/2014/main" id="{A3505033-BDA8-4ECB-89EE-C662A1F660F6}"/>
                </a:ext>
              </a:extLst>
            </p:cNvPr>
            <p:cNvSpPr/>
            <p:nvPr/>
          </p:nvSpPr>
          <p:spPr>
            <a:xfrm>
              <a:off x="8929633" y="3855253"/>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1" name="Freeform: Shape 1300">
              <a:extLst>
                <a:ext uri="{FF2B5EF4-FFF2-40B4-BE49-F238E27FC236}">
                  <a16:creationId xmlns:a16="http://schemas.microsoft.com/office/drawing/2014/main" id="{A6F64E41-54C3-44A7-BD57-D3FB8AF18478}"/>
                </a:ext>
              </a:extLst>
            </p:cNvPr>
            <p:cNvSpPr/>
            <p:nvPr/>
          </p:nvSpPr>
          <p:spPr>
            <a:xfrm>
              <a:off x="9028552"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2" name="Freeform: Shape 1301">
              <a:extLst>
                <a:ext uri="{FF2B5EF4-FFF2-40B4-BE49-F238E27FC236}">
                  <a16:creationId xmlns:a16="http://schemas.microsoft.com/office/drawing/2014/main" id="{7FE83DA0-491F-4198-9814-6E667A56145B}"/>
                </a:ext>
              </a:extLst>
            </p:cNvPr>
            <p:cNvSpPr/>
            <p:nvPr/>
          </p:nvSpPr>
          <p:spPr>
            <a:xfrm>
              <a:off x="9127056" y="3855253"/>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3" name="Freeform: Shape 1302">
              <a:extLst>
                <a:ext uri="{FF2B5EF4-FFF2-40B4-BE49-F238E27FC236}">
                  <a16:creationId xmlns:a16="http://schemas.microsoft.com/office/drawing/2014/main" id="{97CBA6E8-AA26-491A-987D-EA67FEECA7C8}"/>
                </a:ext>
              </a:extLst>
            </p:cNvPr>
            <p:cNvSpPr/>
            <p:nvPr/>
          </p:nvSpPr>
          <p:spPr>
            <a:xfrm>
              <a:off x="9324785"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4" name="Freeform: Shape 1303">
              <a:extLst>
                <a:ext uri="{FF2B5EF4-FFF2-40B4-BE49-F238E27FC236}">
                  <a16:creationId xmlns:a16="http://schemas.microsoft.com/office/drawing/2014/main" id="{6543CD3C-1BCF-4C2F-BFDF-5A868A6AF836}"/>
                </a:ext>
              </a:extLst>
            </p:cNvPr>
            <p:cNvSpPr/>
            <p:nvPr/>
          </p:nvSpPr>
          <p:spPr>
            <a:xfrm>
              <a:off x="9522208"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5" name="Freeform: Shape 1304">
              <a:extLst>
                <a:ext uri="{FF2B5EF4-FFF2-40B4-BE49-F238E27FC236}">
                  <a16:creationId xmlns:a16="http://schemas.microsoft.com/office/drawing/2014/main" id="{573F857B-022E-459F-BF8A-5395F4F32331}"/>
                </a:ext>
              </a:extLst>
            </p:cNvPr>
            <p:cNvSpPr/>
            <p:nvPr/>
          </p:nvSpPr>
          <p:spPr>
            <a:xfrm>
              <a:off x="9620712" y="3855253"/>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70"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6" name="Freeform: Shape 1305">
              <a:extLst>
                <a:ext uri="{FF2B5EF4-FFF2-40B4-BE49-F238E27FC236}">
                  <a16:creationId xmlns:a16="http://schemas.microsoft.com/office/drawing/2014/main" id="{FC9D5235-B975-467B-B587-0BF6ED21C7B2}"/>
                </a:ext>
              </a:extLst>
            </p:cNvPr>
            <p:cNvSpPr/>
            <p:nvPr/>
          </p:nvSpPr>
          <p:spPr>
            <a:xfrm>
              <a:off x="9719632"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7" name="Freeform: Shape 1306">
              <a:extLst>
                <a:ext uri="{FF2B5EF4-FFF2-40B4-BE49-F238E27FC236}">
                  <a16:creationId xmlns:a16="http://schemas.microsoft.com/office/drawing/2014/main" id="{D805155B-F490-4477-ACCF-0A0190F07CA4}"/>
                </a:ext>
              </a:extLst>
            </p:cNvPr>
            <p:cNvSpPr/>
            <p:nvPr/>
          </p:nvSpPr>
          <p:spPr>
            <a:xfrm>
              <a:off x="9818441"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8" name="Freeform: Shape 1307">
              <a:extLst>
                <a:ext uri="{FF2B5EF4-FFF2-40B4-BE49-F238E27FC236}">
                  <a16:creationId xmlns:a16="http://schemas.microsoft.com/office/drawing/2014/main" id="{9AC5463D-D6CA-4148-B7B1-4D1592170BCE}"/>
                </a:ext>
              </a:extLst>
            </p:cNvPr>
            <p:cNvSpPr/>
            <p:nvPr/>
          </p:nvSpPr>
          <p:spPr>
            <a:xfrm>
              <a:off x="9916944" y="3855253"/>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9" name="Freeform: Shape 1308">
              <a:extLst>
                <a:ext uri="{FF2B5EF4-FFF2-40B4-BE49-F238E27FC236}">
                  <a16:creationId xmlns:a16="http://schemas.microsoft.com/office/drawing/2014/main" id="{6C4AB42E-D4E3-4895-85CB-E69AECD30FA9}"/>
                </a:ext>
              </a:extLst>
            </p:cNvPr>
            <p:cNvSpPr/>
            <p:nvPr/>
          </p:nvSpPr>
          <p:spPr>
            <a:xfrm>
              <a:off x="10015864" y="3855168"/>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0" name="Freeform: Shape 1309">
              <a:extLst>
                <a:ext uri="{FF2B5EF4-FFF2-40B4-BE49-F238E27FC236}">
                  <a16:creationId xmlns:a16="http://schemas.microsoft.com/office/drawing/2014/main" id="{7AAE19FE-2AED-46A2-8F9C-8D69B6B65042}"/>
                </a:ext>
              </a:extLst>
            </p:cNvPr>
            <p:cNvSpPr/>
            <p:nvPr/>
          </p:nvSpPr>
          <p:spPr>
            <a:xfrm>
              <a:off x="10312097"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1" name="Freeform: Shape 1310">
              <a:extLst>
                <a:ext uri="{FF2B5EF4-FFF2-40B4-BE49-F238E27FC236}">
                  <a16:creationId xmlns:a16="http://schemas.microsoft.com/office/drawing/2014/main" id="{CC82E111-2DE0-40F6-B915-8A1ECB984094}"/>
                </a:ext>
              </a:extLst>
            </p:cNvPr>
            <p:cNvSpPr/>
            <p:nvPr/>
          </p:nvSpPr>
          <p:spPr>
            <a:xfrm>
              <a:off x="3203491"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2" name="Freeform: Shape 1311">
              <a:extLst>
                <a:ext uri="{FF2B5EF4-FFF2-40B4-BE49-F238E27FC236}">
                  <a16:creationId xmlns:a16="http://schemas.microsoft.com/office/drawing/2014/main" id="{05794255-4025-4D04-B4F2-A7EA7DA93760}"/>
                </a:ext>
              </a:extLst>
            </p:cNvPr>
            <p:cNvSpPr/>
            <p:nvPr/>
          </p:nvSpPr>
          <p:spPr>
            <a:xfrm>
              <a:off x="3301994" y="395406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3" name="Freeform: Shape 1312">
              <a:extLst>
                <a:ext uri="{FF2B5EF4-FFF2-40B4-BE49-F238E27FC236}">
                  <a16:creationId xmlns:a16="http://schemas.microsoft.com/office/drawing/2014/main" id="{C65A2086-345E-48EA-AFFB-5816E9AF10A8}"/>
                </a:ext>
              </a:extLst>
            </p:cNvPr>
            <p:cNvSpPr/>
            <p:nvPr/>
          </p:nvSpPr>
          <p:spPr>
            <a:xfrm>
              <a:off x="3400914"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4" name="Freeform: Shape 1313">
              <a:extLst>
                <a:ext uri="{FF2B5EF4-FFF2-40B4-BE49-F238E27FC236}">
                  <a16:creationId xmlns:a16="http://schemas.microsoft.com/office/drawing/2014/main" id="{6AD7C64E-EAF2-4AAD-8088-A03E32368359}"/>
                </a:ext>
              </a:extLst>
            </p:cNvPr>
            <p:cNvSpPr/>
            <p:nvPr/>
          </p:nvSpPr>
          <p:spPr>
            <a:xfrm>
              <a:off x="3499724"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5" name="Freeform: Shape 1314">
              <a:extLst>
                <a:ext uri="{FF2B5EF4-FFF2-40B4-BE49-F238E27FC236}">
                  <a16:creationId xmlns:a16="http://schemas.microsoft.com/office/drawing/2014/main" id="{EA9E1331-EB63-45FB-B8C1-F4802A6D7F6A}"/>
                </a:ext>
              </a:extLst>
            </p:cNvPr>
            <p:cNvSpPr/>
            <p:nvPr/>
          </p:nvSpPr>
          <p:spPr>
            <a:xfrm>
              <a:off x="3598337"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6" name="Freeform: Shape 1315">
              <a:extLst>
                <a:ext uri="{FF2B5EF4-FFF2-40B4-BE49-F238E27FC236}">
                  <a16:creationId xmlns:a16="http://schemas.microsoft.com/office/drawing/2014/main" id="{1429F26C-0E9C-40AE-9653-20F17B141F06}"/>
                </a:ext>
              </a:extLst>
            </p:cNvPr>
            <p:cNvSpPr/>
            <p:nvPr/>
          </p:nvSpPr>
          <p:spPr>
            <a:xfrm>
              <a:off x="3697147"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7" name="Freeform: Shape 1316">
              <a:extLst>
                <a:ext uri="{FF2B5EF4-FFF2-40B4-BE49-F238E27FC236}">
                  <a16:creationId xmlns:a16="http://schemas.microsoft.com/office/drawing/2014/main" id="{36C483E7-0D18-4E78-81ED-88AD7BE13B92}"/>
                </a:ext>
              </a:extLst>
            </p:cNvPr>
            <p:cNvSpPr/>
            <p:nvPr/>
          </p:nvSpPr>
          <p:spPr>
            <a:xfrm>
              <a:off x="3795649" y="395406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8" name="Freeform: Shape 1317">
              <a:extLst>
                <a:ext uri="{FF2B5EF4-FFF2-40B4-BE49-F238E27FC236}">
                  <a16:creationId xmlns:a16="http://schemas.microsoft.com/office/drawing/2014/main" id="{7E8DF6E7-C9F8-46BA-9CD7-2090AC4E937B}"/>
                </a:ext>
              </a:extLst>
            </p:cNvPr>
            <p:cNvSpPr/>
            <p:nvPr/>
          </p:nvSpPr>
          <p:spPr>
            <a:xfrm>
              <a:off x="3894570"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9" name="Freeform: Shape 1318">
              <a:extLst>
                <a:ext uri="{FF2B5EF4-FFF2-40B4-BE49-F238E27FC236}">
                  <a16:creationId xmlns:a16="http://schemas.microsoft.com/office/drawing/2014/main" id="{44AD8211-974A-44DC-B6B6-277E7827DD5F}"/>
                </a:ext>
              </a:extLst>
            </p:cNvPr>
            <p:cNvSpPr/>
            <p:nvPr/>
          </p:nvSpPr>
          <p:spPr>
            <a:xfrm>
              <a:off x="3993379"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0" name="Freeform: Shape 1319">
              <a:extLst>
                <a:ext uri="{FF2B5EF4-FFF2-40B4-BE49-F238E27FC236}">
                  <a16:creationId xmlns:a16="http://schemas.microsoft.com/office/drawing/2014/main" id="{CCE4D8B6-5476-4CB2-B007-75160F4B759C}"/>
                </a:ext>
              </a:extLst>
            </p:cNvPr>
            <p:cNvSpPr/>
            <p:nvPr/>
          </p:nvSpPr>
          <p:spPr>
            <a:xfrm>
              <a:off x="4091993"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1" name="Freeform: Shape 1320">
              <a:extLst>
                <a:ext uri="{FF2B5EF4-FFF2-40B4-BE49-F238E27FC236}">
                  <a16:creationId xmlns:a16="http://schemas.microsoft.com/office/drawing/2014/main" id="{E078EF54-0B7A-431A-8CE3-4495C2A1A9FB}"/>
                </a:ext>
              </a:extLst>
            </p:cNvPr>
            <p:cNvSpPr/>
            <p:nvPr/>
          </p:nvSpPr>
          <p:spPr>
            <a:xfrm>
              <a:off x="4190803"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2" name="Freeform: Shape 1321">
              <a:extLst>
                <a:ext uri="{FF2B5EF4-FFF2-40B4-BE49-F238E27FC236}">
                  <a16:creationId xmlns:a16="http://schemas.microsoft.com/office/drawing/2014/main" id="{E95D540E-7367-4E21-813B-29A58EA85401}"/>
                </a:ext>
              </a:extLst>
            </p:cNvPr>
            <p:cNvSpPr/>
            <p:nvPr/>
          </p:nvSpPr>
          <p:spPr>
            <a:xfrm>
              <a:off x="4289697" y="395406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3" name="Freeform: Shape 1322">
              <a:extLst>
                <a:ext uri="{FF2B5EF4-FFF2-40B4-BE49-F238E27FC236}">
                  <a16:creationId xmlns:a16="http://schemas.microsoft.com/office/drawing/2014/main" id="{328E0508-C44A-45F6-B3B2-A50758CDF4D2}"/>
                </a:ext>
              </a:extLst>
            </p:cNvPr>
            <p:cNvSpPr/>
            <p:nvPr/>
          </p:nvSpPr>
          <p:spPr>
            <a:xfrm>
              <a:off x="4387835"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4" name="Freeform: Shape 1323">
              <a:extLst>
                <a:ext uri="{FF2B5EF4-FFF2-40B4-BE49-F238E27FC236}">
                  <a16:creationId xmlns:a16="http://schemas.microsoft.com/office/drawing/2014/main" id="{71329007-A6D9-432D-9841-A5D42066CA40}"/>
                </a:ext>
              </a:extLst>
            </p:cNvPr>
            <p:cNvSpPr/>
            <p:nvPr/>
          </p:nvSpPr>
          <p:spPr>
            <a:xfrm>
              <a:off x="4486729" y="395406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5" name="Freeform: Shape 1324">
              <a:extLst>
                <a:ext uri="{FF2B5EF4-FFF2-40B4-BE49-F238E27FC236}">
                  <a16:creationId xmlns:a16="http://schemas.microsoft.com/office/drawing/2014/main" id="{872FE98B-7C72-434A-B016-604AEAB8E8A5}"/>
                </a:ext>
              </a:extLst>
            </p:cNvPr>
            <p:cNvSpPr/>
            <p:nvPr/>
          </p:nvSpPr>
          <p:spPr>
            <a:xfrm>
              <a:off x="5967697" y="395406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6" name="Freeform: Shape 1325">
              <a:extLst>
                <a:ext uri="{FF2B5EF4-FFF2-40B4-BE49-F238E27FC236}">
                  <a16:creationId xmlns:a16="http://schemas.microsoft.com/office/drawing/2014/main" id="{7E6BCDE6-9FB8-4872-8FC3-F959486A6995}"/>
                </a:ext>
              </a:extLst>
            </p:cNvPr>
            <p:cNvSpPr/>
            <p:nvPr/>
          </p:nvSpPr>
          <p:spPr>
            <a:xfrm>
              <a:off x="6066617" y="395397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7" name="Freeform: Shape 1326">
              <a:extLst>
                <a:ext uri="{FF2B5EF4-FFF2-40B4-BE49-F238E27FC236}">
                  <a16:creationId xmlns:a16="http://schemas.microsoft.com/office/drawing/2014/main" id="{A11C5CF1-0F74-4D7D-B833-BDCC85AC5A81}"/>
                </a:ext>
              </a:extLst>
            </p:cNvPr>
            <p:cNvSpPr/>
            <p:nvPr/>
          </p:nvSpPr>
          <p:spPr>
            <a:xfrm>
              <a:off x="6165426"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8" name="Freeform: Shape 1327">
              <a:extLst>
                <a:ext uri="{FF2B5EF4-FFF2-40B4-BE49-F238E27FC236}">
                  <a16:creationId xmlns:a16="http://schemas.microsoft.com/office/drawing/2014/main" id="{83559B92-00DE-4984-A72E-592B34A0C95C}"/>
                </a:ext>
              </a:extLst>
            </p:cNvPr>
            <p:cNvSpPr/>
            <p:nvPr/>
          </p:nvSpPr>
          <p:spPr>
            <a:xfrm>
              <a:off x="6263929" y="395406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9" name="Freeform: Shape 1328">
              <a:extLst>
                <a:ext uri="{FF2B5EF4-FFF2-40B4-BE49-F238E27FC236}">
                  <a16:creationId xmlns:a16="http://schemas.microsoft.com/office/drawing/2014/main" id="{A0161251-DE53-428D-A818-ACF3F35E9CEF}"/>
                </a:ext>
              </a:extLst>
            </p:cNvPr>
            <p:cNvSpPr/>
            <p:nvPr/>
          </p:nvSpPr>
          <p:spPr>
            <a:xfrm>
              <a:off x="6362850"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0" name="Freeform: Shape 1329">
              <a:extLst>
                <a:ext uri="{FF2B5EF4-FFF2-40B4-BE49-F238E27FC236}">
                  <a16:creationId xmlns:a16="http://schemas.microsoft.com/office/drawing/2014/main" id="{9C8B700B-3B05-4A55-9B62-EB8DB9FE994B}"/>
                </a:ext>
              </a:extLst>
            </p:cNvPr>
            <p:cNvSpPr/>
            <p:nvPr/>
          </p:nvSpPr>
          <p:spPr>
            <a:xfrm>
              <a:off x="6461548" y="3954063"/>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1" name="Freeform: Shape 1330">
              <a:extLst>
                <a:ext uri="{FF2B5EF4-FFF2-40B4-BE49-F238E27FC236}">
                  <a16:creationId xmlns:a16="http://schemas.microsoft.com/office/drawing/2014/main" id="{DBBD043E-7E21-49D7-920D-414DE0DB17CD}"/>
                </a:ext>
              </a:extLst>
            </p:cNvPr>
            <p:cNvSpPr/>
            <p:nvPr/>
          </p:nvSpPr>
          <p:spPr>
            <a:xfrm>
              <a:off x="6559686"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2" name="Freeform: Shape 1331">
              <a:extLst>
                <a:ext uri="{FF2B5EF4-FFF2-40B4-BE49-F238E27FC236}">
                  <a16:creationId xmlns:a16="http://schemas.microsoft.com/office/drawing/2014/main" id="{15F0FC8B-AA35-4EE2-8245-69C082798853}"/>
                </a:ext>
              </a:extLst>
            </p:cNvPr>
            <p:cNvSpPr/>
            <p:nvPr/>
          </p:nvSpPr>
          <p:spPr>
            <a:xfrm>
              <a:off x="6659082"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3" name="Freeform: Shape 1332">
              <a:extLst>
                <a:ext uri="{FF2B5EF4-FFF2-40B4-BE49-F238E27FC236}">
                  <a16:creationId xmlns:a16="http://schemas.microsoft.com/office/drawing/2014/main" id="{724629F6-7350-4BB1-B147-C0B134151755}"/>
                </a:ext>
              </a:extLst>
            </p:cNvPr>
            <p:cNvSpPr/>
            <p:nvPr/>
          </p:nvSpPr>
          <p:spPr>
            <a:xfrm>
              <a:off x="6757585" y="3954062"/>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4" name="Freeform: Shape 1333">
              <a:extLst>
                <a:ext uri="{FF2B5EF4-FFF2-40B4-BE49-F238E27FC236}">
                  <a16:creationId xmlns:a16="http://schemas.microsoft.com/office/drawing/2014/main" id="{63EAF689-1D2C-4169-A6C3-D01643869B1C}"/>
                </a:ext>
              </a:extLst>
            </p:cNvPr>
            <p:cNvSpPr/>
            <p:nvPr/>
          </p:nvSpPr>
          <p:spPr>
            <a:xfrm>
              <a:off x="8831129" y="3953978"/>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5" name="Freeform: Shape 1334">
              <a:extLst>
                <a:ext uri="{FF2B5EF4-FFF2-40B4-BE49-F238E27FC236}">
                  <a16:creationId xmlns:a16="http://schemas.microsoft.com/office/drawing/2014/main" id="{E6CDC035-F0C2-4C3A-BEB1-F236808D76E5}"/>
                </a:ext>
              </a:extLst>
            </p:cNvPr>
            <p:cNvSpPr/>
            <p:nvPr/>
          </p:nvSpPr>
          <p:spPr>
            <a:xfrm>
              <a:off x="8929632" y="3954062"/>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6" name="Freeform: Shape 1335">
              <a:extLst>
                <a:ext uri="{FF2B5EF4-FFF2-40B4-BE49-F238E27FC236}">
                  <a16:creationId xmlns:a16="http://schemas.microsoft.com/office/drawing/2014/main" id="{B41BECE4-CF44-47F2-A82B-FB88D276E6C4}"/>
                </a:ext>
              </a:extLst>
            </p:cNvPr>
            <p:cNvSpPr/>
            <p:nvPr/>
          </p:nvSpPr>
          <p:spPr>
            <a:xfrm>
              <a:off x="9028553" y="3953978"/>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7" name="Freeform: Shape 1336">
              <a:extLst>
                <a:ext uri="{FF2B5EF4-FFF2-40B4-BE49-F238E27FC236}">
                  <a16:creationId xmlns:a16="http://schemas.microsoft.com/office/drawing/2014/main" id="{B7877934-8C49-4E15-9BF7-3056C80F5A01}"/>
                </a:ext>
              </a:extLst>
            </p:cNvPr>
            <p:cNvSpPr/>
            <p:nvPr/>
          </p:nvSpPr>
          <p:spPr>
            <a:xfrm>
              <a:off x="9719632"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8" name="Freeform: Shape 1337">
              <a:extLst>
                <a:ext uri="{FF2B5EF4-FFF2-40B4-BE49-F238E27FC236}">
                  <a16:creationId xmlns:a16="http://schemas.microsoft.com/office/drawing/2014/main" id="{E53004C4-D798-46BF-A691-99727899FA68}"/>
                </a:ext>
              </a:extLst>
            </p:cNvPr>
            <p:cNvSpPr/>
            <p:nvPr/>
          </p:nvSpPr>
          <p:spPr>
            <a:xfrm>
              <a:off x="9916944" y="3954062"/>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9" name="Freeform: Shape 1338">
              <a:extLst>
                <a:ext uri="{FF2B5EF4-FFF2-40B4-BE49-F238E27FC236}">
                  <a16:creationId xmlns:a16="http://schemas.microsoft.com/office/drawing/2014/main" id="{C42DA66C-B739-4F31-86CB-EEB5BB94D4AD}"/>
                </a:ext>
              </a:extLst>
            </p:cNvPr>
            <p:cNvSpPr/>
            <p:nvPr/>
          </p:nvSpPr>
          <p:spPr>
            <a:xfrm>
              <a:off x="10015865" y="3953978"/>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0" name="Freeform: Shape 1339">
              <a:extLst>
                <a:ext uri="{FF2B5EF4-FFF2-40B4-BE49-F238E27FC236}">
                  <a16:creationId xmlns:a16="http://schemas.microsoft.com/office/drawing/2014/main" id="{9FD21A17-D8A9-4CF7-8237-A65E9066EAE6}"/>
                </a:ext>
              </a:extLst>
            </p:cNvPr>
            <p:cNvSpPr/>
            <p:nvPr/>
          </p:nvSpPr>
          <p:spPr>
            <a:xfrm>
              <a:off x="10114368" y="3954063"/>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1" name="Freeform: Shape 1340">
              <a:extLst>
                <a:ext uri="{FF2B5EF4-FFF2-40B4-BE49-F238E27FC236}">
                  <a16:creationId xmlns:a16="http://schemas.microsoft.com/office/drawing/2014/main" id="{217705FE-EDD9-4FDD-BB68-36871BF92A9F}"/>
                </a:ext>
              </a:extLst>
            </p:cNvPr>
            <p:cNvSpPr/>
            <p:nvPr/>
          </p:nvSpPr>
          <p:spPr>
            <a:xfrm>
              <a:off x="10213288"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2" name="Freeform: Shape 1341">
              <a:extLst>
                <a:ext uri="{FF2B5EF4-FFF2-40B4-BE49-F238E27FC236}">
                  <a16:creationId xmlns:a16="http://schemas.microsoft.com/office/drawing/2014/main" id="{C1A25CB4-71B1-4AF1-BC30-6B252561CA7C}"/>
                </a:ext>
              </a:extLst>
            </p:cNvPr>
            <p:cNvSpPr/>
            <p:nvPr/>
          </p:nvSpPr>
          <p:spPr>
            <a:xfrm>
              <a:off x="10410600" y="395406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3" name="Freeform: Shape 1342">
              <a:extLst>
                <a:ext uri="{FF2B5EF4-FFF2-40B4-BE49-F238E27FC236}">
                  <a16:creationId xmlns:a16="http://schemas.microsoft.com/office/drawing/2014/main" id="{07F61FCC-0227-44D9-84E6-BA6B8BF806E2}"/>
                </a:ext>
              </a:extLst>
            </p:cNvPr>
            <p:cNvSpPr/>
            <p:nvPr/>
          </p:nvSpPr>
          <p:spPr>
            <a:xfrm>
              <a:off x="3203491"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4" name="Freeform: Shape 1343">
              <a:extLst>
                <a:ext uri="{FF2B5EF4-FFF2-40B4-BE49-F238E27FC236}">
                  <a16:creationId xmlns:a16="http://schemas.microsoft.com/office/drawing/2014/main" id="{A31BEA49-5C09-4204-BDF0-3BCDEB5D66A9}"/>
                </a:ext>
              </a:extLst>
            </p:cNvPr>
            <p:cNvSpPr/>
            <p:nvPr/>
          </p:nvSpPr>
          <p:spPr>
            <a:xfrm>
              <a:off x="3301994"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5" name="Freeform: Shape 1344">
              <a:extLst>
                <a:ext uri="{FF2B5EF4-FFF2-40B4-BE49-F238E27FC236}">
                  <a16:creationId xmlns:a16="http://schemas.microsoft.com/office/drawing/2014/main" id="{C4ABBAB2-8F0A-4EC3-99B9-C0CA282FFF94}"/>
                </a:ext>
              </a:extLst>
            </p:cNvPr>
            <p:cNvSpPr/>
            <p:nvPr/>
          </p:nvSpPr>
          <p:spPr>
            <a:xfrm>
              <a:off x="3400914"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6" name="Freeform: Shape 1345">
              <a:extLst>
                <a:ext uri="{FF2B5EF4-FFF2-40B4-BE49-F238E27FC236}">
                  <a16:creationId xmlns:a16="http://schemas.microsoft.com/office/drawing/2014/main" id="{9A1B3484-D5EE-423F-9E79-92558B0CD0A9}"/>
                </a:ext>
              </a:extLst>
            </p:cNvPr>
            <p:cNvSpPr/>
            <p:nvPr/>
          </p:nvSpPr>
          <p:spPr>
            <a:xfrm>
              <a:off x="3499417"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7" name="Freeform: Shape 1346">
              <a:extLst>
                <a:ext uri="{FF2B5EF4-FFF2-40B4-BE49-F238E27FC236}">
                  <a16:creationId xmlns:a16="http://schemas.microsoft.com/office/drawing/2014/main" id="{100D07A2-C4F0-430A-B4ED-04C17FD1B79B}"/>
                </a:ext>
              </a:extLst>
            </p:cNvPr>
            <p:cNvSpPr/>
            <p:nvPr/>
          </p:nvSpPr>
          <p:spPr>
            <a:xfrm>
              <a:off x="3598337"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8" name="Freeform: Shape 1347">
              <a:extLst>
                <a:ext uri="{FF2B5EF4-FFF2-40B4-BE49-F238E27FC236}">
                  <a16:creationId xmlns:a16="http://schemas.microsoft.com/office/drawing/2014/main" id="{56EF8E8D-9A8E-478B-94B2-A81FAB345F11}"/>
                </a:ext>
              </a:extLst>
            </p:cNvPr>
            <p:cNvSpPr/>
            <p:nvPr/>
          </p:nvSpPr>
          <p:spPr>
            <a:xfrm>
              <a:off x="3697147"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9" name="Freeform: Shape 1348">
              <a:extLst>
                <a:ext uri="{FF2B5EF4-FFF2-40B4-BE49-F238E27FC236}">
                  <a16:creationId xmlns:a16="http://schemas.microsoft.com/office/drawing/2014/main" id="{ECD4FD0F-89D2-4EE0-815D-75A7B3F1F910}"/>
                </a:ext>
              </a:extLst>
            </p:cNvPr>
            <p:cNvSpPr/>
            <p:nvPr/>
          </p:nvSpPr>
          <p:spPr>
            <a:xfrm>
              <a:off x="3795649"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0" name="Freeform: Shape 1349">
              <a:extLst>
                <a:ext uri="{FF2B5EF4-FFF2-40B4-BE49-F238E27FC236}">
                  <a16:creationId xmlns:a16="http://schemas.microsoft.com/office/drawing/2014/main" id="{DAEED215-22D2-46C7-A972-26DF10AC61D8}"/>
                </a:ext>
              </a:extLst>
            </p:cNvPr>
            <p:cNvSpPr/>
            <p:nvPr/>
          </p:nvSpPr>
          <p:spPr>
            <a:xfrm>
              <a:off x="3894570"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1" name="Freeform: Shape 1350">
              <a:extLst>
                <a:ext uri="{FF2B5EF4-FFF2-40B4-BE49-F238E27FC236}">
                  <a16:creationId xmlns:a16="http://schemas.microsoft.com/office/drawing/2014/main" id="{4F2E9621-0E6C-4A72-BCCF-144B282253B6}"/>
                </a:ext>
              </a:extLst>
            </p:cNvPr>
            <p:cNvSpPr/>
            <p:nvPr/>
          </p:nvSpPr>
          <p:spPr>
            <a:xfrm>
              <a:off x="3993073"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2" name="Freeform: Shape 1351">
              <a:extLst>
                <a:ext uri="{FF2B5EF4-FFF2-40B4-BE49-F238E27FC236}">
                  <a16:creationId xmlns:a16="http://schemas.microsoft.com/office/drawing/2014/main" id="{7E9AE23A-388A-4A5F-BD3B-A54826DDF2C0}"/>
                </a:ext>
              </a:extLst>
            </p:cNvPr>
            <p:cNvSpPr/>
            <p:nvPr/>
          </p:nvSpPr>
          <p:spPr>
            <a:xfrm>
              <a:off x="4091993"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3" name="Freeform: Shape 1352">
              <a:extLst>
                <a:ext uri="{FF2B5EF4-FFF2-40B4-BE49-F238E27FC236}">
                  <a16:creationId xmlns:a16="http://schemas.microsoft.com/office/drawing/2014/main" id="{230567D6-9CC5-4C8F-838F-009F151EE784}"/>
                </a:ext>
              </a:extLst>
            </p:cNvPr>
            <p:cNvSpPr/>
            <p:nvPr/>
          </p:nvSpPr>
          <p:spPr>
            <a:xfrm>
              <a:off x="4190803"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4" name="Freeform: Shape 1353">
              <a:extLst>
                <a:ext uri="{FF2B5EF4-FFF2-40B4-BE49-F238E27FC236}">
                  <a16:creationId xmlns:a16="http://schemas.microsoft.com/office/drawing/2014/main" id="{35D505B7-0502-4598-A730-A325BB149433}"/>
                </a:ext>
              </a:extLst>
            </p:cNvPr>
            <p:cNvSpPr/>
            <p:nvPr/>
          </p:nvSpPr>
          <p:spPr>
            <a:xfrm>
              <a:off x="4289697"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5" name="Freeform: Shape 1354">
              <a:extLst>
                <a:ext uri="{FF2B5EF4-FFF2-40B4-BE49-F238E27FC236}">
                  <a16:creationId xmlns:a16="http://schemas.microsoft.com/office/drawing/2014/main" id="{E74C9F1C-1962-452E-87E0-EA00E4D25807}"/>
                </a:ext>
              </a:extLst>
            </p:cNvPr>
            <p:cNvSpPr/>
            <p:nvPr/>
          </p:nvSpPr>
          <p:spPr>
            <a:xfrm>
              <a:off x="4387835"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6" name="Freeform: Shape 1355">
              <a:extLst>
                <a:ext uri="{FF2B5EF4-FFF2-40B4-BE49-F238E27FC236}">
                  <a16:creationId xmlns:a16="http://schemas.microsoft.com/office/drawing/2014/main" id="{4BD7F3D9-16E1-4992-8C58-5C264195D3E5}"/>
                </a:ext>
              </a:extLst>
            </p:cNvPr>
            <p:cNvSpPr/>
            <p:nvPr/>
          </p:nvSpPr>
          <p:spPr>
            <a:xfrm>
              <a:off x="4486729"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7" name="Freeform: Shape 1356">
              <a:extLst>
                <a:ext uri="{FF2B5EF4-FFF2-40B4-BE49-F238E27FC236}">
                  <a16:creationId xmlns:a16="http://schemas.microsoft.com/office/drawing/2014/main" id="{086EB53E-587F-48AF-BE7D-252D3326D3B5}"/>
                </a:ext>
              </a:extLst>
            </p:cNvPr>
            <p:cNvSpPr/>
            <p:nvPr/>
          </p:nvSpPr>
          <p:spPr>
            <a:xfrm>
              <a:off x="5967697"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8" name="Freeform: Shape 1357">
              <a:extLst>
                <a:ext uri="{FF2B5EF4-FFF2-40B4-BE49-F238E27FC236}">
                  <a16:creationId xmlns:a16="http://schemas.microsoft.com/office/drawing/2014/main" id="{AA2AA806-C5EE-4949-B2B1-F82E176859F2}"/>
                </a:ext>
              </a:extLst>
            </p:cNvPr>
            <p:cNvSpPr/>
            <p:nvPr/>
          </p:nvSpPr>
          <p:spPr>
            <a:xfrm>
              <a:off x="6066617" y="405278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9" name="Freeform: Shape 1358">
              <a:extLst>
                <a:ext uri="{FF2B5EF4-FFF2-40B4-BE49-F238E27FC236}">
                  <a16:creationId xmlns:a16="http://schemas.microsoft.com/office/drawing/2014/main" id="{79F832F1-CBAC-42F6-A428-9E30E18F7C8F}"/>
                </a:ext>
              </a:extLst>
            </p:cNvPr>
            <p:cNvSpPr/>
            <p:nvPr/>
          </p:nvSpPr>
          <p:spPr>
            <a:xfrm>
              <a:off x="6165427"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0" name="Freeform: Shape 1359">
              <a:extLst>
                <a:ext uri="{FF2B5EF4-FFF2-40B4-BE49-F238E27FC236}">
                  <a16:creationId xmlns:a16="http://schemas.microsoft.com/office/drawing/2014/main" id="{2A13B3AC-6BD8-4C64-AA58-97FBF913AE50}"/>
                </a:ext>
              </a:extLst>
            </p:cNvPr>
            <p:cNvSpPr/>
            <p:nvPr/>
          </p:nvSpPr>
          <p:spPr>
            <a:xfrm>
              <a:off x="6263929"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1" name="Freeform: Shape 1360">
              <a:extLst>
                <a:ext uri="{FF2B5EF4-FFF2-40B4-BE49-F238E27FC236}">
                  <a16:creationId xmlns:a16="http://schemas.microsoft.com/office/drawing/2014/main" id="{2D0A0FE1-07A4-46F8-8CF7-C323BE0EA32D}"/>
                </a:ext>
              </a:extLst>
            </p:cNvPr>
            <p:cNvSpPr/>
            <p:nvPr/>
          </p:nvSpPr>
          <p:spPr>
            <a:xfrm>
              <a:off x="6362850"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2" name="Freeform: Shape 1361">
              <a:extLst>
                <a:ext uri="{FF2B5EF4-FFF2-40B4-BE49-F238E27FC236}">
                  <a16:creationId xmlns:a16="http://schemas.microsoft.com/office/drawing/2014/main" id="{9EF76D8E-C4C3-4F35-A19C-63D4B468FB27}"/>
                </a:ext>
              </a:extLst>
            </p:cNvPr>
            <p:cNvSpPr/>
            <p:nvPr/>
          </p:nvSpPr>
          <p:spPr>
            <a:xfrm>
              <a:off x="6461548" y="405287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3" name="Freeform: Shape 1362">
              <a:extLst>
                <a:ext uri="{FF2B5EF4-FFF2-40B4-BE49-F238E27FC236}">
                  <a16:creationId xmlns:a16="http://schemas.microsoft.com/office/drawing/2014/main" id="{9AC57E81-E0D0-4E9F-8FC7-CC99F8F675D7}"/>
                </a:ext>
              </a:extLst>
            </p:cNvPr>
            <p:cNvSpPr/>
            <p:nvPr/>
          </p:nvSpPr>
          <p:spPr>
            <a:xfrm>
              <a:off x="6559686"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4" name="Freeform: Shape 1363">
              <a:extLst>
                <a:ext uri="{FF2B5EF4-FFF2-40B4-BE49-F238E27FC236}">
                  <a16:creationId xmlns:a16="http://schemas.microsoft.com/office/drawing/2014/main" id="{3637FF5F-590B-4A0F-87C2-BC3602E9A7ED}"/>
                </a:ext>
              </a:extLst>
            </p:cNvPr>
            <p:cNvSpPr/>
            <p:nvPr/>
          </p:nvSpPr>
          <p:spPr>
            <a:xfrm>
              <a:off x="6659082" y="405278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5" name="Freeform: Shape 1364">
              <a:extLst>
                <a:ext uri="{FF2B5EF4-FFF2-40B4-BE49-F238E27FC236}">
                  <a16:creationId xmlns:a16="http://schemas.microsoft.com/office/drawing/2014/main" id="{4B6A8D88-E3B1-4101-A1FA-1E2143F87190}"/>
                </a:ext>
              </a:extLst>
            </p:cNvPr>
            <p:cNvSpPr/>
            <p:nvPr/>
          </p:nvSpPr>
          <p:spPr>
            <a:xfrm>
              <a:off x="6757585" y="40528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6" name="Freeform: Shape 1365">
              <a:extLst>
                <a:ext uri="{FF2B5EF4-FFF2-40B4-BE49-F238E27FC236}">
                  <a16:creationId xmlns:a16="http://schemas.microsoft.com/office/drawing/2014/main" id="{456BE776-9B46-4F2B-9F85-DEE761A40F8B}"/>
                </a:ext>
              </a:extLst>
            </p:cNvPr>
            <p:cNvSpPr/>
            <p:nvPr/>
          </p:nvSpPr>
          <p:spPr>
            <a:xfrm>
              <a:off x="9127055" y="40528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7" name="Freeform: Shape 1366">
              <a:extLst>
                <a:ext uri="{FF2B5EF4-FFF2-40B4-BE49-F238E27FC236}">
                  <a16:creationId xmlns:a16="http://schemas.microsoft.com/office/drawing/2014/main" id="{41B1C433-7C6A-43CB-9624-8C7D6FED4FD8}"/>
                </a:ext>
              </a:extLst>
            </p:cNvPr>
            <p:cNvSpPr/>
            <p:nvPr/>
          </p:nvSpPr>
          <p:spPr>
            <a:xfrm>
              <a:off x="9225976" y="405278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8" name="Freeform: Shape 1367">
              <a:extLst>
                <a:ext uri="{FF2B5EF4-FFF2-40B4-BE49-F238E27FC236}">
                  <a16:creationId xmlns:a16="http://schemas.microsoft.com/office/drawing/2014/main" id="{C286B05C-8BB3-4EFA-B097-BBA191C5E7E4}"/>
                </a:ext>
              </a:extLst>
            </p:cNvPr>
            <p:cNvSpPr/>
            <p:nvPr/>
          </p:nvSpPr>
          <p:spPr>
            <a:xfrm>
              <a:off x="9324786"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9" name="Freeform: Shape 1368">
              <a:extLst>
                <a:ext uri="{FF2B5EF4-FFF2-40B4-BE49-F238E27FC236}">
                  <a16:creationId xmlns:a16="http://schemas.microsoft.com/office/drawing/2014/main" id="{0D5EECFE-105A-4913-AC5B-3BF4B656C5A5}"/>
                </a:ext>
              </a:extLst>
            </p:cNvPr>
            <p:cNvSpPr/>
            <p:nvPr/>
          </p:nvSpPr>
          <p:spPr>
            <a:xfrm>
              <a:off x="9423288"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0" name="Freeform: Shape 1369">
              <a:extLst>
                <a:ext uri="{FF2B5EF4-FFF2-40B4-BE49-F238E27FC236}">
                  <a16:creationId xmlns:a16="http://schemas.microsoft.com/office/drawing/2014/main" id="{88CEC023-455E-4296-814D-CEACF4138636}"/>
                </a:ext>
              </a:extLst>
            </p:cNvPr>
            <p:cNvSpPr/>
            <p:nvPr/>
          </p:nvSpPr>
          <p:spPr>
            <a:xfrm>
              <a:off x="9522209"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1" name="Freeform: Shape 1370">
              <a:extLst>
                <a:ext uri="{FF2B5EF4-FFF2-40B4-BE49-F238E27FC236}">
                  <a16:creationId xmlns:a16="http://schemas.microsoft.com/office/drawing/2014/main" id="{A83ECE47-77BB-46C6-9BC6-17DF3A45A45C}"/>
                </a:ext>
              </a:extLst>
            </p:cNvPr>
            <p:cNvSpPr/>
            <p:nvPr/>
          </p:nvSpPr>
          <p:spPr>
            <a:xfrm>
              <a:off x="9916944" y="40528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2" name="Freeform: Shape 1371">
              <a:extLst>
                <a:ext uri="{FF2B5EF4-FFF2-40B4-BE49-F238E27FC236}">
                  <a16:creationId xmlns:a16="http://schemas.microsoft.com/office/drawing/2014/main" id="{5ECF1237-DC9D-490D-9D57-25F26993D047}"/>
                </a:ext>
              </a:extLst>
            </p:cNvPr>
            <p:cNvSpPr/>
            <p:nvPr/>
          </p:nvSpPr>
          <p:spPr>
            <a:xfrm>
              <a:off x="10114368" y="405287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3" name="Freeform: Shape 1372">
              <a:extLst>
                <a:ext uri="{FF2B5EF4-FFF2-40B4-BE49-F238E27FC236}">
                  <a16:creationId xmlns:a16="http://schemas.microsoft.com/office/drawing/2014/main" id="{2F5ABA9A-185B-41B5-B108-43AEB6C49904}"/>
                </a:ext>
              </a:extLst>
            </p:cNvPr>
            <p:cNvSpPr/>
            <p:nvPr/>
          </p:nvSpPr>
          <p:spPr>
            <a:xfrm>
              <a:off x="10213288"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4" name="Freeform: Shape 1373">
              <a:extLst>
                <a:ext uri="{FF2B5EF4-FFF2-40B4-BE49-F238E27FC236}">
                  <a16:creationId xmlns:a16="http://schemas.microsoft.com/office/drawing/2014/main" id="{5B5E465C-9FAE-437D-8A02-D76F015B966A}"/>
                </a:ext>
              </a:extLst>
            </p:cNvPr>
            <p:cNvSpPr/>
            <p:nvPr/>
          </p:nvSpPr>
          <p:spPr>
            <a:xfrm>
              <a:off x="3301994" y="415148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5" name="Freeform: Shape 1374">
              <a:extLst>
                <a:ext uri="{FF2B5EF4-FFF2-40B4-BE49-F238E27FC236}">
                  <a16:creationId xmlns:a16="http://schemas.microsoft.com/office/drawing/2014/main" id="{C0DF4C5E-2BF2-4A48-98E3-689D97C41CE5}"/>
                </a:ext>
              </a:extLst>
            </p:cNvPr>
            <p:cNvSpPr/>
            <p:nvPr/>
          </p:nvSpPr>
          <p:spPr>
            <a:xfrm>
              <a:off x="3400914" y="415140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6" name="Freeform: Shape 1375">
              <a:extLst>
                <a:ext uri="{FF2B5EF4-FFF2-40B4-BE49-F238E27FC236}">
                  <a16:creationId xmlns:a16="http://schemas.microsoft.com/office/drawing/2014/main" id="{A5EAF86D-FDC4-4097-B8F2-BE024E836B10}"/>
                </a:ext>
              </a:extLst>
            </p:cNvPr>
            <p:cNvSpPr/>
            <p:nvPr/>
          </p:nvSpPr>
          <p:spPr>
            <a:xfrm>
              <a:off x="3499724"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7" name="Freeform: Shape 1376">
              <a:extLst>
                <a:ext uri="{FF2B5EF4-FFF2-40B4-BE49-F238E27FC236}">
                  <a16:creationId xmlns:a16="http://schemas.microsoft.com/office/drawing/2014/main" id="{F99AEE9E-34C5-40C0-9E5A-71F58DA436BB}"/>
                </a:ext>
              </a:extLst>
            </p:cNvPr>
            <p:cNvSpPr/>
            <p:nvPr/>
          </p:nvSpPr>
          <p:spPr>
            <a:xfrm>
              <a:off x="3598337" y="415140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8" name="Freeform: Shape 1377">
              <a:extLst>
                <a:ext uri="{FF2B5EF4-FFF2-40B4-BE49-F238E27FC236}">
                  <a16:creationId xmlns:a16="http://schemas.microsoft.com/office/drawing/2014/main" id="{6028DB7C-E1EB-4B8F-B70F-97F1E8A71CB0}"/>
                </a:ext>
              </a:extLst>
            </p:cNvPr>
            <p:cNvSpPr/>
            <p:nvPr/>
          </p:nvSpPr>
          <p:spPr>
            <a:xfrm>
              <a:off x="3697147"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9" name="Freeform: Shape 1378">
              <a:extLst>
                <a:ext uri="{FF2B5EF4-FFF2-40B4-BE49-F238E27FC236}">
                  <a16:creationId xmlns:a16="http://schemas.microsoft.com/office/drawing/2014/main" id="{DD645BF4-95D8-4FCB-BD10-82A5CEFB4839}"/>
                </a:ext>
              </a:extLst>
            </p:cNvPr>
            <p:cNvSpPr/>
            <p:nvPr/>
          </p:nvSpPr>
          <p:spPr>
            <a:xfrm>
              <a:off x="3795649" y="415148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0" name="Freeform: Shape 1379">
              <a:extLst>
                <a:ext uri="{FF2B5EF4-FFF2-40B4-BE49-F238E27FC236}">
                  <a16:creationId xmlns:a16="http://schemas.microsoft.com/office/drawing/2014/main" id="{59FEB17C-7294-4A55-A6B5-1EEF5CFAC5AF}"/>
                </a:ext>
              </a:extLst>
            </p:cNvPr>
            <p:cNvSpPr/>
            <p:nvPr/>
          </p:nvSpPr>
          <p:spPr>
            <a:xfrm>
              <a:off x="3894569" y="4151793"/>
              <a:ext cx="41750" cy="41749"/>
            </a:xfrm>
            <a:custGeom>
              <a:avLst/>
              <a:gdLst>
                <a:gd name="connsiteX0" fmla="*/ 73933 w 73964"/>
                <a:gd name="connsiteY0" fmla="*/ 36524 h 73962"/>
                <a:gd name="connsiteX1" fmla="*/ 37345 w 73964"/>
                <a:gd name="connsiteY1" fmla="*/ 73896 h 73962"/>
                <a:gd name="connsiteX2" fmla="*/ -27 w 73964"/>
                <a:gd name="connsiteY2" fmla="*/ 37307 h 73962"/>
                <a:gd name="connsiteX3" fmla="*/ 36562 w 73964"/>
                <a:gd name="connsiteY3" fmla="*/ -65 h 73962"/>
                <a:gd name="connsiteX4" fmla="*/ 36953 w 73964"/>
                <a:gd name="connsiteY4" fmla="*/ -65 h 73962"/>
                <a:gd name="connsiteX5" fmla="*/ 73933 w 73964"/>
                <a:gd name="connsiteY5" fmla="*/ 36524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4" h="73962">
                  <a:moveTo>
                    <a:pt x="73933" y="36524"/>
                  </a:moveTo>
                  <a:cubicBezTo>
                    <a:pt x="74149" y="56951"/>
                    <a:pt x="57772" y="73681"/>
                    <a:pt x="37345" y="73896"/>
                  </a:cubicBezTo>
                  <a:cubicBezTo>
                    <a:pt x="16918" y="74111"/>
                    <a:pt x="188" y="57734"/>
                    <a:pt x="-27" y="37307"/>
                  </a:cubicBezTo>
                  <a:cubicBezTo>
                    <a:pt x="-242" y="16880"/>
                    <a:pt x="16135" y="151"/>
                    <a:pt x="36562" y="-65"/>
                  </a:cubicBezTo>
                  <a:cubicBezTo>
                    <a:pt x="36699" y="-65"/>
                    <a:pt x="36817" y="-65"/>
                    <a:pt x="36953" y="-65"/>
                  </a:cubicBezTo>
                  <a:cubicBezTo>
                    <a:pt x="57224" y="-65"/>
                    <a:pt x="73719" y="16254"/>
                    <a:pt x="73933" y="365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1" name="Freeform: Shape 1380">
              <a:extLst>
                <a:ext uri="{FF2B5EF4-FFF2-40B4-BE49-F238E27FC236}">
                  <a16:creationId xmlns:a16="http://schemas.microsoft.com/office/drawing/2014/main" id="{CDF2F5F8-D9EA-41DA-9C45-A1A197354B99}"/>
                </a:ext>
              </a:extLst>
            </p:cNvPr>
            <p:cNvSpPr/>
            <p:nvPr/>
          </p:nvSpPr>
          <p:spPr>
            <a:xfrm>
              <a:off x="3993379"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2" name="Freeform: Shape 1381">
              <a:extLst>
                <a:ext uri="{FF2B5EF4-FFF2-40B4-BE49-F238E27FC236}">
                  <a16:creationId xmlns:a16="http://schemas.microsoft.com/office/drawing/2014/main" id="{130B506F-2EF3-416D-B6F4-B9CFF92E2D44}"/>
                </a:ext>
              </a:extLst>
            </p:cNvPr>
            <p:cNvSpPr/>
            <p:nvPr/>
          </p:nvSpPr>
          <p:spPr>
            <a:xfrm>
              <a:off x="4091992" y="4151793"/>
              <a:ext cx="41750" cy="41749"/>
            </a:xfrm>
            <a:custGeom>
              <a:avLst/>
              <a:gdLst>
                <a:gd name="connsiteX0" fmla="*/ 73933 w 73964"/>
                <a:gd name="connsiteY0" fmla="*/ 36524 h 73962"/>
                <a:gd name="connsiteX1" fmla="*/ 37344 w 73964"/>
                <a:gd name="connsiteY1" fmla="*/ 73896 h 73962"/>
                <a:gd name="connsiteX2" fmla="*/ -27 w 73964"/>
                <a:gd name="connsiteY2" fmla="*/ 37307 h 73962"/>
                <a:gd name="connsiteX3" fmla="*/ 36562 w 73964"/>
                <a:gd name="connsiteY3" fmla="*/ -65 h 73962"/>
                <a:gd name="connsiteX4" fmla="*/ 37149 w 73964"/>
                <a:gd name="connsiteY4" fmla="*/ -65 h 73962"/>
                <a:gd name="connsiteX5" fmla="*/ 73933 w 73964"/>
                <a:gd name="connsiteY5" fmla="*/ 36524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4" h="73962">
                  <a:moveTo>
                    <a:pt x="73933" y="36524"/>
                  </a:moveTo>
                  <a:cubicBezTo>
                    <a:pt x="74149" y="56951"/>
                    <a:pt x="57772" y="73681"/>
                    <a:pt x="37344" y="73896"/>
                  </a:cubicBezTo>
                  <a:cubicBezTo>
                    <a:pt x="16917" y="74111"/>
                    <a:pt x="188" y="57734"/>
                    <a:pt x="-27" y="37307"/>
                  </a:cubicBezTo>
                  <a:cubicBezTo>
                    <a:pt x="-242" y="16880"/>
                    <a:pt x="16135" y="151"/>
                    <a:pt x="36562" y="-65"/>
                  </a:cubicBezTo>
                  <a:cubicBezTo>
                    <a:pt x="36757" y="-65"/>
                    <a:pt x="36953" y="-65"/>
                    <a:pt x="37149" y="-65"/>
                  </a:cubicBezTo>
                  <a:cubicBezTo>
                    <a:pt x="57341" y="33"/>
                    <a:pt x="73718" y="16332"/>
                    <a:pt x="73933" y="365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3" name="Freeform: Shape 1382">
              <a:extLst>
                <a:ext uri="{FF2B5EF4-FFF2-40B4-BE49-F238E27FC236}">
                  <a16:creationId xmlns:a16="http://schemas.microsoft.com/office/drawing/2014/main" id="{7F2689FD-5FD7-4979-8109-4EC819E87673}"/>
                </a:ext>
              </a:extLst>
            </p:cNvPr>
            <p:cNvSpPr/>
            <p:nvPr/>
          </p:nvSpPr>
          <p:spPr>
            <a:xfrm>
              <a:off x="4190803"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4" name="Freeform: Shape 1383">
              <a:extLst>
                <a:ext uri="{FF2B5EF4-FFF2-40B4-BE49-F238E27FC236}">
                  <a16:creationId xmlns:a16="http://schemas.microsoft.com/office/drawing/2014/main" id="{05CCAC84-3C8B-4FC4-9E09-878071CD8565}"/>
                </a:ext>
              </a:extLst>
            </p:cNvPr>
            <p:cNvSpPr/>
            <p:nvPr/>
          </p:nvSpPr>
          <p:spPr>
            <a:xfrm>
              <a:off x="4289697" y="415148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5" name="Freeform: Shape 1384">
              <a:extLst>
                <a:ext uri="{FF2B5EF4-FFF2-40B4-BE49-F238E27FC236}">
                  <a16:creationId xmlns:a16="http://schemas.microsoft.com/office/drawing/2014/main" id="{8F8B3E23-6752-4B3A-8222-2FED713F8231}"/>
                </a:ext>
              </a:extLst>
            </p:cNvPr>
            <p:cNvSpPr/>
            <p:nvPr/>
          </p:nvSpPr>
          <p:spPr>
            <a:xfrm>
              <a:off x="4387835" y="415140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6" name="Freeform: Shape 1385">
              <a:extLst>
                <a:ext uri="{FF2B5EF4-FFF2-40B4-BE49-F238E27FC236}">
                  <a16:creationId xmlns:a16="http://schemas.microsoft.com/office/drawing/2014/main" id="{297CB1E0-ADD8-4EF2-9F58-BA448E5430ED}"/>
                </a:ext>
              </a:extLst>
            </p:cNvPr>
            <p:cNvSpPr/>
            <p:nvPr/>
          </p:nvSpPr>
          <p:spPr>
            <a:xfrm>
              <a:off x="4486729" y="415148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7" name="Freeform: Shape 1386">
              <a:extLst>
                <a:ext uri="{FF2B5EF4-FFF2-40B4-BE49-F238E27FC236}">
                  <a16:creationId xmlns:a16="http://schemas.microsoft.com/office/drawing/2014/main" id="{10BB7CFC-AC3E-43C9-87B4-7FD3F9980A72}"/>
                </a:ext>
              </a:extLst>
            </p:cNvPr>
            <p:cNvSpPr/>
            <p:nvPr/>
          </p:nvSpPr>
          <p:spPr>
            <a:xfrm>
              <a:off x="5967697" y="415148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8" name="Freeform: Shape 1387">
              <a:extLst>
                <a:ext uri="{FF2B5EF4-FFF2-40B4-BE49-F238E27FC236}">
                  <a16:creationId xmlns:a16="http://schemas.microsoft.com/office/drawing/2014/main" id="{1EAB785D-04FC-4431-B096-A4FF854AF683}"/>
                </a:ext>
              </a:extLst>
            </p:cNvPr>
            <p:cNvSpPr/>
            <p:nvPr/>
          </p:nvSpPr>
          <p:spPr>
            <a:xfrm>
              <a:off x="6066617" y="415140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9" name="Freeform: Shape 1388">
              <a:extLst>
                <a:ext uri="{FF2B5EF4-FFF2-40B4-BE49-F238E27FC236}">
                  <a16:creationId xmlns:a16="http://schemas.microsoft.com/office/drawing/2014/main" id="{527CBE48-BD8D-4AC3-A413-93638882DAC4}"/>
                </a:ext>
              </a:extLst>
            </p:cNvPr>
            <p:cNvSpPr/>
            <p:nvPr/>
          </p:nvSpPr>
          <p:spPr>
            <a:xfrm>
              <a:off x="6165426"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0" name="Freeform: Shape 1389">
              <a:extLst>
                <a:ext uri="{FF2B5EF4-FFF2-40B4-BE49-F238E27FC236}">
                  <a16:creationId xmlns:a16="http://schemas.microsoft.com/office/drawing/2014/main" id="{38314791-7BB6-40EF-B27F-D9B0952B0B91}"/>
                </a:ext>
              </a:extLst>
            </p:cNvPr>
            <p:cNvSpPr/>
            <p:nvPr/>
          </p:nvSpPr>
          <p:spPr>
            <a:xfrm>
              <a:off x="6263927" y="4151878"/>
              <a:ext cx="41975" cy="41972"/>
            </a:xfrm>
            <a:custGeom>
              <a:avLst/>
              <a:gdLst>
                <a:gd name="connsiteX0" fmla="*/ 74327 w 74360"/>
                <a:gd name="connsiteY0" fmla="*/ 36524 h 74356"/>
                <a:gd name="connsiteX1" fmla="*/ 37738 w 74360"/>
                <a:gd name="connsiteY1" fmla="*/ 74287 h 74356"/>
                <a:gd name="connsiteX2" fmla="*/ -25 w 74360"/>
                <a:gd name="connsiteY2" fmla="*/ 37698 h 74356"/>
                <a:gd name="connsiteX3" fmla="*/ 36564 w 74360"/>
                <a:gd name="connsiteY3" fmla="*/ -65 h 74356"/>
                <a:gd name="connsiteX4" fmla="*/ 37151 w 74360"/>
                <a:gd name="connsiteY4" fmla="*/ -65 h 74356"/>
                <a:gd name="connsiteX5" fmla="*/ 74327 w 74360"/>
                <a:gd name="connsiteY5" fmla="*/ 36524 h 7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60" h="74356">
                  <a:moveTo>
                    <a:pt x="74327" y="36524"/>
                  </a:moveTo>
                  <a:cubicBezTo>
                    <a:pt x="74659" y="57049"/>
                    <a:pt x="58263" y="73955"/>
                    <a:pt x="37738" y="74287"/>
                  </a:cubicBezTo>
                  <a:cubicBezTo>
                    <a:pt x="17213" y="74600"/>
                    <a:pt x="308" y="58223"/>
                    <a:pt x="-25" y="37698"/>
                  </a:cubicBezTo>
                  <a:cubicBezTo>
                    <a:pt x="-337" y="17173"/>
                    <a:pt x="16039" y="268"/>
                    <a:pt x="36564" y="-65"/>
                  </a:cubicBezTo>
                  <a:cubicBezTo>
                    <a:pt x="36760" y="-65"/>
                    <a:pt x="36955" y="-65"/>
                    <a:pt x="37151" y="-65"/>
                  </a:cubicBezTo>
                  <a:cubicBezTo>
                    <a:pt x="57461" y="-65"/>
                    <a:pt x="74014" y="16215"/>
                    <a:pt x="74327" y="365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1" name="Freeform: Shape 1390">
              <a:extLst>
                <a:ext uri="{FF2B5EF4-FFF2-40B4-BE49-F238E27FC236}">
                  <a16:creationId xmlns:a16="http://schemas.microsoft.com/office/drawing/2014/main" id="{62D78A7D-CBDE-4F63-9A1F-BFCC42E6753B}"/>
                </a:ext>
              </a:extLst>
            </p:cNvPr>
            <p:cNvSpPr/>
            <p:nvPr/>
          </p:nvSpPr>
          <p:spPr>
            <a:xfrm>
              <a:off x="6362850"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2" name="Freeform: Shape 1391">
              <a:extLst>
                <a:ext uri="{FF2B5EF4-FFF2-40B4-BE49-F238E27FC236}">
                  <a16:creationId xmlns:a16="http://schemas.microsoft.com/office/drawing/2014/main" id="{AE63E0BD-5C74-4B60-BB8E-C027B1C1EB5C}"/>
                </a:ext>
              </a:extLst>
            </p:cNvPr>
            <p:cNvSpPr/>
            <p:nvPr/>
          </p:nvSpPr>
          <p:spPr>
            <a:xfrm>
              <a:off x="6461561" y="4151878"/>
              <a:ext cx="41965" cy="41972"/>
            </a:xfrm>
            <a:custGeom>
              <a:avLst/>
              <a:gdLst>
                <a:gd name="connsiteX0" fmla="*/ 74308 w 74342"/>
                <a:gd name="connsiteY0" fmla="*/ 36524 h 74356"/>
                <a:gd name="connsiteX1" fmla="*/ 37720 w 74342"/>
                <a:gd name="connsiteY1" fmla="*/ 74287 h 74356"/>
                <a:gd name="connsiteX2" fmla="*/ -24 w 74342"/>
                <a:gd name="connsiteY2" fmla="*/ 37698 h 74356"/>
                <a:gd name="connsiteX3" fmla="*/ 36546 w 74342"/>
                <a:gd name="connsiteY3" fmla="*/ -65 h 74356"/>
                <a:gd name="connsiteX4" fmla="*/ 37133 w 74342"/>
                <a:gd name="connsiteY4" fmla="*/ -65 h 74356"/>
                <a:gd name="connsiteX5" fmla="*/ 74308 w 74342"/>
                <a:gd name="connsiteY5" fmla="*/ 36524 h 7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42" h="74356">
                  <a:moveTo>
                    <a:pt x="74308" y="36524"/>
                  </a:moveTo>
                  <a:cubicBezTo>
                    <a:pt x="74641" y="57049"/>
                    <a:pt x="58244" y="73955"/>
                    <a:pt x="37720" y="74287"/>
                  </a:cubicBezTo>
                  <a:cubicBezTo>
                    <a:pt x="17194" y="74600"/>
                    <a:pt x="290" y="58223"/>
                    <a:pt x="-24" y="37698"/>
                  </a:cubicBezTo>
                  <a:cubicBezTo>
                    <a:pt x="-357" y="17173"/>
                    <a:pt x="16020" y="268"/>
                    <a:pt x="36546" y="-65"/>
                  </a:cubicBezTo>
                  <a:cubicBezTo>
                    <a:pt x="36741" y="-65"/>
                    <a:pt x="36937" y="-65"/>
                    <a:pt x="37133" y="-65"/>
                  </a:cubicBezTo>
                  <a:cubicBezTo>
                    <a:pt x="57442" y="-65"/>
                    <a:pt x="73995" y="16215"/>
                    <a:pt x="74308" y="365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3" name="Freeform: Shape 1392">
              <a:extLst>
                <a:ext uri="{FF2B5EF4-FFF2-40B4-BE49-F238E27FC236}">
                  <a16:creationId xmlns:a16="http://schemas.microsoft.com/office/drawing/2014/main" id="{9838813F-DF22-48AE-8132-CFB9017878DF}"/>
                </a:ext>
              </a:extLst>
            </p:cNvPr>
            <p:cNvSpPr/>
            <p:nvPr/>
          </p:nvSpPr>
          <p:spPr>
            <a:xfrm>
              <a:off x="6559686" y="415140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4" name="Freeform: Shape 1393">
              <a:extLst>
                <a:ext uri="{FF2B5EF4-FFF2-40B4-BE49-F238E27FC236}">
                  <a16:creationId xmlns:a16="http://schemas.microsoft.com/office/drawing/2014/main" id="{3CB3B01D-E340-4174-B8B3-C7CCF29C45BB}"/>
                </a:ext>
              </a:extLst>
            </p:cNvPr>
            <p:cNvSpPr/>
            <p:nvPr/>
          </p:nvSpPr>
          <p:spPr>
            <a:xfrm>
              <a:off x="6659082"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5" name="Freeform: Shape 1394">
              <a:extLst>
                <a:ext uri="{FF2B5EF4-FFF2-40B4-BE49-F238E27FC236}">
                  <a16:creationId xmlns:a16="http://schemas.microsoft.com/office/drawing/2014/main" id="{5769A16F-0C83-45D3-8958-3CCA4068BBEC}"/>
                </a:ext>
              </a:extLst>
            </p:cNvPr>
            <p:cNvSpPr/>
            <p:nvPr/>
          </p:nvSpPr>
          <p:spPr>
            <a:xfrm>
              <a:off x="6757585" y="415148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6" name="Freeform: Shape 1395">
              <a:extLst>
                <a:ext uri="{FF2B5EF4-FFF2-40B4-BE49-F238E27FC236}">
                  <a16:creationId xmlns:a16="http://schemas.microsoft.com/office/drawing/2014/main" id="{4403E377-A503-403E-88D9-F50B35D4EBEF}"/>
                </a:ext>
              </a:extLst>
            </p:cNvPr>
            <p:cNvSpPr/>
            <p:nvPr/>
          </p:nvSpPr>
          <p:spPr>
            <a:xfrm>
              <a:off x="3301994"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7" name="Freeform: Shape 1396">
              <a:extLst>
                <a:ext uri="{FF2B5EF4-FFF2-40B4-BE49-F238E27FC236}">
                  <a16:creationId xmlns:a16="http://schemas.microsoft.com/office/drawing/2014/main" id="{50D07863-905F-41B9-AB91-AC79B37BE1C5}"/>
                </a:ext>
              </a:extLst>
            </p:cNvPr>
            <p:cNvSpPr/>
            <p:nvPr/>
          </p:nvSpPr>
          <p:spPr>
            <a:xfrm>
              <a:off x="3400914"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8" name="Freeform: Shape 1397">
              <a:extLst>
                <a:ext uri="{FF2B5EF4-FFF2-40B4-BE49-F238E27FC236}">
                  <a16:creationId xmlns:a16="http://schemas.microsoft.com/office/drawing/2014/main" id="{81677155-9677-4188-9374-0142147D08DA}"/>
                </a:ext>
              </a:extLst>
            </p:cNvPr>
            <p:cNvSpPr/>
            <p:nvPr/>
          </p:nvSpPr>
          <p:spPr>
            <a:xfrm>
              <a:off x="3499417"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9" name="Freeform: Shape 1398">
              <a:extLst>
                <a:ext uri="{FF2B5EF4-FFF2-40B4-BE49-F238E27FC236}">
                  <a16:creationId xmlns:a16="http://schemas.microsoft.com/office/drawing/2014/main" id="{81A985B2-F47E-40EF-991C-0E69BED71B00}"/>
                </a:ext>
              </a:extLst>
            </p:cNvPr>
            <p:cNvSpPr/>
            <p:nvPr/>
          </p:nvSpPr>
          <p:spPr>
            <a:xfrm>
              <a:off x="3598337"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0" name="Freeform: Shape 1399">
              <a:extLst>
                <a:ext uri="{FF2B5EF4-FFF2-40B4-BE49-F238E27FC236}">
                  <a16:creationId xmlns:a16="http://schemas.microsoft.com/office/drawing/2014/main" id="{9774A5F8-521B-4C9E-808D-305362D5C124}"/>
                </a:ext>
              </a:extLst>
            </p:cNvPr>
            <p:cNvSpPr/>
            <p:nvPr/>
          </p:nvSpPr>
          <p:spPr>
            <a:xfrm>
              <a:off x="3697147"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1" name="Freeform: Shape 1400">
              <a:extLst>
                <a:ext uri="{FF2B5EF4-FFF2-40B4-BE49-F238E27FC236}">
                  <a16:creationId xmlns:a16="http://schemas.microsoft.com/office/drawing/2014/main" id="{7EC5C22D-C656-4441-860B-048EFE683312}"/>
                </a:ext>
              </a:extLst>
            </p:cNvPr>
            <p:cNvSpPr/>
            <p:nvPr/>
          </p:nvSpPr>
          <p:spPr>
            <a:xfrm>
              <a:off x="3795649"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2" name="Freeform: Shape 1401">
              <a:extLst>
                <a:ext uri="{FF2B5EF4-FFF2-40B4-BE49-F238E27FC236}">
                  <a16:creationId xmlns:a16="http://schemas.microsoft.com/office/drawing/2014/main" id="{77BC50BB-5690-4810-9628-06075224F49A}"/>
                </a:ext>
              </a:extLst>
            </p:cNvPr>
            <p:cNvSpPr/>
            <p:nvPr/>
          </p:nvSpPr>
          <p:spPr>
            <a:xfrm>
              <a:off x="3894566" y="4249624"/>
              <a:ext cx="41750" cy="41750"/>
            </a:xfrm>
            <a:custGeom>
              <a:avLst/>
              <a:gdLst>
                <a:gd name="connsiteX0" fmla="*/ 73936 w 73964"/>
                <a:gd name="connsiteY0" fmla="*/ 37503 h 73964"/>
                <a:gd name="connsiteX1" fmla="*/ 36369 w 73964"/>
                <a:gd name="connsiteY1" fmla="*/ 73896 h 73964"/>
                <a:gd name="connsiteX2" fmla="*/ -25 w 73964"/>
                <a:gd name="connsiteY2" fmla="*/ 36329 h 73964"/>
                <a:gd name="connsiteX3" fmla="*/ 36956 w 73964"/>
                <a:gd name="connsiteY3" fmla="*/ -65 h 73964"/>
                <a:gd name="connsiteX4" fmla="*/ 73936 w 73964"/>
                <a:gd name="connsiteY4" fmla="*/ 36916 h 73964"/>
                <a:gd name="connsiteX5" fmla="*/ 73936 w 73964"/>
                <a:gd name="connsiteY5" fmla="*/ 37503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4" h="73964">
                  <a:moveTo>
                    <a:pt x="73936" y="37503"/>
                  </a:moveTo>
                  <a:cubicBezTo>
                    <a:pt x="73603" y="57930"/>
                    <a:pt x="56796" y="74209"/>
                    <a:pt x="36369" y="73896"/>
                  </a:cubicBezTo>
                  <a:cubicBezTo>
                    <a:pt x="15961" y="73563"/>
                    <a:pt x="-337" y="56756"/>
                    <a:pt x="-25" y="36329"/>
                  </a:cubicBezTo>
                  <a:cubicBezTo>
                    <a:pt x="308" y="16136"/>
                    <a:pt x="16763" y="-65"/>
                    <a:pt x="36956" y="-65"/>
                  </a:cubicBezTo>
                  <a:cubicBezTo>
                    <a:pt x="57383" y="-65"/>
                    <a:pt x="73936" y="16488"/>
                    <a:pt x="73936" y="36916"/>
                  </a:cubicBezTo>
                  <a:cubicBezTo>
                    <a:pt x="73936" y="37111"/>
                    <a:pt x="73936" y="37307"/>
                    <a:pt x="73936" y="37503"/>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3" name="Freeform: Shape 1402">
              <a:extLst>
                <a:ext uri="{FF2B5EF4-FFF2-40B4-BE49-F238E27FC236}">
                  <a16:creationId xmlns:a16="http://schemas.microsoft.com/office/drawing/2014/main" id="{3C23FE9A-05ED-43CE-AEB7-5C6B735CA94E}"/>
                </a:ext>
              </a:extLst>
            </p:cNvPr>
            <p:cNvSpPr/>
            <p:nvPr/>
          </p:nvSpPr>
          <p:spPr>
            <a:xfrm>
              <a:off x="3993073" y="4249688"/>
              <a:ext cx="41973" cy="41972"/>
            </a:xfrm>
            <a:custGeom>
              <a:avLst/>
              <a:gdLst>
                <a:gd name="connsiteX0" fmla="*/ 74325 w 74358"/>
                <a:gd name="connsiteY0" fmla="*/ 37524 h 74356"/>
                <a:gd name="connsiteX1" fmla="*/ 36738 w 74358"/>
                <a:gd name="connsiteY1" fmla="*/ 74289 h 74356"/>
                <a:gd name="connsiteX2" fmla="*/ -27 w 74358"/>
                <a:gd name="connsiteY2" fmla="*/ 36703 h 74356"/>
                <a:gd name="connsiteX3" fmla="*/ 37560 w 74358"/>
                <a:gd name="connsiteY3" fmla="*/ -62 h 74356"/>
                <a:gd name="connsiteX4" fmla="*/ 38323 w 74358"/>
                <a:gd name="connsiteY4" fmla="*/ -43 h 74356"/>
                <a:gd name="connsiteX5" fmla="*/ 74325 w 74358"/>
                <a:gd name="connsiteY5" fmla="*/ 37524 h 7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8" h="74356">
                  <a:moveTo>
                    <a:pt x="74325" y="37524"/>
                  </a:moveTo>
                  <a:cubicBezTo>
                    <a:pt x="74090" y="58049"/>
                    <a:pt x="57263" y="74524"/>
                    <a:pt x="36738" y="74289"/>
                  </a:cubicBezTo>
                  <a:cubicBezTo>
                    <a:pt x="16213" y="74055"/>
                    <a:pt x="-242" y="57228"/>
                    <a:pt x="-27" y="36703"/>
                  </a:cubicBezTo>
                  <a:cubicBezTo>
                    <a:pt x="208" y="16178"/>
                    <a:pt x="17035" y="-277"/>
                    <a:pt x="37560" y="-62"/>
                  </a:cubicBezTo>
                  <a:cubicBezTo>
                    <a:pt x="37814" y="-62"/>
                    <a:pt x="38069" y="-43"/>
                    <a:pt x="38323" y="-43"/>
                  </a:cubicBezTo>
                  <a:cubicBezTo>
                    <a:pt x="58594" y="485"/>
                    <a:pt x="74657" y="17254"/>
                    <a:pt x="74325" y="375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4" name="Freeform: Shape 1403">
              <a:extLst>
                <a:ext uri="{FF2B5EF4-FFF2-40B4-BE49-F238E27FC236}">
                  <a16:creationId xmlns:a16="http://schemas.microsoft.com/office/drawing/2014/main" id="{64397B1E-58C3-47B7-95EC-EC946AEB7835}"/>
                </a:ext>
              </a:extLst>
            </p:cNvPr>
            <p:cNvSpPr/>
            <p:nvPr/>
          </p:nvSpPr>
          <p:spPr>
            <a:xfrm>
              <a:off x="4091990" y="4249624"/>
              <a:ext cx="41751" cy="41751"/>
            </a:xfrm>
            <a:custGeom>
              <a:avLst/>
              <a:gdLst>
                <a:gd name="connsiteX0" fmla="*/ 73936 w 73965"/>
                <a:gd name="connsiteY0" fmla="*/ 37503 h 73965"/>
                <a:gd name="connsiteX1" fmla="*/ 36369 w 73965"/>
                <a:gd name="connsiteY1" fmla="*/ 73896 h 73965"/>
                <a:gd name="connsiteX2" fmla="*/ -25 w 73965"/>
                <a:gd name="connsiteY2" fmla="*/ 36329 h 73965"/>
                <a:gd name="connsiteX3" fmla="*/ 37151 w 73965"/>
                <a:gd name="connsiteY3" fmla="*/ -64 h 73965"/>
                <a:gd name="connsiteX4" fmla="*/ 73936 w 73965"/>
                <a:gd name="connsiteY4" fmla="*/ 37112 h 73965"/>
                <a:gd name="connsiteX5" fmla="*/ 73936 w 73965"/>
                <a:gd name="connsiteY5" fmla="*/ 37503 h 7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5" h="73965">
                  <a:moveTo>
                    <a:pt x="73936" y="37503"/>
                  </a:moveTo>
                  <a:cubicBezTo>
                    <a:pt x="73603" y="57930"/>
                    <a:pt x="56796" y="74209"/>
                    <a:pt x="36369" y="73896"/>
                  </a:cubicBezTo>
                  <a:cubicBezTo>
                    <a:pt x="15961" y="73564"/>
                    <a:pt x="-338" y="56756"/>
                    <a:pt x="-25" y="36329"/>
                  </a:cubicBezTo>
                  <a:cubicBezTo>
                    <a:pt x="308" y="16059"/>
                    <a:pt x="16881" y="-162"/>
                    <a:pt x="37151" y="-64"/>
                  </a:cubicBezTo>
                  <a:cubicBezTo>
                    <a:pt x="57578" y="34"/>
                    <a:pt x="74053" y="16685"/>
                    <a:pt x="73936" y="37112"/>
                  </a:cubicBezTo>
                  <a:cubicBezTo>
                    <a:pt x="73936" y="37229"/>
                    <a:pt x="73936" y="37366"/>
                    <a:pt x="73936" y="37503"/>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5" name="Freeform: Shape 1404">
              <a:extLst>
                <a:ext uri="{FF2B5EF4-FFF2-40B4-BE49-F238E27FC236}">
                  <a16:creationId xmlns:a16="http://schemas.microsoft.com/office/drawing/2014/main" id="{A1854D1A-8999-4E15-A1F4-A0E6D3113B38}"/>
                </a:ext>
              </a:extLst>
            </p:cNvPr>
            <p:cNvSpPr/>
            <p:nvPr/>
          </p:nvSpPr>
          <p:spPr>
            <a:xfrm>
              <a:off x="4190799" y="4249614"/>
              <a:ext cx="41750" cy="41745"/>
            </a:xfrm>
            <a:custGeom>
              <a:avLst/>
              <a:gdLst>
                <a:gd name="connsiteX0" fmla="*/ 73936 w 73964"/>
                <a:gd name="connsiteY0" fmla="*/ 37511 h 73954"/>
                <a:gd name="connsiteX1" fmla="*/ 36369 w 73964"/>
                <a:gd name="connsiteY1" fmla="*/ 73885 h 73954"/>
                <a:gd name="connsiteX2" fmla="*/ -25 w 73964"/>
                <a:gd name="connsiteY2" fmla="*/ 36317 h 73954"/>
                <a:gd name="connsiteX3" fmla="*/ 36173 w 73964"/>
                <a:gd name="connsiteY3" fmla="*/ -56 h 73954"/>
                <a:gd name="connsiteX4" fmla="*/ 73936 w 73964"/>
                <a:gd name="connsiteY4" fmla="*/ 36122 h 73954"/>
                <a:gd name="connsiteX5" fmla="*/ 73936 w 73964"/>
                <a:gd name="connsiteY5" fmla="*/ 37511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4" h="73954">
                  <a:moveTo>
                    <a:pt x="73936" y="37511"/>
                  </a:moveTo>
                  <a:cubicBezTo>
                    <a:pt x="73603" y="57938"/>
                    <a:pt x="56776" y="74217"/>
                    <a:pt x="36369" y="73885"/>
                  </a:cubicBezTo>
                  <a:cubicBezTo>
                    <a:pt x="15942" y="73572"/>
                    <a:pt x="-337" y="56745"/>
                    <a:pt x="-25" y="36317"/>
                  </a:cubicBezTo>
                  <a:cubicBezTo>
                    <a:pt x="308" y="16438"/>
                    <a:pt x="16294" y="374"/>
                    <a:pt x="36173" y="-56"/>
                  </a:cubicBezTo>
                  <a:cubicBezTo>
                    <a:pt x="56600" y="-487"/>
                    <a:pt x="73506" y="15714"/>
                    <a:pt x="73936" y="36122"/>
                  </a:cubicBezTo>
                  <a:cubicBezTo>
                    <a:pt x="73936" y="36591"/>
                    <a:pt x="73936" y="37041"/>
                    <a:pt x="73936" y="375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6" name="Freeform: Shape 1405">
              <a:extLst>
                <a:ext uri="{FF2B5EF4-FFF2-40B4-BE49-F238E27FC236}">
                  <a16:creationId xmlns:a16="http://schemas.microsoft.com/office/drawing/2014/main" id="{BED9069F-C11C-4DF3-A4A9-63A54A26067B}"/>
                </a:ext>
              </a:extLst>
            </p:cNvPr>
            <p:cNvSpPr/>
            <p:nvPr/>
          </p:nvSpPr>
          <p:spPr>
            <a:xfrm>
              <a:off x="4289697"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7" name="Freeform: Shape 1406">
              <a:extLst>
                <a:ext uri="{FF2B5EF4-FFF2-40B4-BE49-F238E27FC236}">
                  <a16:creationId xmlns:a16="http://schemas.microsoft.com/office/drawing/2014/main" id="{E564C1FE-15B0-4DD7-86F7-C4584BBCC44D}"/>
                </a:ext>
              </a:extLst>
            </p:cNvPr>
            <p:cNvSpPr/>
            <p:nvPr/>
          </p:nvSpPr>
          <p:spPr>
            <a:xfrm>
              <a:off x="4387835"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8" name="Freeform: Shape 1407">
              <a:extLst>
                <a:ext uri="{FF2B5EF4-FFF2-40B4-BE49-F238E27FC236}">
                  <a16:creationId xmlns:a16="http://schemas.microsoft.com/office/drawing/2014/main" id="{36360F70-5768-4BA5-8D41-D284B1D961D9}"/>
                </a:ext>
              </a:extLst>
            </p:cNvPr>
            <p:cNvSpPr/>
            <p:nvPr/>
          </p:nvSpPr>
          <p:spPr>
            <a:xfrm>
              <a:off x="5967697"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9" name="Freeform: Shape 1408">
              <a:extLst>
                <a:ext uri="{FF2B5EF4-FFF2-40B4-BE49-F238E27FC236}">
                  <a16:creationId xmlns:a16="http://schemas.microsoft.com/office/drawing/2014/main" id="{9166FA28-8FEA-4A62-9078-D263A6901C30}"/>
                </a:ext>
              </a:extLst>
            </p:cNvPr>
            <p:cNvSpPr/>
            <p:nvPr/>
          </p:nvSpPr>
          <p:spPr>
            <a:xfrm>
              <a:off x="6066617" y="42502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0" name="Freeform: Shape 1409">
              <a:extLst>
                <a:ext uri="{FF2B5EF4-FFF2-40B4-BE49-F238E27FC236}">
                  <a16:creationId xmlns:a16="http://schemas.microsoft.com/office/drawing/2014/main" id="{AE8013FA-ADA6-4159-A96F-5678DB9EAFF6}"/>
                </a:ext>
              </a:extLst>
            </p:cNvPr>
            <p:cNvSpPr/>
            <p:nvPr/>
          </p:nvSpPr>
          <p:spPr>
            <a:xfrm>
              <a:off x="6165423" y="4249616"/>
              <a:ext cx="41755" cy="41742"/>
            </a:xfrm>
            <a:custGeom>
              <a:avLst/>
              <a:gdLst>
                <a:gd name="connsiteX0" fmla="*/ 73936 w 73969"/>
                <a:gd name="connsiteY0" fmla="*/ 37508 h 73950"/>
                <a:gd name="connsiteX1" fmla="*/ 36368 w 73969"/>
                <a:gd name="connsiteY1" fmla="*/ 73881 h 73950"/>
                <a:gd name="connsiteX2" fmla="*/ -24 w 73969"/>
                <a:gd name="connsiteY2" fmla="*/ 36314 h 73950"/>
                <a:gd name="connsiteX3" fmla="*/ 37562 w 73969"/>
                <a:gd name="connsiteY3" fmla="*/ -60 h 73950"/>
                <a:gd name="connsiteX4" fmla="*/ 37738 w 73969"/>
                <a:gd name="connsiteY4" fmla="*/ -60 h 73950"/>
                <a:gd name="connsiteX5" fmla="*/ 73936 w 73969"/>
                <a:gd name="connsiteY5" fmla="*/ 37508 h 7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50">
                  <a:moveTo>
                    <a:pt x="73936" y="37508"/>
                  </a:moveTo>
                  <a:cubicBezTo>
                    <a:pt x="73603" y="57935"/>
                    <a:pt x="56796" y="74214"/>
                    <a:pt x="36368" y="73881"/>
                  </a:cubicBezTo>
                  <a:cubicBezTo>
                    <a:pt x="15941" y="73568"/>
                    <a:pt x="-338" y="56741"/>
                    <a:pt x="-24" y="36314"/>
                  </a:cubicBezTo>
                  <a:cubicBezTo>
                    <a:pt x="308" y="15887"/>
                    <a:pt x="17135" y="-392"/>
                    <a:pt x="37562" y="-60"/>
                  </a:cubicBezTo>
                  <a:cubicBezTo>
                    <a:pt x="37621" y="-60"/>
                    <a:pt x="37680" y="-60"/>
                    <a:pt x="37738" y="-60"/>
                  </a:cubicBezTo>
                  <a:cubicBezTo>
                    <a:pt x="58087" y="371"/>
                    <a:pt x="74268" y="17159"/>
                    <a:pt x="73936" y="3750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1" name="Freeform: Shape 1410">
              <a:extLst>
                <a:ext uri="{FF2B5EF4-FFF2-40B4-BE49-F238E27FC236}">
                  <a16:creationId xmlns:a16="http://schemas.microsoft.com/office/drawing/2014/main" id="{021D4767-3AB0-411D-A531-4A9459452C07}"/>
                </a:ext>
              </a:extLst>
            </p:cNvPr>
            <p:cNvSpPr/>
            <p:nvPr/>
          </p:nvSpPr>
          <p:spPr>
            <a:xfrm>
              <a:off x="6263928" y="4249708"/>
              <a:ext cx="41971" cy="41971"/>
            </a:xfrm>
            <a:custGeom>
              <a:avLst/>
              <a:gdLst>
                <a:gd name="connsiteX0" fmla="*/ 74325 w 74353"/>
                <a:gd name="connsiteY0" fmla="*/ 37503 h 74353"/>
                <a:gd name="connsiteX1" fmla="*/ 36758 w 74353"/>
                <a:gd name="connsiteY1" fmla="*/ 74287 h 74353"/>
                <a:gd name="connsiteX2" fmla="*/ -27 w 74353"/>
                <a:gd name="connsiteY2" fmla="*/ 36720 h 74353"/>
                <a:gd name="connsiteX3" fmla="*/ 37149 w 74353"/>
                <a:gd name="connsiteY3" fmla="*/ -65 h 74353"/>
                <a:gd name="connsiteX4" fmla="*/ 74325 w 74353"/>
                <a:gd name="connsiteY4" fmla="*/ 37111 h 74353"/>
                <a:gd name="connsiteX5" fmla="*/ 74325 w 74353"/>
                <a:gd name="connsiteY5" fmla="*/ 37503 h 7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3">
                  <a:moveTo>
                    <a:pt x="74325" y="37503"/>
                  </a:moveTo>
                  <a:cubicBezTo>
                    <a:pt x="74110" y="58027"/>
                    <a:pt x="57282" y="74502"/>
                    <a:pt x="36758" y="74287"/>
                  </a:cubicBezTo>
                  <a:cubicBezTo>
                    <a:pt x="16233" y="74072"/>
                    <a:pt x="-242" y="57245"/>
                    <a:pt x="-27" y="36720"/>
                  </a:cubicBezTo>
                  <a:cubicBezTo>
                    <a:pt x="188" y="16352"/>
                    <a:pt x="16761" y="-65"/>
                    <a:pt x="37149" y="-65"/>
                  </a:cubicBezTo>
                  <a:cubicBezTo>
                    <a:pt x="57674" y="-65"/>
                    <a:pt x="74325" y="16586"/>
                    <a:pt x="74325" y="37111"/>
                  </a:cubicBezTo>
                  <a:cubicBezTo>
                    <a:pt x="74325" y="37248"/>
                    <a:pt x="74325" y="37366"/>
                    <a:pt x="74325" y="37503"/>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2" name="Freeform: Shape 1411">
              <a:extLst>
                <a:ext uri="{FF2B5EF4-FFF2-40B4-BE49-F238E27FC236}">
                  <a16:creationId xmlns:a16="http://schemas.microsoft.com/office/drawing/2014/main" id="{4354FD5A-FA0E-4D1F-8A2B-A163570A986D}"/>
                </a:ext>
              </a:extLst>
            </p:cNvPr>
            <p:cNvSpPr/>
            <p:nvPr/>
          </p:nvSpPr>
          <p:spPr>
            <a:xfrm>
              <a:off x="6362850"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3" name="Freeform: Shape 1412">
              <a:extLst>
                <a:ext uri="{FF2B5EF4-FFF2-40B4-BE49-F238E27FC236}">
                  <a16:creationId xmlns:a16="http://schemas.microsoft.com/office/drawing/2014/main" id="{4B202EF8-388F-4E5D-BD42-8091B566B275}"/>
                </a:ext>
              </a:extLst>
            </p:cNvPr>
            <p:cNvSpPr/>
            <p:nvPr/>
          </p:nvSpPr>
          <p:spPr>
            <a:xfrm>
              <a:off x="6461547" y="4249709"/>
              <a:ext cx="41971" cy="41971"/>
            </a:xfrm>
            <a:custGeom>
              <a:avLst/>
              <a:gdLst>
                <a:gd name="connsiteX0" fmla="*/ 74325 w 74353"/>
                <a:gd name="connsiteY0" fmla="*/ 37503 h 74354"/>
                <a:gd name="connsiteX1" fmla="*/ 36757 w 74353"/>
                <a:gd name="connsiteY1" fmla="*/ 74288 h 74354"/>
                <a:gd name="connsiteX2" fmla="*/ -27 w 74353"/>
                <a:gd name="connsiteY2" fmla="*/ 36721 h 74354"/>
                <a:gd name="connsiteX3" fmla="*/ 37149 w 74353"/>
                <a:gd name="connsiteY3" fmla="*/ -64 h 74354"/>
                <a:gd name="connsiteX4" fmla="*/ 74325 w 74353"/>
                <a:gd name="connsiteY4" fmla="*/ 36721 h 74354"/>
                <a:gd name="connsiteX5" fmla="*/ 74325 w 74353"/>
                <a:gd name="connsiteY5" fmla="*/ 37503 h 7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4">
                  <a:moveTo>
                    <a:pt x="74325" y="37503"/>
                  </a:moveTo>
                  <a:cubicBezTo>
                    <a:pt x="74110" y="58028"/>
                    <a:pt x="57282" y="74503"/>
                    <a:pt x="36757" y="74288"/>
                  </a:cubicBezTo>
                  <a:cubicBezTo>
                    <a:pt x="16233" y="74073"/>
                    <a:pt x="-242" y="57246"/>
                    <a:pt x="-27" y="36721"/>
                  </a:cubicBezTo>
                  <a:cubicBezTo>
                    <a:pt x="188" y="16352"/>
                    <a:pt x="16780" y="-64"/>
                    <a:pt x="37149" y="-64"/>
                  </a:cubicBezTo>
                  <a:cubicBezTo>
                    <a:pt x="57576" y="-181"/>
                    <a:pt x="74227" y="16293"/>
                    <a:pt x="74325" y="36721"/>
                  </a:cubicBezTo>
                  <a:cubicBezTo>
                    <a:pt x="74325" y="36975"/>
                    <a:pt x="74325" y="37249"/>
                    <a:pt x="74325" y="37503"/>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4" name="Freeform: Shape 1413">
              <a:extLst>
                <a:ext uri="{FF2B5EF4-FFF2-40B4-BE49-F238E27FC236}">
                  <a16:creationId xmlns:a16="http://schemas.microsoft.com/office/drawing/2014/main" id="{78308C47-6CB0-4182-B2A5-F70C6F09BECC}"/>
                </a:ext>
              </a:extLst>
            </p:cNvPr>
            <p:cNvSpPr/>
            <p:nvPr/>
          </p:nvSpPr>
          <p:spPr>
            <a:xfrm>
              <a:off x="6559686"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5" name="Freeform: Shape 1414">
              <a:extLst>
                <a:ext uri="{FF2B5EF4-FFF2-40B4-BE49-F238E27FC236}">
                  <a16:creationId xmlns:a16="http://schemas.microsoft.com/office/drawing/2014/main" id="{71E5A41A-45BB-44B1-BF48-EE7665AD8745}"/>
                </a:ext>
              </a:extLst>
            </p:cNvPr>
            <p:cNvSpPr/>
            <p:nvPr/>
          </p:nvSpPr>
          <p:spPr>
            <a:xfrm>
              <a:off x="6659082" y="42502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6" name="Freeform: Shape 1415">
              <a:extLst>
                <a:ext uri="{FF2B5EF4-FFF2-40B4-BE49-F238E27FC236}">
                  <a16:creationId xmlns:a16="http://schemas.microsoft.com/office/drawing/2014/main" id="{0BD8994B-201D-4B5F-A535-CF78E1912A96}"/>
                </a:ext>
              </a:extLst>
            </p:cNvPr>
            <p:cNvSpPr/>
            <p:nvPr/>
          </p:nvSpPr>
          <p:spPr>
            <a:xfrm>
              <a:off x="6757585" y="4250295"/>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7" name="Freeform: Shape 1416">
              <a:extLst>
                <a:ext uri="{FF2B5EF4-FFF2-40B4-BE49-F238E27FC236}">
                  <a16:creationId xmlns:a16="http://schemas.microsoft.com/office/drawing/2014/main" id="{5012142A-B945-4786-A4D7-2E4CCC7FC8B6}"/>
                </a:ext>
              </a:extLst>
            </p:cNvPr>
            <p:cNvSpPr/>
            <p:nvPr/>
          </p:nvSpPr>
          <p:spPr>
            <a:xfrm>
              <a:off x="7053929"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8" name="Freeform: Shape 1417">
              <a:extLst>
                <a:ext uri="{FF2B5EF4-FFF2-40B4-BE49-F238E27FC236}">
                  <a16:creationId xmlns:a16="http://schemas.microsoft.com/office/drawing/2014/main" id="{2E895979-9454-4ECC-8C32-83CBF9E6310B}"/>
                </a:ext>
              </a:extLst>
            </p:cNvPr>
            <p:cNvSpPr/>
            <p:nvPr/>
          </p:nvSpPr>
          <p:spPr>
            <a:xfrm>
              <a:off x="9423288"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9" name="Freeform: Shape 1418">
              <a:extLst>
                <a:ext uri="{FF2B5EF4-FFF2-40B4-BE49-F238E27FC236}">
                  <a16:creationId xmlns:a16="http://schemas.microsoft.com/office/drawing/2014/main" id="{99295881-94C4-4E02-B359-2F56E3C09446}"/>
                </a:ext>
              </a:extLst>
            </p:cNvPr>
            <p:cNvSpPr/>
            <p:nvPr/>
          </p:nvSpPr>
          <p:spPr>
            <a:xfrm>
              <a:off x="9522209"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0" name="Freeform: Shape 1419">
              <a:extLst>
                <a:ext uri="{FF2B5EF4-FFF2-40B4-BE49-F238E27FC236}">
                  <a16:creationId xmlns:a16="http://schemas.microsoft.com/office/drawing/2014/main" id="{54C99FC9-BB5B-4C18-8BEF-05DBDFA42BD6}"/>
                </a:ext>
              </a:extLst>
            </p:cNvPr>
            <p:cNvSpPr/>
            <p:nvPr/>
          </p:nvSpPr>
          <p:spPr>
            <a:xfrm>
              <a:off x="9620711"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1" name="Freeform: Shape 1420">
              <a:extLst>
                <a:ext uri="{FF2B5EF4-FFF2-40B4-BE49-F238E27FC236}">
                  <a16:creationId xmlns:a16="http://schemas.microsoft.com/office/drawing/2014/main" id="{F39D0F1F-7674-4661-9166-2880572737AC}"/>
                </a:ext>
              </a:extLst>
            </p:cNvPr>
            <p:cNvSpPr/>
            <p:nvPr/>
          </p:nvSpPr>
          <p:spPr>
            <a:xfrm>
              <a:off x="9719632"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2" name="Freeform: Shape 1421">
              <a:extLst>
                <a:ext uri="{FF2B5EF4-FFF2-40B4-BE49-F238E27FC236}">
                  <a16:creationId xmlns:a16="http://schemas.microsoft.com/office/drawing/2014/main" id="{CA72EF73-4814-4F40-BD70-B4F91459F188}"/>
                </a:ext>
              </a:extLst>
            </p:cNvPr>
            <p:cNvSpPr/>
            <p:nvPr/>
          </p:nvSpPr>
          <p:spPr>
            <a:xfrm>
              <a:off x="10015864" y="4250210"/>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9" y="73896"/>
                    <a:pt x="36952" y="73896"/>
                  </a:cubicBezTo>
                  <a:cubicBezTo>
                    <a:pt x="16524" y="73896"/>
                    <a:pt x="-29" y="57343"/>
                    <a:pt x="-29" y="36916"/>
                  </a:cubicBezTo>
                  <a:cubicBezTo>
                    <a:pt x="-29" y="16489"/>
                    <a:pt x="16524" y="-65"/>
                    <a:pt x="36952" y="-65"/>
                  </a:cubicBezTo>
                  <a:cubicBezTo>
                    <a:pt x="57379"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3" name="Freeform: Shape 1422">
              <a:extLst>
                <a:ext uri="{FF2B5EF4-FFF2-40B4-BE49-F238E27FC236}">
                  <a16:creationId xmlns:a16="http://schemas.microsoft.com/office/drawing/2014/main" id="{8E02BF31-5D89-400E-BC18-F1A505B8C8BF}"/>
                </a:ext>
              </a:extLst>
            </p:cNvPr>
            <p:cNvSpPr/>
            <p:nvPr/>
          </p:nvSpPr>
          <p:spPr>
            <a:xfrm>
              <a:off x="3499417" y="4349496"/>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4" name="Freeform: Shape 1423">
              <a:extLst>
                <a:ext uri="{FF2B5EF4-FFF2-40B4-BE49-F238E27FC236}">
                  <a16:creationId xmlns:a16="http://schemas.microsoft.com/office/drawing/2014/main" id="{E1D523E6-D7A6-43B4-95DC-0206059E0D06}"/>
                </a:ext>
              </a:extLst>
            </p:cNvPr>
            <p:cNvSpPr/>
            <p:nvPr/>
          </p:nvSpPr>
          <p:spPr>
            <a:xfrm>
              <a:off x="3598337"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5" name="Freeform: Shape 1424">
              <a:extLst>
                <a:ext uri="{FF2B5EF4-FFF2-40B4-BE49-F238E27FC236}">
                  <a16:creationId xmlns:a16="http://schemas.microsoft.com/office/drawing/2014/main" id="{EECAB5FA-B8F0-425B-98CE-60CF37DF544D}"/>
                </a:ext>
              </a:extLst>
            </p:cNvPr>
            <p:cNvSpPr/>
            <p:nvPr/>
          </p:nvSpPr>
          <p:spPr>
            <a:xfrm>
              <a:off x="3697146"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6" name="Freeform: Shape 1425">
              <a:extLst>
                <a:ext uri="{FF2B5EF4-FFF2-40B4-BE49-F238E27FC236}">
                  <a16:creationId xmlns:a16="http://schemas.microsoft.com/office/drawing/2014/main" id="{73C0F6C6-1813-457D-8CB0-2CF2AE13DA85}"/>
                </a:ext>
              </a:extLst>
            </p:cNvPr>
            <p:cNvSpPr/>
            <p:nvPr/>
          </p:nvSpPr>
          <p:spPr>
            <a:xfrm>
              <a:off x="3795650" y="4349496"/>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7" name="Freeform: Shape 1426">
              <a:extLst>
                <a:ext uri="{FF2B5EF4-FFF2-40B4-BE49-F238E27FC236}">
                  <a16:creationId xmlns:a16="http://schemas.microsoft.com/office/drawing/2014/main" id="{32CFDF68-7A51-43A1-ADF9-E5D275FF94AA}"/>
                </a:ext>
              </a:extLst>
            </p:cNvPr>
            <p:cNvSpPr/>
            <p:nvPr/>
          </p:nvSpPr>
          <p:spPr>
            <a:xfrm>
              <a:off x="3894569"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8" name="Freeform: Shape 1427">
              <a:extLst>
                <a:ext uri="{FF2B5EF4-FFF2-40B4-BE49-F238E27FC236}">
                  <a16:creationId xmlns:a16="http://schemas.microsoft.com/office/drawing/2014/main" id="{CB3A9206-0CEC-4DB6-975A-7F17A249EA9C}"/>
                </a:ext>
              </a:extLst>
            </p:cNvPr>
            <p:cNvSpPr/>
            <p:nvPr/>
          </p:nvSpPr>
          <p:spPr>
            <a:xfrm>
              <a:off x="3993073" y="4349496"/>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9" name="Freeform: Shape 1428">
              <a:extLst>
                <a:ext uri="{FF2B5EF4-FFF2-40B4-BE49-F238E27FC236}">
                  <a16:creationId xmlns:a16="http://schemas.microsoft.com/office/drawing/2014/main" id="{77C8DA2F-F60E-40E1-B040-DD15B09D7C37}"/>
                </a:ext>
              </a:extLst>
            </p:cNvPr>
            <p:cNvSpPr/>
            <p:nvPr/>
          </p:nvSpPr>
          <p:spPr>
            <a:xfrm>
              <a:off x="4091993"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0" name="Freeform: Shape 1429">
              <a:extLst>
                <a:ext uri="{FF2B5EF4-FFF2-40B4-BE49-F238E27FC236}">
                  <a16:creationId xmlns:a16="http://schemas.microsoft.com/office/drawing/2014/main" id="{A4D81791-D30F-4D1A-AF28-6D22B348C378}"/>
                </a:ext>
              </a:extLst>
            </p:cNvPr>
            <p:cNvSpPr/>
            <p:nvPr/>
          </p:nvSpPr>
          <p:spPr>
            <a:xfrm>
              <a:off x="4190802"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1" name="Freeform: Shape 1430">
              <a:extLst>
                <a:ext uri="{FF2B5EF4-FFF2-40B4-BE49-F238E27FC236}">
                  <a16:creationId xmlns:a16="http://schemas.microsoft.com/office/drawing/2014/main" id="{90C458FA-5E22-4687-B453-C2D3B78539AA}"/>
                </a:ext>
              </a:extLst>
            </p:cNvPr>
            <p:cNvSpPr/>
            <p:nvPr/>
          </p:nvSpPr>
          <p:spPr>
            <a:xfrm>
              <a:off x="4289697" y="4349496"/>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2" name="Freeform: Shape 1431">
              <a:extLst>
                <a:ext uri="{FF2B5EF4-FFF2-40B4-BE49-F238E27FC236}">
                  <a16:creationId xmlns:a16="http://schemas.microsoft.com/office/drawing/2014/main" id="{E6A76EAD-F379-4EE3-AAA1-AEA5F88F0695}"/>
                </a:ext>
              </a:extLst>
            </p:cNvPr>
            <p:cNvSpPr/>
            <p:nvPr/>
          </p:nvSpPr>
          <p:spPr>
            <a:xfrm>
              <a:off x="4387834"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3" name="Freeform: Shape 1432">
              <a:extLst>
                <a:ext uri="{FF2B5EF4-FFF2-40B4-BE49-F238E27FC236}">
                  <a16:creationId xmlns:a16="http://schemas.microsoft.com/office/drawing/2014/main" id="{8D3455CB-7681-4B22-AB08-4CEE50A3CFA7}"/>
                </a:ext>
              </a:extLst>
            </p:cNvPr>
            <p:cNvSpPr/>
            <p:nvPr/>
          </p:nvSpPr>
          <p:spPr>
            <a:xfrm>
              <a:off x="5967697"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6" y="-65"/>
                    <a:pt x="37284" y="-65"/>
                    <a:pt x="37342" y="-65"/>
                  </a:cubicBezTo>
                  <a:cubicBezTo>
                    <a:pt x="57770"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4" name="Freeform: Shape 1433">
              <a:extLst>
                <a:ext uri="{FF2B5EF4-FFF2-40B4-BE49-F238E27FC236}">
                  <a16:creationId xmlns:a16="http://schemas.microsoft.com/office/drawing/2014/main" id="{99F9899A-3E52-4E9A-BFDC-EABBAF4A4E61}"/>
                </a:ext>
              </a:extLst>
            </p:cNvPr>
            <p:cNvSpPr/>
            <p:nvPr/>
          </p:nvSpPr>
          <p:spPr>
            <a:xfrm>
              <a:off x="6066616"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5" name="Freeform: Shape 1434">
              <a:extLst>
                <a:ext uri="{FF2B5EF4-FFF2-40B4-BE49-F238E27FC236}">
                  <a16:creationId xmlns:a16="http://schemas.microsoft.com/office/drawing/2014/main" id="{647A5642-7BD5-4FB2-A32F-DEE512DC2F29}"/>
                </a:ext>
              </a:extLst>
            </p:cNvPr>
            <p:cNvSpPr/>
            <p:nvPr/>
          </p:nvSpPr>
          <p:spPr>
            <a:xfrm>
              <a:off x="6165426"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6" name="Freeform: Shape 1435">
              <a:extLst>
                <a:ext uri="{FF2B5EF4-FFF2-40B4-BE49-F238E27FC236}">
                  <a16:creationId xmlns:a16="http://schemas.microsoft.com/office/drawing/2014/main" id="{BD35CECC-7461-4298-BFDB-AE3E9CA0D288}"/>
                </a:ext>
              </a:extLst>
            </p:cNvPr>
            <p:cNvSpPr/>
            <p:nvPr/>
          </p:nvSpPr>
          <p:spPr>
            <a:xfrm>
              <a:off x="6263930"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7" name="Freeform: Shape 1436">
              <a:extLst>
                <a:ext uri="{FF2B5EF4-FFF2-40B4-BE49-F238E27FC236}">
                  <a16:creationId xmlns:a16="http://schemas.microsoft.com/office/drawing/2014/main" id="{703CDF27-48E0-462D-AFF2-AD2FB790E5B7}"/>
                </a:ext>
              </a:extLst>
            </p:cNvPr>
            <p:cNvSpPr/>
            <p:nvPr/>
          </p:nvSpPr>
          <p:spPr>
            <a:xfrm>
              <a:off x="6362849"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8" name="Freeform: Shape 1437">
              <a:extLst>
                <a:ext uri="{FF2B5EF4-FFF2-40B4-BE49-F238E27FC236}">
                  <a16:creationId xmlns:a16="http://schemas.microsoft.com/office/drawing/2014/main" id="{00DA4D70-2C6F-40AC-816B-772AFFACDB4D}"/>
                </a:ext>
              </a:extLst>
            </p:cNvPr>
            <p:cNvSpPr/>
            <p:nvPr/>
          </p:nvSpPr>
          <p:spPr>
            <a:xfrm>
              <a:off x="6461549"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9" name="Freeform: Shape 1438">
              <a:extLst>
                <a:ext uri="{FF2B5EF4-FFF2-40B4-BE49-F238E27FC236}">
                  <a16:creationId xmlns:a16="http://schemas.microsoft.com/office/drawing/2014/main" id="{59D15970-0AF8-48A8-8FBD-12C873F35969}"/>
                </a:ext>
              </a:extLst>
            </p:cNvPr>
            <p:cNvSpPr/>
            <p:nvPr/>
          </p:nvSpPr>
          <p:spPr>
            <a:xfrm>
              <a:off x="6559686"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0" name="Freeform: Shape 1439">
              <a:extLst>
                <a:ext uri="{FF2B5EF4-FFF2-40B4-BE49-F238E27FC236}">
                  <a16:creationId xmlns:a16="http://schemas.microsoft.com/office/drawing/2014/main" id="{010389A8-B37F-452D-9A56-E4C0035F163D}"/>
                </a:ext>
              </a:extLst>
            </p:cNvPr>
            <p:cNvSpPr/>
            <p:nvPr/>
          </p:nvSpPr>
          <p:spPr>
            <a:xfrm>
              <a:off x="6659082"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1" name="Freeform: Shape 1440">
              <a:extLst>
                <a:ext uri="{FF2B5EF4-FFF2-40B4-BE49-F238E27FC236}">
                  <a16:creationId xmlns:a16="http://schemas.microsoft.com/office/drawing/2014/main" id="{9C2EDCCE-6D48-45F5-B193-582EB7719CEC}"/>
                </a:ext>
              </a:extLst>
            </p:cNvPr>
            <p:cNvSpPr/>
            <p:nvPr/>
          </p:nvSpPr>
          <p:spPr>
            <a:xfrm>
              <a:off x="6757585" y="4349496"/>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2" name="Freeform: Shape 1441">
              <a:extLst>
                <a:ext uri="{FF2B5EF4-FFF2-40B4-BE49-F238E27FC236}">
                  <a16:creationId xmlns:a16="http://schemas.microsoft.com/office/drawing/2014/main" id="{AC82E350-98C1-4B2E-9DA3-7DC6BC0A0886}"/>
                </a:ext>
              </a:extLst>
            </p:cNvPr>
            <p:cNvSpPr/>
            <p:nvPr/>
          </p:nvSpPr>
          <p:spPr>
            <a:xfrm>
              <a:off x="6955009"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3" name="Freeform: Shape 1442">
              <a:extLst>
                <a:ext uri="{FF2B5EF4-FFF2-40B4-BE49-F238E27FC236}">
                  <a16:creationId xmlns:a16="http://schemas.microsoft.com/office/drawing/2014/main" id="{DA9E404A-04F7-423A-AC83-5C4E3FC95FA1}"/>
                </a:ext>
              </a:extLst>
            </p:cNvPr>
            <p:cNvSpPr/>
            <p:nvPr/>
          </p:nvSpPr>
          <p:spPr>
            <a:xfrm>
              <a:off x="7053929" y="4349411"/>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5" y="73896"/>
                  </a:cubicBezTo>
                  <a:cubicBezTo>
                    <a:pt x="16329" y="73778"/>
                    <a:pt x="-126" y="57147"/>
                    <a:pt x="-29" y="36720"/>
                  </a:cubicBezTo>
                  <a:cubicBezTo>
                    <a:pt x="89" y="16371"/>
                    <a:pt x="16602"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4" name="Freeform: Shape 1443">
              <a:extLst>
                <a:ext uri="{FF2B5EF4-FFF2-40B4-BE49-F238E27FC236}">
                  <a16:creationId xmlns:a16="http://schemas.microsoft.com/office/drawing/2014/main" id="{76574FE1-4FB9-45CB-8F25-EBF310624194}"/>
                </a:ext>
              </a:extLst>
            </p:cNvPr>
            <p:cNvSpPr/>
            <p:nvPr/>
          </p:nvSpPr>
          <p:spPr>
            <a:xfrm>
              <a:off x="9324785"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5" name="Freeform: Shape 1444">
              <a:extLst>
                <a:ext uri="{FF2B5EF4-FFF2-40B4-BE49-F238E27FC236}">
                  <a16:creationId xmlns:a16="http://schemas.microsoft.com/office/drawing/2014/main" id="{20061A59-04EF-499E-A187-B3EFB05734CC}"/>
                </a:ext>
              </a:extLst>
            </p:cNvPr>
            <p:cNvSpPr/>
            <p:nvPr/>
          </p:nvSpPr>
          <p:spPr>
            <a:xfrm>
              <a:off x="9423289"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6" name="Freeform: Shape 1445">
              <a:extLst>
                <a:ext uri="{FF2B5EF4-FFF2-40B4-BE49-F238E27FC236}">
                  <a16:creationId xmlns:a16="http://schemas.microsoft.com/office/drawing/2014/main" id="{31639ACB-D40B-418C-A08C-F65D5EF18D53}"/>
                </a:ext>
              </a:extLst>
            </p:cNvPr>
            <p:cNvSpPr/>
            <p:nvPr/>
          </p:nvSpPr>
          <p:spPr>
            <a:xfrm>
              <a:off x="9522208"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7" name="Freeform: Shape 1446">
              <a:extLst>
                <a:ext uri="{FF2B5EF4-FFF2-40B4-BE49-F238E27FC236}">
                  <a16:creationId xmlns:a16="http://schemas.microsoft.com/office/drawing/2014/main" id="{0DD47E8F-42FC-4D9B-A440-813293C18D5D}"/>
                </a:ext>
              </a:extLst>
            </p:cNvPr>
            <p:cNvSpPr/>
            <p:nvPr/>
          </p:nvSpPr>
          <p:spPr>
            <a:xfrm>
              <a:off x="9620712"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70"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8" name="Freeform: Shape 1447">
              <a:extLst>
                <a:ext uri="{FF2B5EF4-FFF2-40B4-BE49-F238E27FC236}">
                  <a16:creationId xmlns:a16="http://schemas.microsoft.com/office/drawing/2014/main" id="{6780F99C-056E-4790-9C16-8906CDFB2789}"/>
                </a:ext>
              </a:extLst>
            </p:cNvPr>
            <p:cNvSpPr/>
            <p:nvPr/>
          </p:nvSpPr>
          <p:spPr>
            <a:xfrm>
              <a:off x="9719632"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9" name="Freeform: Shape 1448">
              <a:extLst>
                <a:ext uri="{FF2B5EF4-FFF2-40B4-BE49-F238E27FC236}">
                  <a16:creationId xmlns:a16="http://schemas.microsoft.com/office/drawing/2014/main" id="{3ABBD7ED-0E35-42FA-9344-BD34F6A2F617}"/>
                </a:ext>
              </a:extLst>
            </p:cNvPr>
            <p:cNvSpPr/>
            <p:nvPr/>
          </p:nvSpPr>
          <p:spPr>
            <a:xfrm>
              <a:off x="9818441"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0" name="Freeform: Shape 1449">
              <a:extLst>
                <a:ext uri="{FF2B5EF4-FFF2-40B4-BE49-F238E27FC236}">
                  <a16:creationId xmlns:a16="http://schemas.microsoft.com/office/drawing/2014/main" id="{27CD6451-F615-45C1-A97A-6AC16BD6E0AE}"/>
                </a:ext>
              </a:extLst>
            </p:cNvPr>
            <p:cNvSpPr/>
            <p:nvPr/>
          </p:nvSpPr>
          <p:spPr>
            <a:xfrm>
              <a:off x="9916944" y="4349496"/>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1" name="Freeform: Shape 1450">
              <a:extLst>
                <a:ext uri="{FF2B5EF4-FFF2-40B4-BE49-F238E27FC236}">
                  <a16:creationId xmlns:a16="http://schemas.microsoft.com/office/drawing/2014/main" id="{989F1BB5-DE3E-4C11-AC83-143FD91FB8CB}"/>
                </a:ext>
              </a:extLst>
            </p:cNvPr>
            <p:cNvSpPr/>
            <p:nvPr/>
          </p:nvSpPr>
          <p:spPr>
            <a:xfrm>
              <a:off x="10015864" y="4349411"/>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2" name="Freeform: Shape 1451">
              <a:extLst>
                <a:ext uri="{FF2B5EF4-FFF2-40B4-BE49-F238E27FC236}">
                  <a16:creationId xmlns:a16="http://schemas.microsoft.com/office/drawing/2014/main" id="{23054C60-0BE0-448B-8D16-7C927D27E3AC}"/>
                </a:ext>
              </a:extLst>
            </p:cNvPr>
            <p:cNvSpPr/>
            <p:nvPr/>
          </p:nvSpPr>
          <p:spPr>
            <a:xfrm>
              <a:off x="3499417" y="444752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3" name="Freeform: Shape 1452">
              <a:extLst>
                <a:ext uri="{FF2B5EF4-FFF2-40B4-BE49-F238E27FC236}">
                  <a16:creationId xmlns:a16="http://schemas.microsoft.com/office/drawing/2014/main" id="{8C516249-B10D-4375-A58B-8155F03D531C}"/>
                </a:ext>
              </a:extLst>
            </p:cNvPr>
            <p:cNvSpPr/>
            <p:nvPr/>
          </p:nvSpPr>
          <p:spPr>
            <a:xfrm>
              <a:off x="3598337"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4" name="Freeform: Shape 1453">
              <a:extLst>
                <a:ext uri="{FF2B5EF4-FFF2-40B4-BE49-F238E27FC236}">
                  <a16:creationId xmlns:a16="http://schemas.microsoft.com/office/drawing/2014/main" id="{1D8E7839-6F72-4000-A65C-1DC10B0752F4}"/>
                </a:ext>
              </a:extLst>
            </p:cNvPr>
            <p:cNvSpPr/>
            <p:nvPr/>
          </p:nvSpPr>
          <p:spPr>
            <a:xfrm>
              <a:off x="3697147" y="444743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5" name="Freeform: Shape 1454">
              <a:extLst>
                <a:ext uri="{FF2B5EF4-FFF2-40B4-BE49-F238E27FC236}">
                  <a16:creationId xmlns:a16="http://schemas.microsoft.com/office/drawing/2014/main" id="{84223056-BF8B-470A-9EAD-22419AF091BB}"/>
                </a:ext>
              </a:extLst>
            </p:cNvPr>
            <p:cNvSpPr/>
            <p:nvPr/>
          </p:nvSpPr>
          <p:spPr>
            <a:xfrm>
              <a:off x="3795649" y="444752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6" name="Freeform: Shape 1455">
              <a:extLst>
                <a:ext uri="{FF2B5EF4-FFF2-40B4-BE49-F238E27FC236}">
                  <a16:creationId xmlns:a16="http://schemas.microsoft.com/office/drawing/2014/main" id="{3E40F6AC-7536-42E3-AB14-8749F6C04203}"/>
                </a:ext>
              </a:extLst>
            </p:cNvPr>
            <p:cNvSpPr/>
            <p:nvPr/>
          </p:nvSpPr>
          <p:spPr>
            <a:xfrm>
              <a:off x="3894570"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7" name="Freeform: Shape 1456">
              <a:extLst>
                <a:ext uri="{FF2B5EF4-FFF2-40B4-BE49-F238E27FC236}">
                  <a16:creationId xmlns:a16="http://schemas.microsoft.com/office/drawing/2014/main" id="{12CC4558-F410-44BE-9517-BF7A2B5FD246}"/>
                </a:ext>
              </a:extLst>
            </p:cNvPr>
            <p:cNvSpPr/>
            <p:nvPr/>
          </p:nvSpPr>
          <p:spPr>
            <a:xfrm>
              <a:off x="3993073" y="444752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8" name="Freeform: Shape 1457">
              <a:extLst>
                <a:ext uri="{FF2B5EF4-FFF2-40B4-BE49-F238E27FC236}">
                  <a16:creationId xmlns:a16="http://schemas.microsoft.com/office/drawing/2014/main" id="{A17D9CBE-BA05-4E0C-B1E3-B9035FD147D2}"/>
                </a:ext>
              </a:extLst>
            </p:cNvPr>
            <p:cNvSpPr/>
            <p:nvPr/>
          </p:nvSpPr>
          <p:spPr>
            <a:xfrm>
              <a:off x="4091993"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9" name="Freeform: Shape 1458">
              <a:extLst>
                <a:ext uri="{FF2B5EF4-FFF2-40B4-BE49-F238E27FC236}">
                  <a16:creationId xmlns:a16="http://schemas.microsoft.com/office/drawing/2014/main" id="{59FB398D-D49D-4EE5-ACCE-CAAC153C596C}"/>
                </a:ext>
              </a:extLst>
            </p:cNvPr>
            <p:cNvSpPr/>
            <p:nvPr/>
          </p:nvSpPr>
          <p:spPr>
            <a:xfrm>
              <a:off x="4190803" y="444743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0" name="Freeform: Shape 1459">
              <a:extLst>
                <a:ext uri="{FF2B5EF4-FFF2-40B4-BE49-F238E27FC236}">
                  <a16:creationId xmlns:a16="http://schemas.microsoft.com/office/drawing/2014/main" id="{C58B92F7-9D5A-45DC-8544-70557745DA02}"/>
                </a:ext>
              </a:extLst>
            </p:cNvPr>
            <p:cNvSpPr/>
            <p:nvPr/>
          </p:nvSpPr>
          <p:spPr>
            <a:xfrm>
              <a:off x="4289697" y="444752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1" name="Freeform: Shape 1460">
              <a:extLst>
                <a:ext uri="{FF2B5EF4-FFF2-40B4-BE49-F238E27FC236}">
                  <a16:creationId xmlns:a16="http://schemas.microsoft.com/office/drawing/2014/main" id="{6A600555-1303-4EF7-8B0D-951DA3B3CA81}"/>
                </a:ext>
              </a:extLst>
            </p:cNvPr>
            <p:cNvSpPr/>
            <p:nvPr/>
          </p:nvSpPr>
          <p:spPr>
            <a:xfrm>
              <a:off x="4387835"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2" name="Freeform: Shape 1461">
              <a:extLst>
                <a:ext uri="{FF2B5EF4-FFF2-40B4-BE49-F238E27FC236}">
                  <a16:creationId xmlns:a16="http://schemas.microsoft.com/office/drawing/2014/main" id="{0CFC630D-8157-4B65-A215-0B62D2C69844}"/>
                </a:ext>
              </a:extLst>
            </p:cNvPr>
            <p:cNvSpPr/>
            <p:nvPr/>
          </p:nvSpPr>
          <p:spPr>
            <a:xfrm>
              <a:off x="6066617" y="444743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3" name="Freeform: Shape 1462">
              <a:extLst>
                <a:ext uri="{FF2B5EF4-FFF2-40B4-BE49-F238E27FC236}">
                  <a16:creationId xmlns:a16="http://schemas.microsoft.com/office/drawing/2014/main" id="{21A0F0C9-87FE-4073-92F8-7C52E227B8D3}"/>
                </a:ext>
              </a:extLst>
            </p:cNvPr>
            <p:cNvSpPr/>
            <p:nvPr/>
          </p:nvSpPr>
          <p:spPr>
            <a:xfrm>
              <a:off x="6165427" y="444743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4" name="Freeform: Shape 1463">
              <a:extLst>
                <a:ext uri="{FF2B5EF4-FFF2-40B4-BE49-F238E27FC236}">
                  <a16:creationId xmlns:a16="http://schemas.microsoft.com/office/drawing/2014/main" id="{4A013773-C274-49B9-857E-CCFA834E64CC}"/>
                </a:ext>
              </a:extLst>
            </p:cNvPr>
            <p:cNvSpPr/>
            <p:nvPr/>
          </p:nvSpPr>
          <p:spPr>
            <a:xfrm>
              <a:off x="6263929" y="444752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5" name="Freeform: Shape 1464">
              <a:extLst>
                <a:ext uri="{FF2B5EF4-FFF2-40B4-BE49-F238E27FC236}">
                  <a16:creationId xmlns:a16="http://schemas.microsoft.com/office/drawing/2014/main" id="{0A463ECD-8173-4ECF-A1A2-7545771690CD}"/>
                </a:ext>
              </a:extLst>
            </p:cNvPr>
            <p:cNvSpPr/>
            <p:nvPr/>
          </p:nvSpPr>
          <p:spPr>
            <a:xfrm>
              <a:off x="6362850" y="444743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6" name="Freeform: Shape 1465">
              <a:extLst>
                <a:ext uri="{FF2B5EF4-FFF2-40B4-BE49-F238E27FC236}">
                  <a16:creationId xmlns:a16="http://schemas.microsoft.com/office/drawing/2014/main" id="{09AD4F9C-5F91-4AB8-9E8B-12B0A001E3BD}"/>
                </a:ext>
              </a:extLst>
            </p:cNvPr>
            <p:cNvSpPr/>
            <p:nvPr/>
          </p:nvSpPr>
          <p:spPr>
            <a:xfrm>
              <a:off x="6461548" y="4447523"/>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7" name="Freeform: Shape 1466">
              <a:extLst>
                <a:ext uri="{FF2B5EF4-FFF2-40B4-BE49-F238E27FC236}">
                  <a16:creationId xmlns:a16="http://schemas.microsoft.com/office/drawing/2014/main" id="{984E4F3B-5733-45AD-A20B-14F88EAD8C30}"/>
                </a:ext>
              </a:extLst>
            </p:cNvPr>
            <p:cNvSpPr/>
            <p:nvPr/>
          </p:nvSpPr>
          <p:spPr>
            <a:xfrm>
              <a:off x="6559686"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8" name="Freeform: Shape 1467">
              <a:extLst>
                <a:ext uri="{FF2B5EF4-FFF2-40B4-BE49-F238E27FC236}">
                  <a16:creationId xmlns:a16="http://schemas.microsoft.com/office/drawing/2014/main" id="{67497209-24FB-4CE2-B08B-13B22AF0B2A1}"/>
                </a:ext>
              </a:extLst>
            </p:cNvPr>
            <p:cNvSpPr/>
            <p:nvPr/>
          </p:nvSpPr>
          <p:spPr>
            <a:xfrm>
              <a:off x="6659082" y="444743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9" name="Freeform: Shape 1468">
              <a:extLst>
                <a:ext uri="{FF2B5EF4-FFF2-40B4-BE49-F238E27FC236}">
                  <a16:creationId xmlns:a16="http://schemas.microsoft.com/office/drawing/2014/main" id="{BB6370E7-AC0C-447C-8576-8C4698221635}"/>
                </a:ext>
              </a:extLst>
            </p:cNvPr>
            <p:cNvSpPr/>
            <p:nvPr/>
          </p:nvSpPr>
          <p:spPr>
            <a:xfrm>
              <a:off x="6955009" y="4447523"/>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0" name="Freeform: Shape 1469">
              <a:extLst>
                <a:ext uri="{FF2B5EF4-FFF2-40B4-BE49-F238E27FC236}">
                  <a16:creationId xmlns:a16="http://schemas.microsoft.com/office/drawing/2014/main" id="{094122A5-B900-4E15-B4D3-F2030D3726DC}"/>
                </a:ext>
              </a:extLst>
            </p:cNvPr>
            <p:cNvSpPr/>
            <p:nvPr/>
          </p:nvSpPr>
          <p:spPr>
            <a:xfrm>
              <a:off x="7053929"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1" name="Freeform: Shape 1470">
              <a:extLst>
                <a:ext uri="{FF2B5EF4-FFF2-40B4-BE49-F238E27FC236}">
                  <a16:creationId xmlns:a16="http://schemas.microsoft.com/office/drawing/2014/main" id="{926BC077-01D2-4713-8AA6-EB00FE4A77B7}"/>
                </a:ext>
              </a:extLst>
            </p:cNvPr>
            <p:cNvSpPr/>
            <p:nvPr/>
          </p:nvSpPr>
          <p:spPr>
            <a:xfrm>
              <a:off x="9225976" y="444743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2" name="Freeform: Shape 1471">
              <a:extLst>
                <a:ext uri="{FF2B5EF4-FFF2-40B4-BE49-F238E27FC236}">
                  <a16:creationId xmlns:a16="http://schemas.microsoft.com/office/drawing/2014/main" id="{9F5ACEF9-DB48-4C2B-A691-C6AD6913FCF2}"/>
                </a:ext>
              </a:extLst>
            </p:cNvPr>
            <p:cNvSpPr/>
            <p:nvPr/>
          </p:nvSpPr>
          <p:spPr>
            <a:xfrm>
              <a:off x="9324786" y="444743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3" name="Freeform: Shape 1472">
              <a:extLst>
                <a:ext uri="{FF2B5EF4-FFF2-40B4-BE49-F238E27FC236}">
                  <a16:creationId xmlns:a16="http://schemas.microsoft.com/office/drawing/2014/main" id="{7B9A328E-505D-4E8A-8775-A8517B93E39C}"/>
                </a:ext>
              </a:extLst>
            </p:cNvPr>
            <p:cNvSpPr/>
            <p:nvPr/>
          </p:nvSpPr>
          <p:spPr>
            <a:xfrm>
              <a:off x="9423288" y="444752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4" name="Freeform: Shape 1473">
              <a:extLst>
                <a:ext uri="{FF2B5EF4-FFF2-40B4-BE49-F238E27FC236}">
                  <a16:creationId xmlns:a16="http://schemas.microsoft.com/office/drawing/2014/main" id="{56457C32-C716-4FB2-A254-A4AD7B26E019}"/>
                </a:ext>
              </a:extLst>
            </p:cNvPr>
            <p:cNvSpPr/>
            <p:nvPr/>
          </p:nvSpPr>
          <p:spPr>
            <a:xfrm>
              <a:off x="9522209"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5" name="Freeform: Shape 1474">
              <a:extLst>
                <a:ext uri="{FF2B5EF4-FFF2-40B4-BE49-F238E27FC236}">
                  <a16:creationId xmlns:a16="http://schemas.microsoft.com/office/drawing/2014/main" id="{7D692734-0E72-4EE4-B00A-1BF87E966EEA}"/>
                </a:ext>
              </a:extLst>
            </p:cNvPr>
            <p:cNvSpPr/>
            <p:nvPr/>
          </p:nvSpPr>
          <p:spPr>
            <a:xfrm>
              <a:off x="9620711" y="444752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6" name="Freeform: Shape 1475">
              <a:extLst>
                <a:ext uri="{FF2B5EF4-FFF2-40B4-BE49-F238E27FC236}">
                  <a16:creationId xmlns:a16="http://schemas.microsoft.com/office/drawing/2014/main" id="{131070A6-B284-47B2-8B78-59F6D6F95B5E}"/>
                </a:ext>
              </a:extLst>
            </p:cNvPr>
            <p:cNvSpPr/>
            <p:nvPr/>
          </p:nvSpPr>
          <p:spPr>
            <a:xfrm>
              <a:off x="9719632"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7" name="Freeform: Shape 1476">
              <a:extLst>
                <a:ext uri="{FF2B5EF4-FFF2-40B4-BE49-F238E27FC236}">
                  <a16:creationId xmlns:a16="http://schemas.microsoft.com/office/drawing/2014/main" id="{21FFF637-896D-4E54-AED4-2EE0E08EF606}"/>
                </a:ext>
              </a:extLst>
            </p:cNvPr>
            <p:cNvSpPr/>
            <p:nvPr/>
          </p:nvSpPr>
          <p:spPr>
            <a:xfrm>
              <a:off x="9818441" y="444743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8" name="Freeform: Shape 1477">
              <a:extLst>
                <a:ext uri="{FF2B5EF4-FFF2-40B4-BE49-F238E27FC236}">
                  <a16:creationId xmlns:a16="http://schemas.microsoft.com/office/drawing/2014/main" id="{807FA47B-D0C1-420C-8699-C654990625C7}"/>
                </a:ext>
              </a:extLst>
            </p:cNvPr>
            <p:cNvSpPr/>
            <p:nvPr/>
          </p:nvSpPr>
          <p:spPr>
            <a:xfrm>
              <a:off x="9916944" y="4447522"/>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8" y="-64"/>
                  </a:cubicBezTo>
                  <a:cubicBezTo>
                    <a:pt x="57574" y="-181"/>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9" name="Freeform: Shape 1478">
              <a:extLst>
                <a:ext uri="{FF2B5EF4-FFF2-40B4-BE49-F238E27FC236}">
                  <a16:creationId xmlns:a16="http://schemas.microsoft.com/office/drawing/2014/main" id="{6C7A23F5-2E50-4A9E-8EB1-177D7425B8AA}"/>
                </a:ext>
              </a:extLst>
            </p:cNvPr>
            <p:cNvSpPr/>
            <p:nvPr/>
          </p:nvSpPr>
          <p:spPr>
            <a:xfrm>
              <a:off x="10015864" y="4447437"/>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9" y="73896"/>
                    <a:pt x="36952" y="73896"/>
                  </a:cubicBezTo>
                  <a:cubicBezTo>
                    <a:pt x="16524" y="73896"/>
                    <a:pt x="-29" y="57343"/>
                    <a:pt x="-29" y="36916"/>
                  </a:cubicBezTo>
                  <a:cubicBezTo>
                    <a:pt x="-29" y="16489"/>
                    <a:pt x="16524" y="-64"/>
                    <a:pt x="36952" y="-64"/>
                  </a:cubicBezTo>
                  <a:cubicBezTo>
                    <a:pt x="57261" y="-181"/>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0" name="Freeform: Shape 1479">
              <a:extLst>
                <a:ext uri="{FF2B5EF4-FFF2-40B4-BE49-F238E27FC236}">
                  <a16:creationId xmlns:a16="http://schemas.microsoft.com/office/drawing/2014/main" id="{8F24A10B-E79A-46CF-AE12-8F53959293DD}"/>
                </a:ext>
              </a:extLst>
            </p:cNvPr>
            <p:cNvSpPr/>
            <p:nvPr/>
          </p:nvSpPr>
          <p:spPr>
            <a:xfrm>
              <a:off x="10114368" y="4447523"/>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1" name="Freeform: Shape 1480">
              <a:extLst>
                <a:ext uri="{FF2B5EF4-FFF2-40B4-BE49-F238E27FC236}">
                  <a16:creationId xmlns:a16="http://schemas.microsoft.com/office/drawing/2014/main" id="{9E8E3F49-4A3D-4FE2-938E-93828B6D8114}"/>
                </a:ext>
              </a:extLst>
            </p:cNvPr>
            <p:cNvSpPr/>
            <p:nvPr/>
          </p:nvSpPr>
          <p:spPr>
            <a:xfrm>
              <a:off x="3499417"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2" name="Freeform: Shape 1481">
              <a:extLst>
                <a:ext uri="{FF2B5EF4-FFF2-40B4-BE49-F238E27FC236}">
                  <a16:creationId xmlns:a16="http://schemas.microsoft.com/office/drawing/2014/main" id="{2E700970-8515-4F83-8C08-1A318262DD25}"/>
                </a:ext>
              </a:extLst>
            </p:cNvPr>
            <p:cNvSpPr/>
            <p:nvPr/>
          </p:nvSpPr>
          <p:spPr>
            <a:xfrm>
              <a:off x="3598337"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3" name="Freeform: Shape 1482">
              <a:extLst>
                <a:ext uri="{FF2B5EF4-FFF2-40B4-BE49-F238E27FC236}">
                  <a16:creationId xmlns:a16="http://schemas.microsoft.com/office/drawing/2014/main" id="{994C98C9-76D7-49DB-B8B6-96CA189E8C56}"/>
                </a:ext>
              </a:extLst>
            </p:cNvPr>
            <p:cNvSpPr/>
            <p:nvPr/>
          </p:nvSpPr>
          <p:spPr>
            <a:xfrm>
              <a:off x="3697147"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4" name="Freeform: Shape 1483">
              <a:extLst>
                <a:ext uri="{FF2B5EF4-FFF2-40B4-BE49-F238E27FC236}">
                  <a16:creationId xmlns:a16="http://schemas.microsoft.com/office/drawing/2014/main" id="{7D7BD147-3901-417C-A342-CA9D32D5AFC6}"/>
                </a:ext>
              </a:extLst>
            </p:cNvPr>
            <p:cNvSpPr/>
            <p:nvPr/>
          </p:nvSpPr>
          <p:spPr>
            <a:xfrm>
              <a:off x="3795649"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5" name="Freeform: Shape 1484">
              <a:extLst>
                <a:ext uri="{FF2B5EF4-FFF2-40B4-BE49-F238E27FC236}">
                  <a16:creationId xmlns:a16="http://schemas.microsoft.com/office/drawing/2014/main" id="{E8796375-0870-41CF-BAE8-076163F7693B}"/>
                </a:ext>
              </a:extLst>
            </p:cNvPr>
            <p:cNvSpPr/>
            <p:nvPr/>
          </p:nvSpPr>
          <p:spPr>
            <a:xfrm>
              <a:off x="3894570"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6" name="Freeform: Shape 1485">
              <a:extLst>
                <a:ext uri="{FF2B5EF4-FFF2-40B4-BE49-F238E27FC236}">
                  <a16:creationId xmlns:a16="http://schemas.microsoft.com/office/drawing/2014/main" id="{F0A371D7-4957-4729-BD69-A9A83E0F31FD}"/>
                </a:ext>
              </a:extLst>
            </p:cNvPr>
            <p:cNvSpPr/>
            <p:nvPr/>
          </p:nvSpPr>
          <p:spPr>
            <a:xfrm>
              <a:off x="3993073"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7" name="Freeform: Shape 1486">
              <a:extLst>
                <a:ext uri="{FF2B5EF4-FFF2-40B4-BE49-F238E27FC236}">
                  <a16:creationId xmlns:a16="http://schemas.microsoft.com/office/drawing/2014/main" id="{53FCCD7A-EA91-4552-9879-FAC32A0E5B9F}"/>
                </a:ext>
              </a:extLst>
            </p:cNvPr>
            <p:cNvSpPr/>
            <p:nvPr/>
          </p:nvSpPr>
          <p:spPr>
            <a:xfrm>
              <a:off x="4091993"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8" name="Freeform: Shape 1487">
              <a:extLst>
                <a:ext uri="{FF2B5EF4-FFF2-40B4-BE49-F238E27FC236}">
                  <a16:creationId xmlns:a16="http://schemas.microsoft.com/office/drawing/2014/main" id="{D8D4D30C-C996-48B3-8E34-2837E4E3BA0B}"/>
                </a:ext>
              </a:extLst>
            </p:cNvPr>
            <p:cNvSpPr/>
            <p:nvPr/>
          </p:nvSpPr>
          <p:spPr>
            <a:xfrm>
              <a:off x="4190803"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9" name="Freeform: Shape 1488">
              <a:extLst>
                <a:ext uri="{FF2B5EF4-FFF2-40B4-BE49-F238E27FC236}">
                  <a16:creationId xmlns:a16="http://schemas.microsoft.com/office/drawing/2014/main" id="{50D1B47B-29C4-41C4-BDA3-7A82C48D3DAB}"/>
                </a:ext>
              </a:extLst>
            </p:cNvPr>
            <p:cNvSpPr/>
            <p:nvPr/>
          </p:nvSpPr>
          <p:spPr>
            <a:xfrm>
              <a:off x="4289697"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0" name="Freeform: Shape 1489">
              <a:extLst>
                <a:ext uri="{FF2B5EF4-FFF2-40B4-BE49-F238E27FC236}">
                  <a16:creationId xmlns:a16="http://schemas.microsoft.com/office/drawing/2014/main" id="{0764BFDE-0C8B-4443-A145-385DD2C14428}"/>
                </a:ext>
              </a:extLst>
            </p:cNvPr>
            <p:cNvSpPr/>
            <p:nvPr/>
          </p:nvSpPr>
          <p:spPr>
            <a:xfrm>
              <a:off x="6066617" y="45464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1" name="Freeform: Shape 1490">
              <a:extLst>
                <a:ext uri="{FF2B5EF4-FFF2-40B4-BE49-F238E27FC236}">
                  <a16:creationId xmlns:a16="http://schemas.microsoft.com/office/drawing/2014/main" id="{82ED239F-6E05-4445-9B34-7A52B45603F3}"/>
                </a:ext>
              </a:extLst>
            </p:cNvPr>
            <p:cNvSpPr/>
            <p:nvPr/>
          </p:nvSpPr>
          <p:spPr>
            <a:xfrm>
              <a:off x="6165427"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2" name="Freeform: Shape 1491">
              <a:extLst>
                <a:ext uri="{FF2B5EF4-FFF2-40B4-BE49-F238E27FC236}">
                  <a16:creationId xmlns:a16="http://schemas.microsoft.com/office/drawing/2014/main" id="{6EBA3378-F221-46D8-A17C-0734E05FBE13}"/>
                </a:ext>
              </a:extLst>
            </p:cNvPr>
            <p:cNvSpPr/>
            <p:nvPr/>
          </p:nvSpPr>
          <p:spPr>
            <a:xfrm>
              <a:off x="6263929"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3" name="Freeform: Shape 1492">
              <a:extLst>
                <a:ext uri="{FF2B5EF4-FFF2-40B4-BE49-F238E27FC236}">
                  <a16:creationId xmlns:a16="http://schemas.microsoft.com/office/drawing/2014/main" id="{1706F65C-1CCA-426F-8B16-7CA80FF29654}"/>
                </a:ext>
              </a:extLst>
            </p:cNvPr>
            <p:cNvSpPr/>
            <p:nvPr/>
          </p:nvSpPr>
          <p:spPr>
            <a:xfrm>
              <a:off x="6362850"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4" name="Freeform: Shape 1493">
              <a:extLst>
                <a:ext uri="{FF2B5EF4-FFF2-40B4-BE49-F238E27FC236}">
                  <a16:creationId xmlns:a16="http://schemas.microsoft.com/office/drawing/2014/main" id="{E59CDA51-0B55-4961-8669-9B7110A80EBA}"/>
                </a:ext>
              </a:extLst>
            </p:cNvPr>
            <p:cNvSpPr/>
            <p:nvPr/>
          </p:nvSpPr>
          <p:spPr>
            <a:xfrm>
              <a:off x="6461548" y="45465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5" name="Freeform: Shape 1494">
              <a:extLst>
                <a:ext uri="{FF2B5EF4-FFF2-40B4-BE49-F238E27FC236}">
                  <a16:creationId xmlns:a16="http://schemas.microsoft.com/office/drawing/2014/main" id="{97A54066-5500-44A5-9D7A-5177179111B6}"/>
                </a:ext>
              </a:extLst>
            </p:cNvPr>
            <p:cNvSpPr/>
            <p:nvPr/>
          </p:nvSpPr>
          <p:spPr>
            <a:xfrm>
              <a:off x="6559686"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6" name="Freeform: Shape 1495">
              <a:extLst>
                <a:ext uri="{FF2B5EF4-FFF2-40B4-BE49-F238E27FC236}">
                  <a16:creationId xmlns:a16="http://schemas.microsoft.com/office/drawing/2014/main" id="{219D28A9-ECBE-4782-AF63-0A5DB13D236E}"/>
                </a:ext>
              </a:extLst>
            </p:cNvPr>
            <p:cNvSpPr/>
            <p:nvPr/>
          </p:nvSpPr>
          <p:spPr>
            <a:xfrm>
              <a:off x="6659082" y="45464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7" name="Freeform: Shape 1496">
              <a:extLst>
                <a:ext uri="{FF2B5EF4-FFF2-40B4-BE49-F238E27FC236}">
                  <a16:creationId xmlns:a16="http://schemas.microsoft.com/office/drawing/2014/main" id="{549C9762-1DF1-4079-9A98-1D91C0F0E4D9}"/>
                </a:ext>
              </a:extLst>
            </p:cNvPr>
            <p:cNvSpPr/>
            <p:nvPr/>
          </p:nvSpPr>
          <p:spPr>
            <a:xfrm>
              <a:off x="6955009" y="45465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8" name="Freeform: Shape 1497">
              <a:extLst>
                <a:ext uri="{FF2B5EF4-FFF2-40B4-BE49-F238E27FC236}">
                  <a16:creationId xmlns:a16="http://schemas.microsoft.com/office/drawing/2014/main" id="{D72F5800-A50F-4A60-A311-22C34999C5B3}"/>
                </a:ext>
              </a:extLst>
            </p:cNvPr>
            <p:cNvSpPr/>
            <p:nvPr/>
          </p:nvSpPr>
          <p:spPr>
            <a:xfrm>
              <a:off x="7053929"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9" name="Freeform: Shape 1498">
              <a:extLst>
                <a:ext uri="{FF2B5EF4-FFF2-40B4-BE49-F238E27FC236}">
                  <a16:creationId xmlns:a16="http://schemas.microsoft.com/office/drawing/2014/main" id="{832DC0B5-2AF6-46EB-A907-8DEAB82E44A5}"/>
                </a:ext>
              </a:extLst>
            </p:cNvPr>
            <p:cNvSpPr/>
            <p:nvPr/>
          </p:nvSpPr>
          <p:spPr>
            <a:xfrm>
              <a:off x="9028553" y="45464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0" name="Freeform: Shape 1499">
              <a:extLst>
                <a:ext uri="{FF2B5EF4-FFF2-40B4-BE49-F238E27FC236}">
                  <a16:creationId xmlns:a16="http://schemas.microsoft.com/office/drawing/2014/main" id="{0EFABCA0-3521-4409-BAE8-6F9037D2A969}"/>
                </a:ext>
              </a:extLst>
            </p:cNvPr>
            <p:cNvSpPr/>
            <p:nvPr/>
          </p:nvSpPr>
          <p:spPr>
            <a:xfrm>
              <a:off x="9127055" y="454652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1" name="Freeform: Shape 1500">
              <a:extLst>
                <a:ext uri="{FF2B5EF4-FFF2-40B4-BE49-F238E27FC236}">
                  <a16:creationId xmlns:a16="http://schemas.microsoft.com/office/drawing/2014/main" id="{E70FE91B-CD5D-471F-A274-A241132B58BF}"/>
                </a:ext>
              </a:extLst>
            </p:cNvPr>
            <p:cNvSpPr/>
            <p:nvPr/>
          </p:nvSpPr>
          <p:spPr>
            <a:xfrm>
              <a:off x="9225976" y="45464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2" name="Freeform: Shape 1501">
              <a:extLst>
                <a:ext uri="{FF2B5EF4-FFF2-40B4-BE49-F238E27FC236}">
                  <a16:creationId xmlns:a16="http://schemas.microsoft.com/office/drawing/2014/main" id="{11912A5B-D69C-4F8B-B61B-0568B74787F8}"/>
                </a:ext>
              </a:extLst>
            </p:cNvPr>
            <p:cNvSpPr/>
            <p:nvPr/>
          </p:nvSpPr>
          <p:spPr>
            <a:xfrm>
              <a:off x="9324786"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3" name="Freeform: Shape 1502">
              <a:extLst>
                <a:ext uri="{FF2B5EF4-FFF2-40B4-BE49-F238E27FC236}">
                  <a16:creationId xmlns:a16="http://schemas.microsoft.com/office/drawing/2014/main" id="{C0422727-432D-418A-A396-19AE1B72EA8A}"/>
                </a:ext>
              </a:extLst>
            </p:cNvPr>
            <p:cNvSpPr/>
            <p:nvPr/>
          </p:nvSpPr>
          <p:spPr>
            <a:xfrm>
              <a:off x="9423288"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4" name="Freeform: Shape 1503">
              <a:extLst>
                <a:ext uri="{FF2B5EF4-FFF2-40B4-BE49-F238E27FC236}">
                  <a16:creationId xmlns:a16="http://schemas.microsoft.com/office/drawing/2014/main" id="{C4892EBF-2AF2-44D0-83DF-131D0CCE4698}"/>
                </a:ext>
              </a:extLst>
            </p:cNvPr>
            <p:cNvSpPr/>
            <p:nvPr/>
          </p:nvSpPr>
          <p:spPr>
            <a:xfrm>
              <a:off x="9522209"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5" name="Freeform: Shape 1504">
              <a:extLst>
                <a:ext uri="{FF2B5EF4-FFF2-40B4-BE49-F238E27FC236}">
                  <a16:creationId xmlns:a16="http://schemas.microsoft.com/office/drawing/2014/main" id="{5E32D5E8-4773-4DBD-826C-DBF668CED5D4}"/>
                </a:ext>
              </a:extLst>
            </p:cNvPr>
            <p:cNvSpPr/>
            <p:nvPr/>
          </p:nvSpPr>
          <p:spPr>
            <a:xfrm>
              <a:off x="9620711"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6" name="Freeform: Shape 1505">
              <a:extLst>
                <a:ext uri="{FF2B5EF4-FFF2-40B4-BE49-F238E27FC236}">
                  <a16:creationId xmlns:a16="http://schemas.microsoft.com/office/drawing/2014/main" id="{43033C7C-59C3-4EE6-9394-5FA486D63EFF}"/>
                </a:ext>
              </a:extLst>
            </p:cNvPr>
            <p:cNvSpPr/>
            <p:nvPr/>
          </p:nvSpPr>
          <p:spPr>
            <a:xfrm>
              <a:off x="9719632"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7" name="Freeform: Shape 1506">
              <a:extLst>
                <a:ext uri="{FF2B5EF4-FFF2-40B4-BE49-F238E27FC236}">
                  <a16:creationId xmlns:a16="http://schemas.microsoft.com/office/drawing/2014/main" id="{ECD3A89E-19F9-450A-8250-BFCF92A07060}"/>
                </a:ext>
              </a:extLst>
            </p:cNvPr>
            <p:cNvSpPr/>
            <p:nvPr/>
          </p:nvSpPr>
          <p:spPr>
            <a:xfrm>
              <a:off x="9818441" y="45464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8" name="Freeform: Shape 1507">
              <a:extLst>
                <a:ext uri="{FF2B5EF4-FFF2-40B4-BE49-F238E27FC236}">
                  <a16:creationId xmlns:a16="http://schemas.microsoft.com/office/drawing/2014/main" id="{44772D4B-32CE-47D6-8019-91652CF8CD7A}"/>
                </a:ext>
              </a:extLst>
            </p:cNvPr>
            <p:cNvSpPr/>
            <p:nvPr/>
          </p:nvSpPr>
          <p:spPr>
            <a:xfrm>
              <a:off x="9916944" y="454652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9" name="Freeform: Shape 1508">
              <a:extLst>
                <a:ext uri="{FF2B5EF4-FFF2-40B4-BE49-F238E27FC236}">
                  <a16:creationId xmlns:a16="http://schemas.microsoft.com/office/drawing/2014/main" id="{5C96CB69-061D-4E03-9F1A-BF21D4424F8E}"/>
                </a:ext>
              </a:extLst>
            </p:cNvPr>
            <p:cNvSpPr/>
            <p:nvPr/>
          </p:nvSpPr>
          <p:spPr>
            <a:xfrm>
              <a:off x="10015864" y="4546443"/>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9" y="73896"/>
                    <a:pt x="36952" y="73896"/>
                  </a:cubicBezTo>
                  <a:cubicBezTo>
                    <a:pt x="16524" y="73896"/>
                    <a:pt x="-29" y="57343"/>
                    <a:pt x="-29" y="36916"/>
                  </a:cubicBezTo>
                  <a:cubicBezTo>
                    <a:pt x="-29" y="16489"/>
                    <a:pt x="16524" y="-65"/>
                    <a:pt x="36952" y="-65"/>
                  </a:cubicBezTo>
                  <a:cubicBezTo>
                    <a:pt x="57379"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0" name="Freeform: Shape 1509">
              <a:extLst>
                <a:ext uri="{FF2B5EF4-FFF2-40B4-BE49-F238E27FC236}">
                  <a16:creationId xmlns:a16="http://schemas.microsoft.com/office/drawing/2014/main" id="{4EDC7593-807F-43B3-8342-C0BFD54B5BA8}"/>
                </a:ext>
              </a:extLst>
            </p:cNvPr>
            <p:cNvSpPr/>
            <p:nvPr/>
          </p:nvSpPr>
          <p:spPr>
            <a:xfrm>
              <a:off x="10114368" y="45465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1" name="Freeform: Shape 1510">
              <a:extLst>
                <a:ext uri="{FF2B5EF4-FFF2-40B4-BE49-F238E27FC236}">
                  <a16:creationId xmlns:a16="http://schemas.microsoft.com/office/drawing/2014/main" id="{526BC9C7-843C-4AFD-B824-0A143FBED1CB}"/>
                </a:ext>
              </a:extLst>
            </p:cNvPr>
            <p:cNvSpPr/>
            <p:nvPr/>
          </p:nvSpPr>
          <p:spPr>
            <a:xfrm>
              <a:off x="3499417" y="4645142"/>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2" name="Freeform: Shape 1511">
              <a:extLst>
                <a:ext uri="{FF2B5EF4-FFF2-40B4-BE49-F238E27FC236}">
                  <a16:creationId xmlns:a16="http://schemas.microsoft.com/office/drawing/2014/main" id="{234F2AC9-F85F-4082-A36C-1F30A48FDEE5}"/>
                </a:ext>
              </a:extLst>
            </p:cNvPr>
            <p:cNvSpPr/>
            <p:nvPr/>
          </p:nvSpPr>
          <p:spPr>
            <a:xfrm>
              <a:off x="3598337"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3" name="Freeform: Shape 1512">
              <a:extLst>
                <a:ext uri="{FF2B5EF4-FFF2-40B4-BE49-F238E27FC236}">
                  <a16:creationId xmlns:a16="http://schemas.microsoft.com/office/drawing/2014/main" id="{2F921F42-55D1-4C9D-A999-3ECBD3539863}"/>
                </a:ext>
              </a:extLst>
            </p:cNvPr>
            <p:cNvSpPr/>
            <p:nvPr/>
          </p:nvSpPr>
          <p:spPr>
            <a:xfrm>
              <a:off x="3697147"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4" name="Freeform: Shape 1513">
              <a:extLst>
                <a:ext uri="{FF2B5EF4-FFF2-40B4-BE49-F238E27FC236}">
                  <a16:creationId xmlns:a16="http://schemas.microsoft.com/office/drawing/2014/main" id="{487F02B5-1571-4690-9AB2-9109BCCFB56D}"/>
                </a:ext>
              </a:extLst>
            </p:cNvPr>
            <p:cNvSpPr/>
            <p:nvPr/>
          </p:nvSpPr>
          <p:spPr>
            <a:xfrm>
              <a:off x="3795649" y="464514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5" name="Freeform: Shape 1514">
              <a:extLst>
                <a:ext uri="{FF2B5EF4-FFF2-40B4-BE49-F238E27FC236}">
                  <a16:creationId xmlns:a16="http://schemas.microsoft.com/office/drawing/2014/main" id="{ACA726B2-7802-4F7B-9D1D-E722065683C1}"/>
                </a:ext>
              </a:extLst>
            </p:cNvPr>
            <p:cNvSpPr/>
            <p:nvPr/>
          </p:nvSpPr>
          <p:spPr>
            <a:xfrm>
              <a:off x="3894570"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6" name="Freeform: Shape 1515">
              <a:extLst>
                <a:ext uri="{FF2B5EF4-FFF2-40B4-BE49-F238E27FC236}">
                  <a16:creationId xmlns:a16="http://schemas.microsoft.com/office/drawing/2014/main" id="{F5AA683F-9DAC-47FB-BAF8-7CA7867C50E5}"/>
                </a:ext>
              </a:extLst>
            </p:cNvPr>
            <p:cNvSpPr/>
            <p:nvPr/>
          </p:nvSpPr>
          <p:spPr>
            <a:xfrm>
              <a:off x="3993073" y="4645142"/>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7" name="Freeform: Shape 1516">
              <a:extLst>
                <a:ext uri="{FF2B5EF4-FFF2-40B4-BE49-F238E27FC236}">
                  <a16:creationId xmlns:a16="http://schemas.microsoft.com/office/drawing/2014/main" id="{A36504B5-39BB-4123-BB22-9A14E9546EE8}"/>
                </a:ext>
              </a:extLst>
            </p:cNvPr>
            <p:cNvSpPr/>
            <p:nvPr/>
          </p:nvSpPr>
          <p:spPr>
            <a:xfrm>
              <a:off x="4091993"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8" name="Freeform: Shape 1517">
              <a:extLst>
                <a:ext uri="{FF2B5EF4-FFF2-40B4-BE49-F238E27FC236}">
                  <a16:creationId xmlns:a16="http://schemas.microsoft.com/office/drawing/2014/main" id="{11551D95-B33C-4D9F-967F-F3721927D844}"/>
                </a:ext>
              </a:extLst>
            </p:cNvPr>
            <p:cNvSpPr/>
            <p:nvPr/>
          </p:nvSpPr>
          <p:spPr>
            <a:xfrm>
              <a:off x="4190803"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9" name="Freeform: Shape 1518">
              <a:extLst>
                <a:ext uri="{FF2B5EF4-FFF2-40B4-BE49-F238E27FC236}">
                  <a16:creationId xmlns:a16="http://schemas.microsoft.com/office/drawing/2014/main" id="{9FB6F07B-8C2C-4A2A-849C-558BD3F87F73}"/>
                </a:ext>
              </a:extLst>
            </p:cNvPr>
            <p:cNvSpPr/>
            <p:nvPr/>
          </p:nvSpPr>
          <p:spPr>
            <a:xfrm>
              <a:off x="6066617" y="464505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0" name="Freeform: Shape 1519">
              <a:extLst>
                <a:ext uri="{FF2B5EF4-FFF2-40B4-BE49-F238E27FC236}">
                  <a16:creationId xmlns:a16="http://schemas.microsoft.com/office/drawing/2014/main" id="{ECD5F20F-E12B-4250-B463-05CC845D4B6A}"/>
                </a:ext>
              </a:extLst>
            </p:cNvPr>
            <p:cNvSpPr/>
            <p:nvPr/>
          </p:nvSpPr>
          <p:spPr>
            <a:xfrm>
              <a:off x="6165427"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1" name="Freeform: Shape 1520">
              <a:extLst>
                <a:ext uri="{FF2B5EF4-FFF2-40B4-BE49-F238E27FC236}">
                  <a16:creationId xmlns:a16="http://schemas.microsoft.com/office/drawing/2014/main" id="{2FD24513-E7D7-4310-91B0-827780C03A9B}"/>
                </a:ext>
              </a:extLst>
            </p:cNvPr>
            <p:cNvSpPr/>
            <p:nvPr/>
          </p:nvSpPr>
          <p:spPr>
            <a:xfrm>
              <a:off x="6263929" y="464514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2" name="Freeform: Shape 1521">
              <a:extLst>
                <a:ext uri="{FF2B5EF4-FFF2-40B4-BE49-F238E27FC236}">
                  <a16:creationId xmlns:a16="http://schemas.microsoft.com/office/drawing/2014/main" id="{94857B1A-BC5C-4B4A-B07F-60812BB130DD}"/>
                </a:ext>
              </a:extLst>
            </p:cNvPr>
            <p:cNvSpPr/>
            <p:nvPr/>
          </p:nvSpPr>
          <p:spPr>
            <a:xfrm>
              <a:off x="6362850"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3" name="Freeform: Shape 1522">
              <a:extLst>
                <a:ext uri="{FF2B5EF4-FFF2-40B4-BE49-F238E27FC236}">
                  <a16:creationId xmlns:a16="http://schemas.microsoft.com/office/drawing/2014/main" id="{8AC6AA77-9692-4AF8-850B-8D847E1C7E52}"/>
                </a:ext>
              </a:extLst>
            </p:cNvPr>
            <p:cNvSpPr/>
            <p:nvPr/>
          </p:nvSpPr>
          <p:spPr>
            <a:xfrm>
              <a:off x="6461548" y="4645142"/>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4" name="Freeform: Shape 1523">
              <a:extLst>
                <a:ext uri="{FF2B5EF4-FFF2-40B4-BE49-F238E27FC236}">
                  <a16:creationId xmlns:a16="http://schemas.microsoft.com/office/drawing/2014/main" id="{41439558-D521-4510-ACF7-0CDB895F01AC}"/>
                </a:ext>
              </a:extLst>
            </p:cNvPr>
            <p:cNvSpPr/>
            <p:nvPr/>
          </p:nvSpPr>
          <p:spPr>
            <a:xfrm>
              <a:off x="6559686"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5" name="Freeform: Shape 1524">
              <a:extLst>
                <a:ext uri="{FF2B5EF4-FFF2-40B4-BE49-F238E27FC236}">
                  <a16:creationId xmlns:a16="http://schemas.microsoft.com/office/drawing/2014/main" id="{57BD87AB-BD0C-470E-AE68-6571E040BB1E}"/>
                </a:ext>
              </a:extLst>
            </p:cNvPr>
            <p:cNvSpPr/>
            <p:nvPr/>
          </p:nvSpPr>
          <p:spPr>
            <a:xfrm>
              <a:off x="6955009" y="4645142"/>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6" name="Freeform: Shape 1525">
              <a:extLst>
                <a:ext uri="{FF2B5EF4-FFF2-40B4-BE49-F238E27FC236}">
                  <a16:creationId xmlns:a16="http://schemas.microsoft.com/office/drawing/2014/main" id="{E4E031C9-498A-4527-AB33-D90ABC07C83D}"/>
                </a:ext>
              </a:extLst>
            </p:cNvPr>
            <p:cNvSpPr/>
            <p:nvPr/>
          </p:nvSpPr>
          <p:spPr>
            <a:xfrm>
              <a:off x="9028553" y="464505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7" name="Freeform: Shape 1526">
              <a:extLst>
                <a:ext uri="{FF2B5EF4-FFF2-40B4-BE49-F238E27FC236}">
                  <a16:creationId xmlns:a16="http://schemas.microsoft.com/office/drawing/2014/main" id="{18070D22-5933-4EF8-8537-F0D60A61736B}"/>
                </a:ext>
              </a:extLst>
            </p:cNvPr>
            <p:cNvSpPr/>
            <p:nvPr/>
          </p:nvSpPr>
          <p:spPr>
            <a:xfrm>
              <a:off x="9127055" y="4645142"/>
              <a:ext cx="41971" cy="41969"/>
            </a:xfrm>
            <a:custGeom>
              <a:avLst/>
              <a:gdLst>
                <a:gd name="connsiteX0" fmla="*/ 74324 w 74353"/>
                <a:gd name="connsiteY0" fmla="*/ 36916 h 74351"/>
                <a:gd name="connsiteX1" fmla="*/ 37343 w 74353"/>
                <a:gd name="connsiteY1" fmla="*/ 74287 h 74351"/>
                <a:gd name="connsiteX2" fmla="*/ -29 w 74353"/>
                <a:gd name="connsiteY2" fmla="*/ 37307 h 74351"/>
                <a:gd name="connsiteX3" fmla="*/ 36952 w 74353"/>
                <a:gd name="connsiteY3" fmla="*/ -65 h 74351"/>
                <a:gd name="connsiteX4" fmla="*/ 37343 w 74353"/>
                <a:gd name="connsiteY4" fmla="*/ -65 h 74351"/>
                <a:gd name="connsiteX5" fmla="*/ 74324 w 74353"/>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1">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8" name="Freeform: Shape 1527">
              <a:extLst>
                <a:ext uri="{FF2B5EF4-FFF2-40B4-BE49-F238E27FC236}">
                  <a16:creationId xmlns:a16="http://schemas.microsoft.com/office/drawing/2014/main" id="{D04C838C-F37F-4F96-9CF2-55A347841C33}"/>
                </a:ext>
              </a:extLst>
            </p:cNvPr>
            <p:cNvSpPr/>
            <p:nvPr/>
          </p:nvSpPr>
          <p:spPr>
            <a:xfrm>
              <a:off x="9225976" y="464505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9" name="Freeform: Shape 1528">
              <a:extLst>
                <a:ext uri="{FF2B5EF4-FFF2-40B4-BE49-F238E27FC236}">
                  <a16:creationId xmlns:a16="http://schemas.microsoft.com/office/drawing/2014/main" id="{409CA4CE-000C-4154-AC79-F13A0512203F}"/>
                </a:ext>
              </a:extLst>
            </p:cNvPr>
            <p:cNvSpPr/>
            <p:nvPr/>
          </p:nvSpPr>
          <p:spPr>
            <a:xfrm>
              <a:off x="9324786"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0" name="Freeform: Shape 1529">
              <a:extLst>
                <a:ext uri="{FF2B5EF4-FFF2-40B4-BE49-F238E27FC236}">
                  <a16:creationId xmlns:a16="http://schemas.microsoft.com/office/drawing/2014/main" id="{8977FE64-4E9F-4E35-95EE-086A04E3A55D}"/>
                </a:ext>
              </a:extLst>
            </p:cNvPr>
            <p:cNvSpPr/>
            <p:nvPr/>
          </p:nvSpPr>
          <p:spPr>
            <a:xfrm>
              <a:off x="9423288" y="464514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1" name="Freeform: Shape 1530">
              <a:extLst>
                <a:ext uri="{FF2B5EF4-FFF2-40B4-BE49-F238E27FC236}">
                  <a16:creationId xmlns:a16="http://schemas.microsoft.com/office/drawing/2014/main" id="{CB41FE5A-6C2F-4375-89A7-15C1312EA5DF}"/>
                </a:ext>
              </a:extLst>
            </p:cNvPr>
            <p:cNvSpPr/>
            <p:nvPr/>
          </p:nvSpPr>
          <p:spPr>
            <a:xfrm>
              <a:off x="9522209"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2" name="Freeform: Shape 1531">
              <a:extLst>
                <a:ext uri="{FF2B5EF4-FFF2-40B4-BE49-F238E27FC236}">
                  <a16:creationId xmlns:a16="http://schemas.microsoft.com/office/drawing/2014/main" id="{48FF3995-FDD7-40D9-BA6A-70FD7B4B2B4E}"/>
                </a:ext>
              </a:extLst>
            </p:cNvPr>
            <p:cNvSpPr/>
            <p:nvPr/>
          </p:nvSpPr>
          <p:spPr>
            <a:xfrm>
              <a:off x="9620711" y="4645142"/>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1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3" name="Freeform: Shape 1532">
              <a:extLst>
                <a:ext uri="{FF2B5EF4-FFF2-40B4-BE49-F238E27FC236}">
                  <a16:creationId xmlns:a16="http://schemas.microsoft.com/office/drawing/2014/main" id="{48BA0822-B0CD-49D6-AF92-94375511C86C}"/>
                </a:ext>
              </a:extLst>
            </p:cNvPr>
            <p:cNvSpPr/>
            <p:nvPr/>
          </p:nvSpPr>
          <p:spPr>
            <a:xfrm>
              <a:off x="9719632"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4" name="Freeform: Shape 1533">
              <a:extLst>
                <a:ext uri="{FF2B5EF4-FFF2-40B4-BE49-F238E27FC236}">
                  <a16:creationId xmlns:a16="http://schemas.microsoft.com/office/drawing/2014/main" id="{CA917717-46A2-4917-9B73-5D6408BFFB41}"/>
                </a:ext>
              </a:extLst>
            </p:cNvPr>
            <p:cNvSpPr/>
            <p:nvPr/>
          </p:nvSpPr>
          <p:spPr>
            <a:xfrm>
              <a:off x="9818441" y="464505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39" y="33"/>
                    <a:pt x="73814"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5" name="Freeform: Shape 1534">
              <a:extLst>
                <a:ext uri="{FF2B5EF4-FFF2-40B4-BE49-F238E27FC236}">
                  <a16:creationId xmlns:a16="http://schemas.microsoft.com/office/drawing/2014/main" id="{4096F924-D33B-4423-BDEE-C18AD149A64A}"/>
                </a:ext>
              </a:extLst>
            </p:cNvPr>
            <p:cNvSpPr/>
            <p:nvPr/>
          </p:nvSpPr>
          <p:spPr>
            <a:xfrm>
              <a:off x="9916944" y="464514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6" name="Freeform: Shape 1535">
              <a:extLst>
                <a:ext uri="{FF2B5EF4-FFF2-40B4-BE49-F238E27FC236}">
                  <a16:creationId xmlns:a16="http://schemas.microsoft.com/office/drawing/2014/main" id="{DE9C18FE-B0A0-43F4-B8B4-701D185944DE}"/>
                </a:ext>
              </a:extLst>
            </p:cNvPr>
            <p:cNvSpPr/>
            <p:nvPr/>
          </p:nvSpPr>
          <p:spPr>
            <a:xfrm>
              <a:off x="10015864" y="4645057"/>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9" y="73896"/>
                    <a:pt x="36952" y="73896"/>
                  </a:cubicBezTo>
                  <a:cubicBezTo>
                    <a:pt x="16524" y="73896"/>
                    <a:pt x="-29" y="57343"/>
                    <a:pt x="-29" y="36916"/>
                  </a:cubicBezTo>
                  <a:cubicBezTo>
                    <a:pt x="-29" y="16488"/>
                    <a:pt x="16524" y="-65"/>
                    <a:pt x="36952" y="-65"/>
                  </a:cubicBezTo>
                  <a:cubicBezTo>
                    <a:pt x="57379"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7" name="Freeform: Shape 1536">
              <a:extLst>
                <a:ext uri="{FF2B5EF4-FFF2-40B4-BE49-F238E27FC236}">
                  <a16:creationId xmlns:a16="http://schemas.microsoft.com/office/drawing/2014/main" id="{28C70C05-1826-41D2-91DD-83026434B6C8}"/>
                </a:ext>
              </a:extLst>
            </p:cNvPr>
            <p:cNvSpPr/>
            <p:nvPr/>
          </p:nvSpPr>
          <p:spPr>
            <a:xfrm>
              <a:off x="10114368" y="4645142"/>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8" name="Freeform: Shape 1537">
              <a:extLst>
                <a:ext uri="{FF2B5EF4-FFF2-40B4-BE49-F238E27FC236}">
                  <a16:creationId xmlns:a16="http://schemas.microsoft.com/office/drawing/2014/main" id="{831AA9AA-27F3-4108-851E-0E6509984524}"/>
                </a:ext>
              </a:extLst>
            </p:cNvPr>
            <p:cNvSpPr/>
            <p:nvPr/>
          </p:nvSpPr>
          <p:spPr>
            <a:xfrm>
              <a:off x="3499417"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9" name="Freeform: Shape 1538">
              <a:extLst>
                <a:ext uri="{FF2B5EF4-FFF2-40B4-BE49-F238E27FC236}">
                  <a16:creationId xmlns:a16="http://schemas.microsoft.com/office/drawing/2014/main" id="{14373329-2B64-4DBB-ADF6-FECAF0933B7B}"/>
                </a:ext>
              </a:extLst>
            </p:cNvPr>
            <p:cNvSpPr/>
            <p:nvPr/>
          </p:nvSpPr>
          <p:spPr>
            <a:xfrm>
              <a:off x="3598337"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0" name="Freeform: Shape 1539">
              <a:extLst>
                <a:ext uri="{FF2B5EF4-FFF2-40B4-BE49-F238E27FC236}">
                  <a16:creationId xmlns:a16="http://schemas.microsoft.com/office/drawing/2014/main" id="{08C8FA24-1805-4999-B611-7A4B67E2AF7A}"/>
                </a:ext>
              </a:extLst>
            </p:cNvPr>
            <p:cNvSpPr/>
            <p:nvPr/>
          </p:nvSpPr>
          <p:spPr>
            <a:xfrm>
              <a:off x="3697147"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1" name="Freeform: Shape 1540">
              <a:extLst>
                <a:ext uri="{FF2B5EF4-FFF2-40B4-BE49-F238E27FC236}">
                  <a16:creationId xmlns:a16="http://schemas.microsoft.com/office/drawing/2014/main" id="{7F4A21D8-030A-44D3-AD3A-4795872B19DF}"/>
                </a:ext>
              </a:extLst>
            </p:cNvPr>
            <p:cNvSpPr/>
            <p:nvPr/>
          </p:nvSpPr>
          <p:spPr>
            <a:xfrm>
              <a:off x="3795649"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2" name="Freeform: Shape 1541">
              <a:extLst>
                <a:ext uri="{FF2B5EF4-FFF2-40B4-BE49-F238E27FC236}">
                  <a16:creationId xmlns:a16="http://schemas.microsoft.com/office/drawing/2014/main" id="{A9285752-EAC9-4D8F-9BE1-198FD8C061CC}"/>
                </a:ext>
              </a:extLst>
            </p:cNvPr>
            <p:cNvSpPr/>
            <p:nvPr/>
          </p:nvSpPr>
          <p:spPr>
            <a:xfrm>
              <a:off x="3894570"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3" name="Freeform: Shape 1542">
              <a:extLst>
                <a:ext uri="{FF2B5EF4-FFF2-40B4-BE49-F238E27FC236}">
                  <a16:creationId xmlns:a16="http://schemas.microsoft.com/office/drawing/2014/main" id="{0D496AEE-17BE-43AC-8FE4-34C5BCD4ECD9}"/>
                </a:ext>
              </a:extLst>
            </p:cNvPr>
            <p:cNvSpPr/>
            <p:nvPr/>
          </p:nvSpPr>
          <p:spPr>
            <a:xfrm>
              <a:off x="3993073"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4" name="Freeform: Shape 1543">
              <a:extLst>
                <a:ext uri="{FF2B5EF4-FFF2-40B4-BE49-F238E27FC236}">
                  <a16:creationId xmlns:a16="http://schemas.microsoft.com/office/drawing/2014/main" id="{58063B70-D944-449A-89C9-5D597A2EC172}"/>
                </a:ext>
              </a:extLst>
            </p:cNvPr>
            <p:cNvSpPr/>
            <p:nvPr/>
          </p:nvSpPr>
          <p:spPr>
            <a:xfrm>
              <a:off x="4091993"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5" name="Freeform: Shape 1544">
              <a:extLst>
                <a:ext uri="{FF2B5EF4-FFF2-40B4-BE49-F238E27FC236}">
                  <a16:creationId xmlns:a16="http://schemas.microsoft.com/office/drawing/2014/main" id="{43D9049B-50BF-497E-B13F-8CE0C0DB92A2}"/>
                </a:ext>
              </a:extLst>
            </p:cNvPr>
            <p:cNvSpPr/>
            <p:nvPr/>
          </p:nvSpPr>
          <p:spPr>
            <a:xfrm>
              <a:off x="4190803"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6" name="Freeform: Shape 1545">
              <a:extLst>
                <a:ext uri="{FF2B5EF4-FFF2-40B4-BE49-F238E27FC236}">
                  <a16:creationId xmlns:a16="http://schemas.microsoft.com/office/drawing/2014/main" id="{CE396652-3237-48E6-9D86-76BA7322968A}"/>
                </a:ext>
              </a:extLst>
            </p:cNvPr>
            <p:cNvSpPr/>
            <p:nvPr/>
          </p:nvSpPr>
          <p:spPr>
            <a:xfrm>
              <a:off x="6165427"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7" name="Freeform: Shape 1546">
              <a:extLst>
                <a:ext uri="{FF2B5EF4-FFF2-40B4-BE49-F238E27FC236}">
                  <a16:creationId xmlns:a16="http://schemas.microsoft.com/office/drawing/2014/main" id="{97FF2162-5BA0-4065-A965-09EE5124ABB3}"/>
                </a:ext>
              </a:extLst>
            </p:cNvPr>
            <p:cNvSpPr/>
            <p:nvPr/>
          </p:nvSpPr>
          <p:spPr>
            <a:xfrm>
              <a:off x="6263929"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8" name="Freeform: Shape 1547">
              <a:extLst>
                <a:ext uri="{FF2B5EF4-FFF2-40B4-BE49-F238E27FC236}">
                  <a16:creationId xmlns:a16="http://schemas.microsoft.com/office/drawing/2014/main" id="{05E95315-172F-4A9B-9E4D-5F9301E090EA}"/>
                </a:ext>
              </a:extLst>
            </p:cNvPr>
            <p:cNvSpPr/>
            <p:nvPr/>
          </p:nvSpPr>
          <p:spPr>
            <a:xfrm>
              <a:off x="6362850"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9" name="Freeform: Shape 1548">
              <a:extLst>
                <a:ext uri="{FF2B5EF4-FFF2-40B4-BE49-F238E27FC236}">
                  <a16:creationId xmlns:a16="http://schemas.microsoft.com/office/drawing/2014/main" id="{D90E4E90-0168-49B8-8E18-3EF0A091A641}"/>
                </a:ext>
              </a:extLst>
            </p:cNvPr>
            <p:cNvSpPr/>
            <p:nvPr/>
          </p:nvSpPr>
          <p:spPr>
            <a:xfrm>
              <a:off x="6461548" y="474395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0" name="Freeform: Shape 1549">
              <a:extLst>
                <a:ext uri="{FF2B5EF4-FFF2-40B4-BE49-F238E27FC236}">
                  <a16:creationId xmlns:a16="http://schemas.microsoft.com/office/drawing/2014/main" id="{31C799FA-7EFB-4152-866D-C9F4B097A766}"/>
                </a:ext>
              </a:extLst>
            </p:cNvPr>
            <p:cNvSpPr/>
            <p:nvPr/>
          </p:nvSpPr>
          <p:spPr>
            <a:xfrm>
              <a:off x="6559686"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1" name="Freeform: Shape 1550">
              <a:extLst>
                <a:ext uri="{FF2B5EF4-FFF2-40B4-BE49-F238E27FC236}">
                  <a16:creationId xmlns:a16="http://schemas.microsoft.com/office/drawing/2014/main" id="{E850C2A8-811E-4F21-A86E-F0B6B0BC2C76}"/>
                </a:ext>
              </a:extLst>
            </p:cNvPr>
            <p:cNvSpPr/>
            <p:nvPr/>
          </p:nvSpPr>
          <p:spPr>
            <a:xfrm>
              <a:off x="9028553" y="474386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2" name="Freeform: Shape 1551">
              <a:extLst>
                <a:ext uri="{FF2B5EF4-FFF2-40B4-BE49-F238E27FC236}">
                  <a16:creationId xmlns:a16="http://schemas.microsoft.com/office/drawing/2014/main" id="{33A64A84-9BCA-43EF-BA0D-0FE4757F6C42}"/>
                </a:ext>
              </a:extLst>
            </p:cNvPr>
            <p:cNvSpPr/>
            <p:nvPr/>
          </p:nvSpPr>
          <p:spPr>
            <a:xfrm>
              <a:off x="9127055" y="474395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3" name="Freeform: Shape 1552">
              <a:extLst>
                <a:ext uri="{FF2B5EF4-FFF2-40B4-BE49-F238E27FC236}">
                  <a16:creationId xmlns:a16="http://schemas.microsoft.com/office/drawing/2014/main" id="{EB1BCDE0-E773-4EA4-9034-D74984D9A01C}"/>
                </a:ext>
              </a:extLst>
            </p:cNvPr>
            <p:cNvSpPr/>
            <p:nvPr/>
          </p:nvSpPr>
          <p:spPr>
            <a:xfrm>
              <a:off x="9225976" y="474386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4" name="Freeform: Shape 1553">
              <a:extLst>
                <a:ext uri="{FF2B5EF4-FFF2-40B4-BE49-F238E27FC236}">
                  <a16:creationId xmlns:a16="http://schemas.microsoft.com/office/drawing/2014/main" id="{676540B1-9713-4281-B3A3-57D8F766ACB9}"/>
                </a:ext>
              </a:extLst>
            </p:cNvPr>
            <p:cNvSpPr/>
            <p:nvPr/>
          </p:nvSpPr>
          <p:spPr>
            <a:xfrm>
              <a:off x="9324786"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5" name="Freeform: Shape 1554">
              <a:extLst>
                <a:ext uri="{FF2B5EF4-FFF2-40B4-BE49-F238E27FC236}">
                  <a16:creationId xmlns:a16="http://schemas.microsoft.com/office/drawing/2014/main" id="{D076D30D-1142-49A5-BB3E-4118B4A7DF68}"/>
                </a:ext>
              </a:extLst>
            </p:cNvPr>
            <p:cNvSpPr/>
            <p:nvPr/>
          </p:nvSpPr>
          <p:spPr>
            <a:xfrm>
              <a:off x="9423288"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6" name="Freeform: Shape 1555">
              <a:extLst>
                <a:ext uri="{FF2B5EF4-FFF2-40B4-BE49-F238E27FC236}">
                  <a16:creationId xmlns:a16="http://schemas.microsoft.com/office/drawing/2014/main" id="{ABF1C616-FEFE-4E8C-A690-A36AA8BB8C0C}"/>
                </a:ext>
              </a:extLst>
            </p:cNvPr>
            <p:cNvSpPr/>
            <p:nvPr/>
          </p:nvSpPr>
          <p:spPr>
            <a:xfrm>
              <a:off x="9522209"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7" name="Freeform: Shape 1556">
              <a:extLst>
                <a:ext uri="{FF2B5EF4-FFF2-40B4-BE49-F238E27FC236}">
                  <a16:creationId xmlns:a16="http://schemas.microsoft.com/office/drawing/2014/main" id="{91FE87E7-BAA8-44C9-A359-6E814B26EFBA}"/>
                </a:ext>
              </a:extLst>
            </p:cNvPr>
            <p:cNvSpPr/>
            <p:nvPr/>
          </p:nvSpPr>
          <p:spPr>
            <a:xfrm>
              <a:off x="9620711"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8" name="Freeform: Shape 1557">
              <a:extLst>
                <a:ext uri="{FF2B5EF4-FFF2-40B4-BE49-F238E27FC236}">
                  <a16:creationId xmlns:a16="http://schemas.microsoft.com/office/drawing/2014/main" id="{45FCBEF6-A300-4CAA-8786-2DE659A82FEC}"/>
                </a:ext>
              </a:extLst>
            </p:cNvPr>
            <p:cNvSpPr/>
            <p:nvPr/>
          </p:nvSpPr>
          <p:spPr>
            <a:xfrm>
              <a:off x="9719632"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9" name="Freeform: Shape 1558">
              <a:extLst>
                <a:ext uri="{FF2B5EF4-FFF2-40B4-BE49-F238E27FC236}">
                  <a16:creationId xmlns:a16="http://schemas.microsoft.com/office/drawing/2014/main" id="{C6E92DE8-F206-4433-AD3A-43C094048D2A}"/>
                </a:ext>
              </a:extLst>
            </p:cNvPr>
            <p:cNvSpPr/>
            <p:nvPr/>
          </p:nvSpPr>
          <p:spPr>
            <a:xfrm>
              <a:off x="9818441" y="474386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0" name="Freeform: Shape 1559">
              <a:extLst>
                <a:ext uri="{FF2B5EF4-FFF2-40B4-BE49-F238E27FC236}">
                  <a16:creationId xmlns:a16="http://schemas.microsoft.com/office/drawing/2014/main" id="{E2CBE0B5-56E5-4B21-B31D-79F3EC5A59AC}"/>
                </a:ext>
              </a:extLst>
            </p:cNvPr>
            <p:cNvSpPr/>
            <p:nvPr/>
          </p:nvSpPr>
          <p:spPr>
            <a:xfrm>
              <a:off x="9916944" y="474395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1" name="Freeform: Shape 1560">
              <a:extLst>
                <a:ext uri="{FF2B5EF4-FFF2-40B4-BE49-F238E27FC236}">
                  <a16:creationId xmlns:a16="http://schemas.microsoft.com/office/drawing/2014/main" id="{28A86A0D-4B8F-4334-B35D-701B035454E1}"/>
                </a:ext>
              </a:extLst>
            </p:cNvPr>
            <p:cNvSpPr/>
            <p:nvPr/>
          </p:nvSpPr>
          <p:spPr>
            <a:xfrm>
              <a:off x="10015864" y="4743866"/>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9" y="73896"/>
                    <a:pt x="36952" y="73896"/>
                  </a:cubicBezTo>
                  <a:cubicBezTo>
                    <a:pt x="16524" y="73896"/>
                    <a:pt x="-29" y="57343"/>
                    <a:pt x="-29" y="36916"/>
                  </a:cubicBezTo>
                  <a:cubicBezTo>
                    <a:pt x="-29" y="16489"/>
                    <a:pt x="16524" y="-65"/>
                    <a:pt x="36952" y="-65"/>
                  </a:cubicBezTo>
                  <a:cubicBezTo>
                    <a:pt x="57379"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2" name="Freeform: Shape 1561">
              <a:extLst>
                <a:ext uri="{FF2B5EF4-FFF2-40B4-BE49-F238E27FC236}">
                  <a16:creationId xmlns:a16="http://schemas.microsoft.com/office/drawing/2014/main" id="{CF3E19AC-C2E8-42EC-B0B2-1E1CCDF4A4E7}"/>
                </a:ext>
              </a:extLst>
            </p:cNvPr>
            <p:cNvSpPr/>
            <p:nvPr/>
          </p:nvSpPr>
          <p:spPr>
            <a:xfrm>
              <a:off x="10114368" y="474395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3" name="Freeform: Shape 1562">
              <a:extLst>
                <a:ext uri="{FF2B5EF4-FFF2-40B4-BE49-F238E27FC236}">
                  <a16:creationId xmlns:a16="http://schemas.microsoft.com/office/drawing/2014/main" id="{19B657D6-BE47-4C2B-A7FE-5D83071B4F2F}"/>
                </a:ext>
              </a:extLst>
            </p:cNvPr>
            <p:cNvSpPr/>
            <p:nvPr/>
          </p:nvSpPr>
          <p:spPr>
            <a:xfrm>
              <a:off x="3499724"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4" name="Freeform: Shape 1563">
              <a:extLst>
                <a:ext uri="{FF2B5EF4-FFF2-40B4-BE49-F238E27FC236}">
                  <a16:creationId xmlns:a16="http://schemas.microsoft.com/office/drawing/2014/main" id="{F8C8B1A5-3EE1-4742-B647-9A1AAA4BF944}"/>
                </a:ext>
              </a:extLst>
            </p:cNvPr>
            <p:cNvSpPr/>
            <p:nvPr/>
          </p:nvSpPr>
          <p:spPr>
            <a:xfrm>
              <a:off x="3598337" y="4842480"/>
              <a:ext cx="41748" cy="41748"/>
            </a:xfrm>
            <a:custGeom>
              <a:avLst/>
              <a:gdLst>
                <a:gd name="connsiteX0" fmla="*/ 73932 w 73960"/>
                <a:gd name="connsiteY0" fmla="*/ 37112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2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2"/>
                  </a:moveTo>
                  <a:cubicBezTo>
                    <a:pt x="73814" y="57538"/>
                    <a:pt x="57183" y="74013"/>
                    <a:pt x="36756" y="73896"/>
                  </a:cubicBezTo>
                  <a:cubicBezTo>
                    <a:pt x="16329" y="73779"/>
                    <a:pt x="-126" y="57147"/>
                    <a:pt x="-29" y="36720"/>
                  </a:cubicBezTo>
                  <a:cubicBezTo>
                    <a:pt x="89" y="16372"/>
                    <a:pt x="16603" y="-65"/>
                    <a:pt x="36952" y="-65"/>
                  </a:cubicBezTo>
                  <a:cubicBezTo>
                    <a:pt x="57379" y="-65"/>
                    <a:pt x="73932" y="16489"/>
                    <a:pt x="73932" y="36916"/>
                  </a:cubicBezTo>
                  <a:cubicBezTo>
                    <a:pt x="73932" y="36974"/>
                    <a:pt x="73932" y="37053"/>
                    <a:pt x="7393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5" name="Freeform: Shape 1564">
              <a:extLst>
                <a:ext uri="{FF2B5EF4-FFF2-40B4-BE49-F238E27FC236}">
                  <a16:creationId xmlns:a16="http://schemas.microsoft.com/office/drawing/2014/main" id="{B4A9B76B-ED71-49AC-A746-FA2D6834411D}"/>
                </a:ext>
              </a:extLst>
            </p:cNvPr>
            <p:cNvSpPr/>
            <p:nvPr/>
          </p:nvSpPr>
          <p:spPr>
            <a:xfrm>
              <a:off x="3697147"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6" name="Freeform: Shape 1565">
              <a:extLst>
                <a:ext uri="{FF2B5EF4-FFF2-40B4-BE49-F238E27FC236}">
                  <a16:creationId xmlns:a16="http://schemas.microsoft.com/office/drawing/2014/main" id="{CB35555A-621D-495F-AFB4-626AAA41FF39}"/>
                </a:ext>
              </a:extLst>
            </p:cNvPr>
            <p:cNvSpPr/>
            <p:nvPr/>
          </p:nvSpPr>
          <p:spPr>
            <a:xfrm>
              <a:off x="3795650" y="4842565"/>
              <a:ext cx="41969" cy="41970"/>
            </a:xfrm>
            <a:custGeom>
              <a:avLst/>
              <a:gdLst>
                <a:gd name="connsiteX0" fmla="*/ 74323 w 74351"/>
                <a:gd name="connsiteY0" fmla="*/ 37112 h 74352"/>
                <a:gd name="connsiteX1" fmla="*/ 37147 w 74351"/>
                <a:gd name="connsiteY1" fmla="*/ 74287 h 74352"/>
                <a:gd name="connsiteX2" fmla="*/ -29 w 74351"/>
                <a:gd name="connsiteY2" fmla="*/ 37112 h 74352"/>
                <a:gd name="connsiteX3" fmla="*/ 37147 w 74351"/>
                <a:gd name="connsiteY3" fmla="*/ -65 h 74352"/>
                <a:gd name="connsiteX4" fmla="*/ 74323 w 74351"/>
                <a:gd name="connsiteY4" fmla="*/ 37112 h 74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2">
                  <a:moveTo>
                    <a:pt x="74323" y="37112"/>
                  </a:moveTo>
                  <a:cubicBezTo>
                    <a:pt x="74323" y="57636"/>
                    <a:pt x="57672" y="74287"/>
                    <a:pt x="37147" y="74287"/>
                  </a:cubicBezTo>
                  <a:cubicBezTo>
                    <a:pt x="16622" y="74287"/>
                    <a:pt x="-29" y="57636"/>
                    <a:pt x="-29" y="37112"/>
                  </a:cubicBezTo>
                  <a:cubicBezTo>
                    <a:pt x="-29" y="16587"/>
                    <a:pt x="16622" y="-65"/>
                    <a:pt x="37147" y="-65"/>
                  </a:cubicBezTo>
                  <a:cubicBezTo>
                    <a:pt x="57672" y="-65"/>
                    <a:pt x="74323" y="16587"/>
                    <a:pt x="74323"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7" name="Freeform: Shape 1566">
              <a:extLst>
                <a:ext uri="{FF2B5EF4-FFF2-40B4-BE49-F238E27FC236}">
                  <a16:creationId xmlns:a16="http://schemas.microsoft.com/office/drawing/2014/main" id="{3443DDA9-FD2B-4899-8FEE-AC88780DA1A7}"/>
                </a:ext>
              </a:extLst>
            </p:cNvPr>
            <p:cNvSpPr/>
            <p:nvPr/>
          </p:nvSpPr>
          <p:spPr>
            <a:xfrm>
              <a:off x="3894569" y="4842480"/>
              <a:ext cx="41748" cy="41748"/>
            </a:xfrm>
            <a:custGeom>
              <a:avLst/>
              <a:gdLst>
                <a:gd name="connsiteX0" fmla="*/ 73932 w 73960"/>
                <a:gd name="connsiteY0" fmla="*/ 37112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2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2"/>
                  </a:moveTo>
                  <a:cubicBezTo>
                    <a:pt x="73814" y="57538"/>
                    <a:pt x="57183" y="74013"/>
                    <a:pt x="36756" y="73896"/>
                  </a:cubicBezTo>
                  <a:cubicBezTo>
                    <a:pt x="16329" y="73779"/>
                    <a:pt x="-126" y="57147"/>
                    <a:pt x="-29" y="36720"/>
                  </a:cubicBezTo>
                  <a:cubicBezTo>
                    <a:pt x="89" y="16372"/>
                    <a:pt x="16603" y="-65"/>
                    <a:pt x="36952" y="-65"/>
                  </a:cubicBezTo>
                  <a:cubicBezTo>
                    <a:pt x="57379" y="-65"/>
                    <a:pt x="73932" y="16489"/>
                    <a:pt x="73932" y="36916"/>
                  </a:cubicBezTo>
                  <a:cubicBezTo>
                    <a:pt x="73932" y="36974"/>
                    <a:pt x="73932" y="37053"/>
                    <a:pt x="7393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8" name="Freeform: Shape 1567">
              <a:extLst>
                <a:ext uri="{FF2B5EF4-FFF2-40B4-BE49-F238E27FC236}">
                  <a16:creationId xmlns:a16="http://schemas.microsoft.com/office/drawing/2014/main" id="{F130925C-239A-426B-9629-4EDD2D870866}"/>
                </a:ext>
              </a:extLst>
            </p:cNvPr>
            <p:cNvSpPr/>
            <p:nvPr/>
          </p:nvSpPr>
          <p:spPr>
            <a:xfrm>
              <a:off x="3993379"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9" name="Freeform: Shape 1568">
              <a:extLst>
                <a:ext uri="{FF2B5EF4-FFF2-40B4-BE49-F238E27FC236}">
                  <a16:creationId xmlns:a16="http://schemas.microsoft.com/office/drawing/2014/main" id="{0740D1AA-F044-4156-9F7B-D1E2598B4263}"/>
                </a:ext>
              </a:extLst>
            </p:cNvPr>
            <p:cNvSpPr/>
            <p:nvPr/>
          </p:nvSpPr>
          <p:spPr>
            <a:xfrm>
              <a:off x="4091993" y="4842480"/>
              <a:ext cx="41748" cy="41748"/>
            </a:xfrm>
            <a:custGeom>
              <a:avLst/>
              <a:gdLst>
                <a:gd name="connsiteX0" fmla="*/ 73932 w 73960"/>
                <a:gd name="connsiteY0" fmla="*/ 37112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2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2"/>
                  </a:moveTo>
                  <a:cubicBezTo>
                    <a:pt x="73814" y="57538"/>
                    <a:pt x="57183" y="74013"/>
                    <a:pt x="36756" y="73896"/>
                  </a:cubicBezTo>
                  <a:cubicBezTo>
                    <a:pt x="16329" y="73779"/>
                    <a:pt x="-126" y="57147"/>
                    <a:pt x="-29" y="36720"/>
                  </a:cubicBezTo>
                  <a:cubicBezTo>
                    <a:pt x="89" y="16372"/>
                    <a:pt x="16603" y="-65"/>
                    <a:pt x="36952" y="-65"/>
                  </a:cubicBezTo>
                  <a:cubicBezTo>
                    <a:pt x="57379" y="-65"/>
                    <a:pt x="73932" y="16489"/>
                    <a:pt x="73932" y="36916"/>
                  </a:cubicBezTo>
                  <a:cubicBezTo>
                    <a:pt x="73932" y="36974"/>
                    <a:pt x="73932" y="37053"/>
                    <a:pt x="7393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0" name="Freeform: Shape 1569">
              <a:extLst>
                <a:ext uri="{FF2B5EF4-FFF2-40B4-BE49-F238E27FC236}">
                  <a16:creationId xmlns:a16="http://schemas.microsoft.com/office/drawing/2014/main" id="{B9B6F801-C49E-4BC5-9698-326FBF1F910B}"/>
                </a:ext>
              </a:extLst>
            </p:cNvPr>
            <p:cNvSpPr/>
            <p:nvPr/>
          </p:nvSpPr>
          <p:spPr>
            <a:xfrm>
              <a:off x="6165426"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6"/>
                    <a:pt x="16556"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1" name="Freeform: Shape 1570">
              <a:extLst>
                <a:ext uri="{FF2B5EF4-FFF2-40B4-BE49-F238E27FC236}">
                  <a16:creationId xmlns:a16="http://schemas.microsoft.com/office/drawing/2014/main" id="{D39EC009-8DF1-48A2-9402-FAE7DBF4B64B}"/>
                </a:ext>
              </a:extLst>
            </p:cNvPr>
            <p:cNvSpPr/>
            <p:nvPr/>
          </p:nvSpPr>
          <p:spPr>
            <a:xfrm>
              <a:off x="6263930" y="4842565"/>
              <a:ext cx="41969" cy="41970"/>
            </a:xfrm>
            <a:custGeom>
              <a:avLst/>
              <a:gdLst>
                <a:gd name="connsiteX0" fmla="*/ 74322 w 74351"/>
                <a:gd name="connsiteY0" fmla="*/ 37112 h 74352"/>
                <a:gd name="connsiteX1" fmla="*/ 37147 w 74351"/>
                <a:gd name="connsiteY1" fmla="*/ 74287 h 74352"/>
                <a:gd name="connsiteX2" fmla="*/ -29 w 74351"/>
                <a:gd name="connsiteY2" fmla="*/ 37112 h 74352"/>
                <a:gd name="connsiteX3" fmla="*/ 37147 w 74351"/>
                <a:gd name="connsiteY3" fmla="*/ -65 h 74352"/>
                <a:gd name="connsiteX4" fmla="*/ 74322 w 74351"/>
                <a:gd name="connsiteY4" fmla="*/ 37112 h 74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2">
                  <a:moveTo>
                    <a:pt x="74322" y="37112"/>
                  </a:moveTo>
                  <a:cubicBezTo>
                    <a:pt x="74322" y="57636"/>
                    <a:pt x="57672" y="74287"/>
                    <a:pt x="37147" y="74287"/>
                  </a:cubicBezTo>
                  <a:cubicBezTo>
                    <a:pt x="16622" y="74287"/>
                    <a:pt x="-29" y="57636"/>
                    <a:pt x="-29" y="37112"/>
                  </a:cubicBezTo>
                  <a:cubicBezTo>
                    <a:pt x="-29" y="16587"/>
                    <a:pt x="16622" y="-65"/>
                    <a:pt x="37147" y="-65"/>
                  </a:cubicBezTo>
                  <a:cubicBezTo>
                    <a:pt x="57672" y="-65"/>
                    <a:pt x="74322" y="16587"/>
                    <a:pt x="7432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2" name="Freeform: Shape 1571">
              <a:extLst>
                <a:ext uri="{FF2B5EF4-FFF2-40B4-BE49-F238E27FC236}">
                  <a16:creationId xmlns:a16="http://schemas.microsoft.com/office/drawing/2014/main" id="{55BE0992-59F5-4322-A18C-699E7DD94310}"/>
                </a:ext>
              </a:extLst>
            </p:cNvPr>
            <p:cNvSpPr/>
            <p:nvPr/>
          </p:nvSpPr>
          <p:spPr>
            <a:xfrm>
              <a:off x="6362850"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3" name="Freeform: Shape 1572">
              <a:extLst>
                <a:ext uri="{FF2B5EF4-FFF2-40B4-BE49-F238E27FC236}">
                  <a16:creationId xmlns:a16="http://schemas.microsoft.com/office/drawing/2014/main" id="{E5641740-22C7-467C-9FB8-95E9140A418E}"/>
                </a:ext>
              </a:extLst>
            </p:cNvPr>
            <p:cNvSpPr/>
            <p:nvPr/>
          </p:nvSpPr>
          <p:spPr>
            <a:xfrm>
              <a:off x="6461549" y="4842565"/>
              <a:ext cx="41969" cy="41970"/>
            </a:xfrm>
            <a:custGeom>
              <a:avLst/>
              <a:gdLst>
                <a:gd name="connsiteX0" fmla="*/ 74322 w 74351"/>
                <a:gd name="connsiteY0" fmla="*/ 37112 h 74352"/>
                <a:gd name="connsiteX1" fmla="*/ 37147 w 74351"/>
                <a:gd name="connsiteY1" fmla="*/ 74287 h 74352"/>
                <a:gd name="connsiteX2" fmla="*/ -29 w 74351"/>
                <a:gd name="connsiteY2" fmla="*/ 37112 h 74352"/>
                <a:gd name="connsiteX3" fmla="*/ 37147 w 74351"/>
                <a:gd name="connsiteY3" fmla="*/ -65 h 74352"/>
                <a:gd name="connsiteX4" fmla="*/ 37342 w 74351"/>
                <a:gd name="connsiteY4" fmla="*/ -65 h 74352"/>
                <a:gd name="connsiteX5" fmla="*/ 74322 w 74351"/>
                <a:gd name="connsiteY5" fmla="*/ 36916 h 74352"/>
                <a:gd name="connsiteX6" fmla="*/ 74322 w 74351"/>
                <a:gd name="connsiteY6" fmla="*/ 37112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2">
                  <a:moveTo>
                    <a:pt x="74322" y="37112"/>
                  </a:moveTo>
                  <a:cubicBezTo>
                    <a:pt x="74322" y="57636"/>
                    <a:pt x="57671" y="74287"/>
                    <a:pt x="37147" y="74287"/>
                  </a:cubicBezTo>
                  <a:cubicBezTo>
                    <a:pt x="16622" y="74287"/>
                    <a:pt x="-29" y="57636"/>
                    <a:pt x="-29" y="37112"/>
                  </a:cubicBezTo>
                  <a:cubicBezTo>
                    <a:pt x="-29" y="16587"/>
                    <a:pt x="16622" y="-65"/>
                    <a:pt x="37147" y="-65"/>
                  </a:cubicBezTo>
                  <a:cubicBezTo>
                    <a:pt x="37205" y="-65"/>
                    <a:pt x="37284" y="-65"/>
                    <a:pt x="37342" y="-65"/>
                  </a:cubicBezTo>
                  <a:cubicBezTo>
                    <a:pt x="57769" y="-65"/>
                    <a:pt x="74322" y="16489"/>
                    <a:pt x="74322" y="36916"/>
                  </a:cubicBezTo>
                  <a:cubicBezTo>
                    <a:pt x="74322" y="36974"/>
                    <a:pt x="74322" y="37053"/>
                    <a:pt x="7432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4" name="Freeform: Shape 1573">
              <a:extLst>
                <a:ext uri="{FF2B5EF4-FFF2-40B4-BE49-F238E27FC236}">
                  <a16:creationId xmlns:a16="http://schemas.microsoft.com/office/drawing/2014/main" id="{74B1720C-688E-4BB9-9853-83A7CC938B99}"/>
                </a:ext>
              </a:extLst>
            </p:cNvPr>
            <p:cNvSpPr/>
            <p:nvPr/>
          </p:nvSpPr>
          <p:spPr>
            <a:xfrm>
              <a:off x="9028553" y="4842676"/>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6"/>
                    <a:pt x="16556" y="0"/>
                    <a:pt x="36980" y="0"/>
                  </a:cubicBezTo>
                  <a:cubicBezTo>
                    <a:pt x="57404" y="0"/>
                    <a:pt x="73961" y="16556"/>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5" name="Freeform: Shape 1574">
              <a:extLst>
                <a:ext uri="{FF2B5EF4-FFF2-40B4-BE49-F238E27FC236}">
                  <a16:creationId xmlns:a16="http://schemas.microsoft.com/office/drawing/2014/main" id="{51C05BE9-A5A5-4503-B2F9-16191717AAEB}"/>
                </a:ext>
              </a:extLst>
            </p:cNvPr>
            <p:cNvSpPr/>
            <p:nvPr/>
          </p:nvSpPr>
          <p:spPr>
            <a:xfrm>
              <a:off x="9127056" y="4842565"/>
              <a:ext cx="41970" cy="41970"/>
            </a:xfrm>
            <a:custGeom>
              <a:avLst/>
              <a:gdLst>
                <a:gd name="connsiteX0" fmla="*/ 74323 w 74352"/>
                <a:gd name="connsiteY0" fmla="*/ 37112 h 74352"/>
                <a:gd name="connsiteX1" fmla="*/ 37147 w 74352"/>
                <a:gd name="connsiteY1" fmla="*/ 74287 h 74352"/>
                <a:gd name="connsiteX2" fmla="*/ -29 w 74352"/>
                <a:gd name="connsiteY2" fmla="*/ 37112 h 74352"/>
                <a:gd name="connsiteX3" fmla="*/ 37147 w 74352"/>
                <a:gd name="connsiteY3" fmla="*/ -65 h 74352"/>
                <a:gd name="connsiteX4" fmla="*/ 37343 w 74352"/>
                <a:gd name="connsiteY4" fmla="*/ -65 h 74352"/>
                <a:gd name="connsiteX5" fmla="*/ 74323 w 74352"/>
                <a:gd name="connsiteY5" fmla="*/ 36916 h 74352"/>
                <a:gd name="connsiteX6" fmla="*/ 74323 w 74352"/>
                <a:gd name="connsiteY6" fmla="*/ 37112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7112"/>
                  </a:moveTo>
                  <a:cubicBezTo>
                    <a:pt x="74323" y="57636"/>
                    <a:pt x="57672" y="74287"/>
                    <a:pt x="37147" y="74287"/>
                  </a:cubicBezTo>
                  <a:cubicBezTo>
                    <a:pt x="16622" y="74287"/>
                    <a:pt x="-29" y="57636"/>
                    <a:pt x="-29" y="37112"/>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6" name="Freeform: Shape 1575">
              <a:extLst>
                <a:ext uri="{FF2B5EF4-FFF2-40B4-BE49-F238E27FC236}">
                  <a16:creationId xmlns:a16="http://schemas.microsoft.com/office/drawing/2014/main" id="{A64E916E-1542-468C-87AB-E667233D0FCA}"/>
                </a:ext>
              </a:extLst>
            </p:cNvPr>
            <p:cNvSpPr/>
            <p:nvPr/>
          </p:nvSpPr>
          <p:spPr>
            <a:xfrm>
              <a:off x="9225975" y="4842480"/>
              <a:ext cx="41748" cy="41748"/>
            </a:xfrm>
            <a:custGeom>
              <a:avLst/>
              <a:gdLst>
                <a:gd name="connsiteX0" fmla="*/ 73932 w 73960"/>
                <a:gd name="connsiteY0" fmla="*/ 37112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2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2"/>
                  </a:moveTo>
                  <a:cubicBezTo>
                    <a:pt x="73815" y="57538"/>
                    <a:pt x="57183" y="74013"/>
                    <a:pt x="36756" y="73896"/>
                  </a:cubicBezTo>
                  <a:cubicBezTo>
                    <a:pt x="16329" y="73779"/>
                    <a:pt x="-126" y="57147"/>
                    <a:pt x="-29" y="36720"/>
                  </a:cubicBezTo>
                  <a:cubicBezTo>
                    <a:pt x="89" y="16372"/>
                    <a:pt x="16603" y="-65"/>
                    <a:pt x="36952" y="-65"/>
                  </a:cubicBezTo>
                  <a:cubicBezTo>
                    <a:pt x="57379" y="-65"/>
                    <a:pt x="73932" y="16489"/>
                    <a:pt x="73932" y="36916"/>
                  </a:cubicBezTo>
                  <a:cubicBezTo>
                    <a:pt x="73932" y="36974"/>
                    <a:pt x="73932" y="37053"/>
                    <a:pt x="7393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7" name="Freeform: Shape 1576">
              <a:extLst>
                <a:ext uri="{FF2B5EF4-FFF2-40B4-BE49-F238E27FC236}">
                  <a16:creationId xmlns:a16="http://schemas.microsoft.com/office/drawing/2014/main" id="{05DA05CF-3508-4043-99AB-F3D73486645A}"/>
                </a:ext>
              </a:extLst>
            </p:cNvPr>
            <p:cNvSpPr/>
            <p:nvPr/>
          </p:nvSpPr>
          <p:spPr>
            <a:xfrm>
              <a:off x="9324785" y="4842676"/>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6"/>
                    <a:pt x="16556" y="0"/>
                    <a:pt x="36980" y="0"/>
                  </a:cubicBezTo>
                  <a:cubicBezTo>
                    <a:pt x="57403"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8" name="Freeform: Shape 1577">
              <a:extLst>
                <a:ext uri="{FF2B5EF4-FFF2-40B4-BE49-F238E27FC236}">
                  <a16:creationId xmlns:a16="http://schemas.microsoft.com/office/drawing/2014/main" id="{4661A2BC-A82F-4ACD-AA78-0ED5E28C300C}"/>
                </a:ext>
              </a:extLst>
            </p:cNvPr>
            <p:cNvSpPr/>
            <p:nvPr/>
          </p:nvSpPr>
          <p:spPr>
            <a:xfrm>
              <a:off x="9423289" y="4842565"/>
              <a:ext cx="41969" cy="41970"/>
            </a:xfrm>
            <a:custGeom>
              <a:avLst/>
              <a:gdLst>
                <a:gd name="connsiteX0" fmla="*/ 74322 w 74351"/>
                <a:gd name="connsiteY0" fmla="*/ 37112 h 74352"/>
                <a:gd name="connsiteX1" fmla="*/ 37147 w 74351"/>
                <a:gd name="connsiteY1" fmla="*/ 74287 h 74352"/>
                <a:gd name="connsiteX2" fmla="*/ -29 w 74351"/>
                <a:gd name="connsiteY2" fmla="*/ 37112 h 74352"/>
                <a:gd name="connsiteX3" fmla="*/ 37147 w 74351"/>
                <a:gd name="connsiteY3" fmla="*/ -65 h 74352"/>
                <a:gd name="connsiteX4" fmla="*/ 74322 w 74351"/>
                <a:gd name="connsiteY4" fmla="*/ 37112 h 74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2">
                  <a:moveTo>
                    <a:pt x="74322" y="37112"/>
                  </a:moveTo>
                  <a:cubicBezTo>
                    <a:pt x="74322" y="57636"/>
                    <a:pt x="57672" y="74287"/>
                    <a:pt x="37147" y="74287"/>
                  </a:cubicBezTo>
                  <a:cubicBezTo>
                    <a:pt x="16622" y="74287"/>
                    <a:pt x="-29" y="57636"/>
                    <a:pt x="-29" y="37112"/>
                  </a:cubicBezTo>
                  <a:cubicBezTo>
                    <a:pt x="-29" y="16587"/>
                    <a:pt x="16622" y="-65"/>
                    <a:pt x="37147" y="-65"/>
                  </a:cubicBezTo>
                  <a:cubicBezTo>
                    <a:pt x="57672" y="-65"/>
                    <a:pt x="74322" y="16587"/>
                    <a:pt x="7432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9" name="Freeform: Shape 1578">
              <a:extLst>
                <a:ext uri="{FF2B5EF4-FFF2-40B4-BE49-F238E27FC236}">
                  <a16:creationId xmlns:a16="http://schemas.microsoft.com/office/drawing/2014/main" id="{900FA5DF-89B3-489E-BBB6-71F4D7204799}"/>
                </a:ext>
              </a:extLst>
            </p:cNvPr>
            <p:cNvSpPr/>
            <p:nvPr/>
          </p:nvSpPr>
          <p:spPr>
            <a:xfrm>
              <a:off x="9522209" y="4842676"/>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6"/>
                    <a:pt x="16556" y="0"/>
                    <a:pt x="36980" y="0"/>
                  </a:cubicBezTo>
                  <a:cubicBezTo>
                    <a:pt x="57403"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0" name="Freeform: Shape 1579">
              <a:extLst>
                <a:ext uri="{FF2B5EF4-FFF2-40B4-BE49-F238E27FC236}">
                  <a16:creationId xmlns:a16="http://schemas.microsoft.com/office/drawing/2014/main" id="{586D995E-5C59-4BFE-93BE-7F9491A046A9}"/>
                </a:ext>
              </a:extLst>
            </p:cNvPr>
            <p:cNvSpPr/>
            <p:nvPr/>
          </p:nvSpPr>
          <p:spPr>
            <a:xfrm>
              <a:off x="9620712" y="4842565"/>
              <a:ext cx="41969" cy="41970"/>
            </a:xfrm>
            <a:custGeom>
              <a:avLst/>
              <a:gdLst>
                <a:gd name="connsiteX0" fmla="*/ 74322 w 74351"/>
                <a:gd name="connsiteY0" fmla="*/ 37112 h 74352"/>
                <a:gd name="connsiteX1" fmla="*/ 37147 w 74351"/>
                <a:gd name="connsiteY1" fmla="*/ 74287 h 74352"/>
                <a:gd name="connsiteX2" fmla="*/ -29 w 74351"/>
                <a:gd name="connsiteY2" fmla="*/ 37112 h 74352"/>
                <a:gd name="connsiteX3" fmla="*/ 37147 w 74351"/>
                <a:gd name="connsiteY3" fmla="*/ -65 h 74352"/>
                <a:gd name="connsiteX4" fmla="*/ 37343 w 74351"/>
                <a:gd name="connsiteY4" fmla="*/ -65 h 74352"/>
                <a:gd name="connsiteX5" fmla="*/ 74322 w 74351"/>
                <a:gd name="connsiteY5" fmla="*/ 36916 h 74352"/>
                <a:gd name="connsiteX6" fmla="*/ 74322 w 74351"/>
                <a:gd name="connsiteY6" fmla="*/ 37112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2">
                  <a:moveTo>
                    <a:pt x="74322" y="37112"/>
                  </a:moveTo>
                  <a:cubicBezTo>
                    <a:pt x="74322" y="57636"/>
                    <a:pt x="57672" y="74287"/>
                    <a:pt x="37147" y="74287"/>
                  </a:cubicBezTo>
                  <a:cubicBezTo>
                    <a:pt x="16622" y="74287"/>
                    <a:pt x="-29" y="57636"/>
                    <a:pt x="-29" y="37112"/>
                  </a:cubicBezTo>
                  <a:cubicBezTo>
                    <a:pt x="-29" y="16587"/>
                    <a:pt x="16622" y="-65"/>
                    <a:pt x="37147" y="-65"/>
                  </a:cubicBezTo>
                  <a:cubicBezTo>
                    <a:pt x="37205" y="-65"/>
                    <a:pt x="37284" y="-65"/>
                    <a:pt x="37343" y="-65"/>
                  </a:cubicBezTo>
                  <a:cubicBezTo>
                    <a:pt x="57770" y="-65"/>
                    <a:pt x="74322" y="16489"/>
                    <a:pt x="74322" y="36916"/>
                  </a:cubicBezTo>
                  <a:cubicBezTo>
                    <a:pt x="74322" y="36974"/>
                    <a:pt x="74322" y="37053"/>
                    <a:pt x="7432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1" name="Freeform: Shape 1580">
              <a:extLst>
                <a:ext uri="{FF2B5EF4-FFF2-40B4-BE49-F238E27FC236}">
                  <a16:creationId xmlns:a16="http://schemas.microsoft.com/office/drawing/2014/main" id="{AA744C7F-F4CA-482C-AC85-8F8A6B859C13}"/>
                </a:ext>
              </a:extLst>
            </p:cNvPr>
            <p:cNvSpPr/>
            <p:nvPr/>
          </p:nvSpPr>
          <p:spPr>
            <a:xfrm>
              <a:off x="9719632" y="4842480"/>
              <a:ext cx="41748" cy="41748"/>
            </a:xfrm>
            <a:custGeom>
              <a:avLst/>
              <a:gdLst>
                <a:gd name="connsiteX0" fmla="*/ 73932 w 73960"/>
                <a:gd name="connsiteY0" fmla="*/ 37112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2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2"/>
                  </a:moveTo>
                  <a:cubicBezTo>
                    <a:pt x="73814" y="57538"/>
                    <a:pt x="57183" y="74013"/>
                    <a:pt x="36756" y="73896"/>
                  </a:cubicBezTo>
                  <a:cubicBezTo>
                    <a:pt x="16329" y="73779"/>
                    <a:pt x="-126" y="57147"/>
                    <a:pt x="-29" y="36720"/>
                  </a:cubicBezTo>
                  <a:cubicBezTo>
                    <a:pt x="89" y="16372"/>
                    <a:pt x="16603" y="-65"/>
                    <a:pt x="36951" y="-65"/>
                  </a:cubicBezTo>
                  <a:cubicBezTo>
                    <a:pt x="57379" y="-65"/>
                    <a:pt x="73932" y="16489"/>
                    <a:pt x="73932" y="36916"/>
                  </a:cubicBezTo>
                  <a:cubicBezTo>
                    <a:pt x="73932" y="36974"/>
                    <a:pt x="73932" y="37053"/>
                    <a:pt x="7393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2" name="Freeform: Shape 1581">
              <a:extLst>
                <a:ext uri="{FF2B5EF4-FFF2-40B4-BE49-F238E27FC236}">
                  <a16:creationId xmlns:a16="http://schemas.microsoft.com/office/drawing/2014/main" id="{5018ED0F-3127-4D44-99CF-BB01110E6BAA}"/>
                </a:ext>
              </a:extLst>
            </p:cNvPr>
            <p:cNvSpPr/>
            <p:nvPr/>
          </p:nvSpPr>
          <p:spPr>
            <a:xfrm>
              <a:off x="9818441"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6"/>
                    <a:pt x="16556"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3" name="Freeform: Shape 1582">
              <a:extLst>
                <a:ext uri="{FF2B5EF4-FFF2-40B4-BE49-F238E27FC236}">
                  <a16:creationId xmlns:a16="http://schemas.microsoft.com/office/drawing/2014/main" id="{C688C66F-A0C5-4442-80F5-A7242CFFE746}"/>
                </a:ext>
              </a:extLst>
            </p:cNvPr>
            <p:cNvSpPr/>
            <p:nvPr/>
          </p:nvSpPr>
          <p:spPr>
            <a:xfrm>
              <a:off x="9916944" y="4842565"/>
              <a:ext cx="41970" cy="41970"/>
            </a:xfrm>
            <a:custGeom>
              <a:avLst/>
              <a:gdLst>
                <a:gd name="connsiteX0" fmla="*/ 74323 w 74352"/>
                <a:gd name="connsiteY0" fmla="*/ 37112 h 74352"/>
                <a:gd name="connsiteX1" fmla="*/ 37147 w 74352"/>
                <a:gd name="connsiteY1" fmla="*/ 74287 h 74352"/>
                <a:gd name="connsiteX2" fmla="*/ -29 w 74352"/>
                <a:gd name="connsiteY2" fmla="*/ 37112 h 74352"/>
                <a:gd name="connsiteX3" fmla="*/ 37147 w 74352"/>
                <a:gd name="connsiteY3" fmla="*/ -65 h 74352"/>
                <a:gd name="connsiteX4" fmla="*/ 74323 w 74352"/>
                <a:gd name="connsiteY4" fmla="*/ 37112 h 74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2">
                  <a:moveTo>
                    <a:pt x="74323" y="37112"/>
                  </a:moveTo>
                  <a:cubicBezTo>
                    <a:pt x="74323" y="57636"/>
                    <a:pt x="57672" y="74287"/>
                    <a:pt x="37147" y="74287"/>
                  </a:cubicBezTo>
                  <a:cubicBezTo>
                    <a:pt x="16622" y="74287"/>
                    <a:pt x="-29" y="57636"/>
                    <a:pt x="-29" y="37112"/>
                  </a:cubicBezTo>
                  <a:cubicBezTo>
                    <a:pt x="-29" y="16587"/>
                    <a:pt x="16622" y="-65"/>
                    <a:pt x="37147" y="-65"/>
                  </a:cubicBezTo>
                  <a:cubicBezTo>
                    <a:pt x="57672" y="-65"/>
                    <a:pt x="74323" y="16587"/>
                    <a:pt x="74323"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4" name="Freeform: Shape 1583">
              <a:extLst>
                <a:ext uri="{FF2B5EF4-FFF2-40B4-BE49-F238E27FC236}">
                  <a16:creationId xmlns:a16="http://schemas.microsoft.com/office/drawing/2014/main" id="{E7E12A1D-86F0-4704-AFFB-2B2B82D206E7}"/>
                </a:ext>
              </a:extLst>
            </p:cNvPr>
            <p:cNvSpPr/>
            <p:nvPr/>
          </p:nvSpPr>
          <p:spPr>
            <a:xfrm>
              <a:off x="10015865" y="4842676"/>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6"/>
                    <a:pt x="16556"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5" name="Freeform: Shape 1584">
              <a:extLst>
                <a:ext uri="{FF2B5EF4-FFF2-40B4-BE49-F238E27FC236}">
                  <a16:creationId xmlns:a16="http://schemas.microsoft.com/office/drawing/2014/main" id="{9D7DA072-8955-424F-BB36-E1E22809F4D9}"/>
                </a:ext>
              </a:extLst>
            </p:cNvPr>
            <p:cNvSpPr/>
            <p:nvPr/>
          </p:nvSpPr>
          <p:spPr>
            <a:xfrm>
              <a:off x="3499417" y="4941375"/>
              <a:ext cx="41970" cy="41969"/>
            </a:xfrm>
            <a:custGeom>
              <a:avLst/>
              <a:gdLst>
                <a:gd name="connsiteX0" fmla="*/ 74323 w 74352"/>
                <a:gd name="connsiteY0" fmla="*/ 36915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5"/>
                  </a:moveTo>
                  <a:cubicBezTo>
                    <a:pt x="74441" y="57440"/>
                    <a:pt x="57868" y="74170"/>
                    <a:pt x="37343" y="74287"/>
                  </a:cubicBezTo>
                  <a:cubicBezTo>
                    <a:pt x="16818" y="74385"/>
                    <a:pt x="89" y="57832"/>
                    <a:pt x="-29" y="37307"/>
                  </a:cubicBezTo>
                  <a:cubicBezTo>
                    <a:pt x="-126" y="16782"/>
                    <a:pt x="16427" y="33"/>
                    <a:pt x="36952" y="-65"/>
                  </a:cubicBezTo>
                  <a:cubicBezTo>
                    <a:pt x="37089" y="-65"/>
                    <a:pt x="37206" y="-65"/>
                    <a:pt x="37343" y="-65"/>
                  </a:cubicBezTo>
                  <a:cubicBezTo>
                    <a:pt x="57770" y="-65"/>
                    <a:pt x="74323" y="16489"/>
                    <a:pt x="74323"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6" name="Freeform: Shape 1585">
              <a:extLst>
                <a:ext uri="{FF2B5EF4-FFF2-40B4-BE49-F238E27FC236}">
                  <a16:creationId xmlns:a16="http://schemas.microsoft.com/office/drawing/2014/main" id="{7035DE63-B378-474D-9511-6A9FA34081F6}"/>
                </a:ext>
              </a:extLst>
            </p:cNvPr>
            <p:cNvSpPr/>
            <p:nvPr/>
          </p:nvSpPr>
          <p:spPr>
            <a:xfrm>
              <a:off x="3598337" y="49412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7" name="Freeform: Shape 1586">
              <a:extLst>
                <a:ext uri="{FF2B5EF4-FFF2-40B4-BE49-F238E27FC236}">
                  <a16:creationId xmlns:a16="http://schemas.microsoft.com/office/drawing/2014/main" id="{9C441D70-2AEF-4994-B688-DBCD946E94B1}"/>
                </a:ext>
              </a:extLst>
            </p:cNvPr>
            <p:cNvSpPr/>
            <p:nvPr/>
          </p:nvSpPr>
          <p:spPr>
            <a:xfrm>
              <a:off x="3697147" y="4941290"/>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78"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8" name="Freeform: Shape 1587">
              <a:extLst>
                <a:ext uri="{FF2B5EF4-FFF2-40B4-BE49-F238E27FC236}">
                  <a16:creationId xmlns:a16="http://schemas.microsoft.com/office/drawing/2014/main" id="{CB9D8A4A-D408-43C8-A591-F7CBA8E5F156}"/>
                </a:ext>
              </a:extLst>
            </p:cNvPr>
            <p:cNvSpPr/>
            <p:nvPr/>
          </p:nvSpPr>
          <p:spPr>
            <a:xfrm>
              <a:off x="3795649" y="494137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53"/>
                    <a:pt x="36952" y="-64"/>
                  </a:cubicBezTo>
                  <a:cubicBezTo>
                    <a:pt x="37010" y="-64"/>
                    <a:pt x="37089" y="-64"/>
                    <a:pt x="37147" y="-64"/>
                  </a:cubicBezTo>
                  <a:cubicBezTo>
                    <a:pt x="57574" y="-18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9" name="Freeform: Shape 1588">
              <a:extLst>
                <a:ext uri="{FF2B5EF4-FFF2-40B4-BE49-F238E27FC236}">
                  <a16:creationId xmlns:a16="http://schemas.microsoft.com/office/drawing/2014/main" id="{A3F1F866-1657-4AB1-A01C-FB7897238F07}"/>
                </a:ext>
              </a:extLst>
            </p:cNvPr>
            <p:cNvSpPr/>
            <p:nvPr/>
          </p:nvSpPr>
          <p:spPr>
            <a:xfrm>
              <a:off x="3894570" y="49412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0" name="Freeform: Shape 1589">
              <a:extLst>
                <a:ext uri="{FF2B5EF4-FFF2-40B4-BE49-F238E27FC236}">
                  <a16:creationId xmlns:a16="http://schemas.microsoft.com/office/drawing/2014/main" id="{15C1880D-3464-4463-B1CF-88DB28E95896}"/>
                </a:ext>
              </a:extLst>
            </p:cNvPr>
            <p:cNvSpPr/>
            <p:nvPr/>
          </p:nvSpPr>
          <p:spPr>
            <a:xfrm>
              <a:off x="3993073" y="4941375"/>
              <a:ext cx="41970" cy="41969"/>
            </a:xfrm>
            <a:custGeom>
              <a:avLst/>
              <a:gdLst>
                <a:gd name="connsiteX0" fmla="*/ 74323 w 74352"/>
                <a:gd name="connsiteY0" fmla="*/ 36915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5"/>
                  </a:moveTo>
                  <a:cubicBezTo>
                    <a:pt x="74441" y="57440"/>
                    <a:pt x="57868" y="74170"/>
                    <a:pt x="37343" y="74287"/>
                  </a:cubicBezTo>
                  <a:cubicBezTo>
                    <a:pt x="16818" y="74385"/>
                    <a:pt x="89" y="57832"/>
                    <a:pt x="-29" y="37307"/>
                  </a:cubicBezTo>
                  <a:cubicBezTo>
                    <a:pt x="-126" y="16782"/>
                    <a:pt x="16427" y="33"/>
                    <a:pt x="36952" y="-65"/>
                  </a:cubicBezTo>
                  <a:cubicBezTo>
                    <a:pt x="37089" y="-65"/>
                    <a:pt x="37206" y="-65"/>
                    <a:pt x="37343" y="-65"/>
                  </a:cubicBezTo>
                  <a:cubicBezTo>
                    <a:pt x="57770" y="-65"/>
                    <a:pt x="74323" y="16489"/>
                    <a:pt x="74323"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1" name="Freeform: Shape 1590">
              <a:extLst>
                <a:ext uri="{FF2B5EF4-FFF2-40B4-BE49-F238E27FC236}">
                  <a16:creationId xmlns:a16="http://schemas.microsoft.com/office/drawing/2014/main" id="{2F3918B8-1CFE-40D7-9EF3-F832B3E480EE}"/>
                </a:ext>
              </a:extLst>
            </p:cNvPr>
            <p:cNvSpPr/>
            <p:nvPr/>
          </p:nvSpPr>
          <p:spPr>
            <a:xfrm>
              <a:off x="6165427" y="4941290"/>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78"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2" name="Freeform: Shape 1591">
              <a:extLst>
                <a:ext uri="{FF2B5EF4-FFF2-40B4-BE49-F238E27FC236}">
                  <a16:creationId xmlns:a16="http://schemas.microsoft.com/office/drawing/2014/main" id="{F371E351-F7DF-4D4C-889B-02153AD48A2C}"/>
                </a:ext>
              </a:extLst>
            </p:cNvPr>
            <p:cNvSpPr/>
            <p:nvPr/>
          </p:nvSpPr>
          <p:spPr>
            <a:xfrm>
              <a:off x="6263929" y="494137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53"/>
                    <a:pt x="36951" y="-64"/>
                  </a:cubicBezTo>
                  <a:cubicBezTo>
                    <a:pt x="37010" y="-64"/>
                    <a:pt x="37089" y="-64"/>
                    <a:pt x="37147" y="-64"/>
                  </a:cubicBezTo>
                  <a:cubicBezTo>
                    <a:pt x="57574" y="-18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3" name="Freeform: Shape 1592">
              <a:extLst>
                <a:ext uri="{FF2B5EF4-FFF2-40B4-BE49-F238E27FC236}">
                  <a16:creationId xmlns:a16="http://schemas.microsoft.com/office/drawing/2014/main" id="{BA4C8FBD-06E9-4B92-8EB5-8DCCE3D154C9}"/>
                </a:ext>
              </a:extLst>
            </p:cNvPr>
            <p:cNvSpPr/>
            <p:nvPr/>
          </p:nvSpPr>
          <p:spPr>
            <a:xfrm>
              <a:off x="6362850" y="4941290"/>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78"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4" name="Freeform: Shape 1593">
              <a:extLst>
                <a:ext uri="{FF2B5EF4-FFF2-40B4-BE49-F238E27FC236}">
                  <a16:creationId xmlns:a16="http://schemas.microsoft.com/office/drawing/2014/main" id="{62EDCC28-935A-4F5C-BA0E-231017122749}"/>
                </a:ext>
              </a:extLst>
            </p:cNvPr>
            <p:cNvSpPr/>
            <p:nvPr/>
          </p:nvSpPr>
          <p:spPr>
            <a:xfrm>
              <a:off x="9028553" y="494128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5" name="Freeform: Shape 1594">
              <a:extLst>
                <a:ext uri="{FF2B5EF4-FFF2-40B4-BE49-F238E27FC236}">
                  <a16:creationId xmlns:a16="http://schemas.microsoft.com/office/drawing/2014/main" id="{6B0F9D54-A792-4812-9A51-B5BAA59A446D}"/>
                </a:ext>
              </a:extLst>
            </p:cNvPr>
            <p:cNvSpPr/>
            <p:nvPr/>
          </p:nvSpPr>
          <p:spPr>
            <a:xfrm>
              <a:off x="9127055" y="4941375"/>
              <a:ext cx="41971" cy="41969"/>
            </a:xfrm>
            <a:custGeom>
              <a:avLst/>
              <a:gdLst>
                <a:gd name="connsiteX0" fmla="*/ 74324 w 74353"/>
                <a:gd name="connsiteY0" fmla="*/ 36915 h 74351"/>
                <a:gd name="connsiteX1" fmla="*/ 37343 w 74353"/>
                <a:gd name="connsiteY1" fmla="*/ 74287 h 74351"/>
                <a:gd name="connsiteX2" fmla="*/ -29 w 74353"/>
                <a:gd name="connsiteY2" fmla="*/ 37307 h 74351"/>
                <a:gd name="connsiteX3" fmla="*/ 36952 w 74353"/>
                <a:gd name="connsiteY3" fmla="*/ -65 h 74351"/>
                <a:gd name="connsiteX4" fmla="*/ 37343 w 74353"/>
                <a:gd name="connsiteY4" fmla="*/ -65 h 74351"/>
                <a:gd name="connsiteX5" fmla="*/ 74324 w 74353"/>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1">
                  <a:moveTo>
                    <a:pt x="74324" y="36915"/>
                  </a:moveTo>
                  <a:cubicBezTo>
                    <a:pt x="74441" y="57440"/>
                    <a:pt x="57868" y="74170"/>
                    <a:pt x="37343" y="74287"/>
                  </a:cubicBezTo>
                  <a:cubicBezTo>
                    <a:pt x="16818" y="74385"/>
                    <a:pt x="89" y="57832"/>
                    <a:pt x="-29" y="37307"/>
                  </a:cubicBezTo>
                  <a:cubicBezTo>
                    <a:pt x="-126" y="16782"/>
                    <a:pt x="16427" y="33"/>
                    <a:pt x="36952" y="-65"/>
                  </a:cubicBezTo>
                  <a:cubicBezTo>
                    <a:pt x="37089" y="-65"/>
                    <a:pt x="37206" y="-65"/>
                    <a:pt x="37343" y="-65"/>
                  </a:cubicBezTo>
                  <a:cubicBezTo>
                    <a:pt x="57770" y="-65"/>
                    <a:pt x="74324" y="16489"/>
                    <a:pt x="74324"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6" name="Freeform: Shape 1595">
              <a:extLst>
                <a:ext uri="{FF2B5EF4-FFF2-40B4-BE49-F238E27FC236}">
                  <a16:creationId xmlns:a16="http://schemas.microsoft.com/office/drawing/2014/main" id="{B04D0DBB-2F1E-414B-B404-49AF19E920F0}"/>
                </a:ext>
              </a:extLst>
            </p:cNvPr>
            <p:cNvSpPr/>
            <p:nvPr/>
          </p:nvSpPr>
          <p:spPr>
            <a:xfrm>
              <a:off x="9620711" y="4941375"/>
              <a:ext cx="41970" cy="41969"/>
            </a:xfrm>
            <a:custGeom>
              <a:avLst/>
              <a:gdLst>
                <a:gd name="connsiteX0" fmla="*/ 74323 w 74352"/>
                <a:gd name="connsiteY0" fmla="*/ 36915 h 74351"/>
                <a:gd name="connsiteX1" fmla="*/ 37343 w 74352"/>
                <a:gd name="connsiteY1" fmla="*/ 74287 h 74351"/>
                <a:gd name="connsiteX2" fmla="*/ -29 w 74352"/>
                <a:gd name="connsiteY2" fmla="*/ 37307 h 74351"/>
                <a:gd name="connsiteX3" fmla="*/ 36951 w 74352"/>
                <a:gd name="connsiteY3" fmla="*/ -65 h 74351"/>
                <a:gd name="connsiteX4" fmla="*/ 37343 w 74352"/>
                <a:gd name="connsiteY4" fmla="*/ -65 h 74351"/>
                <a:gd name="connsiteX5" fmla="*/ 74323 w 74352"/>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5"/>
                  </a:moveTo>
                  <a:cubicBezTo>
                    <a:pt x="74421" y="57440"/>
                    <a:pt x="57868" y="74170"/>
                    <a:pt x="37343" y="74287"/>
                  </a:cubicBezTo>
                  <a:cubicBezTo>
                    <a:pt x="16818" y="74385"/>
                    <a:pt x="89" y="57832"/>
                    <a:pt x="-29" y="37307"/>
                  </a:cubicBezTo>
                  <a:cubicBezTo>
                    <a:pt x="-126" y="16782"/>
                    <a:pt x="16427" y="33"/>
                    <a:pt x="36951" y="-65"/>
                  </a:cubicBezTo>
                  <a:cubicBezTo>
                    <a:pt x="37089" y="-65"/>
                    <a:pt x="37206" y="-65"/>
                    <a:pt x="37343" y="-65"/>
                  </a:cubicBezTo>
                  <a:cubicBezTo>
                    <a:pt x="57770" y="-65"/>
                    <a:pt x="74323" y="16489"/>
                    <a:pt x="74323"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7" name="Freeform: Shape 1596">
              <a:extLst>
                <a:ext uri="{FF2B5EF4-FFF2-40B4-BE49-F238E27FC236}">
                  <a16:creationId xmlns:a16="http://schemas.microsoft.com/office/drawing/2014/main" id="{362D2624-AB88-4A46-99A2-4BC3DAE7DD85}"/>
                </a:ext>
              </a:extLst>
            </p:cNvPr>
            <p:cNvSpPr/>
            <p:nvPr/>
          </p:nvSpPr>
          <p:spPr>
            <a:xfrm>
              <a:off x="9719632" y="49412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8" name="Freeform: Shape 1597">
              <a:extLst>
                <a:ext uri="{FF2B5EF4-FFF2-40B4-BE49-F238E27FC236}">
                  <a16:creationId xmlns:a16="http://schemas.microsoft.com/office/drawing/2014/main" id="{4BBD5396-1FC5-4DDF-A9C4-ED37895F5A35}"/>
                </a:ext>
              </a:extLst>
            </p:cNvPr>
            <p:cNvSpPr/>
            <p:nvPr/>
          </p:nvSpPr>
          <p:spPr>
            <a:xfrm>
              <a:off x="9818441" y="4941290"/>
              <a:ext cx="41748" cy="41748"/>
            </a:xfrm>
            <a:custGeom>
              <a:avLst/>
              <a:gdLst>
                <a:gd name="connsiteX0" fmla="*/ 73931 w 73960"/>
                <a:gd name="connsiteY0" fmla="*/ 36915 h 73960"/>
                <a:gd name="connsiteX1" fmla="*/ 36952 w 73960"/>
                <a:gd name="connsiteY1" fmla="*/ 73896 h 73960"/>
                <a:gd name="connsiteX2" fmla="*/ -29 w 73960"/>
                <a:gd name="connsiteY2" fmla="*/ 36915 h 73960"/>
                <a:gd name="connsiteX3" fmla="*/ 36952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9" y="73896"/>
                    <a:pt x="36952" y="73896"/>
                  </a:cubicBezTo>
                  <a:cubicBezTo>
                    <a:pt x="16524" y="73896"/>
                    <a:pt x="-29" y="57343"/>
                    <a:pt x="-29" y="36915"/>
                  </a:cubicBezTo>
                  <a:cubicBezTo>
                    <a:pt x="-29" y="16489"/>
                    <a:pt x="16524" y="-65"/>
                    <a:pt x="36952" y="-65"/>
                  </a:cubicBezTo>
                  <a:cubicBezTo>
                    <a:pt x="57379"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9" name="Freeform: Shape 1598">
              <a:extLst>
                <a:ext uri="{FF2B5EF4-FFF2-40B4-BE49-F238E27FC236}">
                  <a16:creationId xmlns:a16="http://schemas.microsoft.com/office/drawing/2014/main" id="{EA651CC5-A41A-44FE-A7A0-ED08559DB7FC}"/>
                </a:ext>
              </a:extLst>
            </p:cNvPr>
            <p:cNvSpPr/>
            <p:nvPr/>
          </p:nvSpPr>
          <p:spPr>
            <a:xfrm>
              <a:off x="9916944" y="4941374"/>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2"/>
                    <a:pt x="-29" y="37308"/>
                  </a:cubicBezTo>
                  <a:cubicBezTo>
                    <a:pt x="-126" y="16782"/>
                    <a:pt x="16427" y="53"/>
                    <a:pt x="36952" y="-64"/>
                  </a:cubicBezTo>
                  <a:cubicBezTo>
                    <a:pt x="37010" y="-64"/>
                    <a:pt x="37089" y="-64"/>
                    <a:pt x="37148" y="-64"/>
                  </a:cubicBezTo>
                  <a:cubicBezTo>
                    <a:pt x="57574" y="-182"/>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0" name="Freeform: Shape 1599">
              <a:extLst>
                <a:ext uri="{FF2B5EF4-FFF2-40B4-BE49-F238E27FC236}">
                  <a16:creationId xmlns:a16="http://schemas.microsoft.com/office/drawing/2014/main" id="{B117A280-E13A-4EA4-B5F7-1182016A8F0B}"/>
                </a:ext>
              </a:extLst>
            </p:cNvPr>
            <p:cNvSpPr/>
            <p:nvPr/>
          </p:nvSpPr>
          <p:spPr>
            <a:xfrm>
              <a:off x="10015864" y="4941289"/>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9" y="73896"/>
                    <a:pt x="36952" y="73896"/>
                  </a:cubicBezTo>
                  <a:cubicBezTo>
                    <a:pt x="16524" y="73896"/>
                    <a:pt x="-29" y="57343"/>
                    <a:pt x="-29" y="36916"/>
                  </a:cubicBezTo>
                  <a:cubicBezTo>
                    <a:pt x="-29" y="16489"/>
                    <a:pt x="16524" y="-64"/>
                    <a:pt x="36952" y="-64"/>
                  </a:cubicBezTo>
                  <a:cubicBezTo>
                    <a:pt x="57261" y="-182"/>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1" name="Freeform: Shape 1600">
              <a:extLst>
                <a:ext uri="{FF2B5EF4-FFF2-40B4-BE49-F238E27FC236}">
                  <a16:creationId xmlns:a16="http://schemas.microsoft.com/office/drawing/2014/main" id="{9F31AE7A-7284-46D6-8806-9ACA6D4312A7}"/>
                </a:ext>
              </a:extLst>
            </p:cNvPr>
            <p:cNvSpPr/>
            <p:nvPr/>
          </p:nvSpPr>
          <p:spPr>
            <a:xfrm>
              <a:off x="3499724" y="5040099"/>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2" name="Freeform: Shape 1601">
              <a:extLst>
                <a:ext uri="{FF2B5EF4-FFF2-40B4-BE49-F238E27FC236}">
                  <a16:creationId xmlns:a16="http://schemas.microsoft.com/office/drawing/2014/main" id="{3F5D7A85-59BD-4EFF-9A8C-9FEC1FCA3D84}"/>
                </a:ext>
              </a:extLst>
            </p:cNvPr>
            <p:cNvSpPr/>
            <p:nvPr/>
          </p:nvSpPr>
          <p:spPr>
            <a:xfrm>
              <a:off x="3598337" y="50400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3" name="Freeform: Shape 1602">
              <a:extLst>
                <a:ext uri="{FF2B5EF4-FFF2-40B4-BE49-F238E27FC236}">
                  <a16:creationId xmlns:a16="http://schemas.microsoft.com/office/drawing/2014/main" id="{9BF50A1B-91F8-48CC-84E4-5D7CDD580C4D}"/>
                </a:ext>
              </a:extLst>
            </p:cNvPr>
            <p:cNvSpPr/>
            <p:nvPr/>
          </p:nvSpPr>
          <p:spPr>
            <a:xfrm>
              <a:off x="3697147" y="5040099"/>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4" name="Freeform: Shape 1603">
              <a:extLst>
                <a:ext uri="{FF2B5EF4-FFF2-40B4-BE49-F238E27FC236}">
                  <a16:creationId xmlns:a16="http://schemas.microsoft.com/office/drawing/2014/main" id="{B7D27338-83CD-4942-8101-4CE91BE2DA11}"/>
                </a:ext>
              </a:extLst>
            </p:cNvPr>
            <p:cNvSpPr/>
            <p:nvPr/>
          </p:nvSpPr>
          <p:spPr>
            <a:xfrm>
              <a:off x="3795649" y="504018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5" name="Freeform: Shape 1604">
              <a:extLst>
                <a:ext uri="{FF2B5EF4-FFF2-40B4-BE49-F238E27FC236}">
                  <a16:creationId xmlns:a16="http://schemas.microsoft.com/office/drawing/2014/main" id="{C42C5588-8610-47BE-9F5B-ADF4D6CD955F}"/>
                </a:ext>
              </a:extLst>
            </p:cNvPr>
            <p:cNvSpPr/>
            <p:nvPr/>
          </p:nvSpPr>
          <p:spPr>
            <a:xfrm>
              <a:off x="3894570" y="50400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6" name="Freeform: Shape 1605">
              <a:extLst>
                <a:ext uri="{FF2B5EF4-FFF2-40B4-BE49-F238E27FC236}">
                  <a16:creationId xmlns:a16="http://schemas.microsoft.com/office/drawing/2014/main" id="{A23BBBF5-A659-4526-8667-7A2423A77C84}"/>
                </a:ext>
              </a:extLst>
            </p:cNvPr>
            <p:cNvSpPr/>
            <p:nvPr/>
          </p:nvSpPr>
          <p:spPr>
            <a:xfrm>
              <a:off x="3993379" y="5040099"/>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7" name="Freeform: Shape 1606">
              <a:extLst>
                <a:ext uri="{FF2B5EF4-FFF2-40B4-BE49-F238E27FC236}">
                  <a16:creationId xmlns:a16="http://schemas.microsoft.com/office/drawing/2014/main" id="{25450CB5-8FF4-49D0-B74C-0BFEEF66E71C}"/>
                </a:ext>
              </a:extLst>
            </p:cNvPr>
            <p:cNvSpPr/>
            <p:nvPr/>
          </p:nvSpPr>
          <p:spPr>
            <a:xfrm>
              <a:off x="9719632" y="50400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8" name="Freeform: Shape 1607">
              <a:extLst>
                <a:ext uri="{FF2B5EF4-FFF2-40B4-BE49-F238E27FC236}">
                  <a16:creationId xmlns:a16="http://schemas.microsoft.com/office/drawing/2014/main" id="{5C3FEA0D-6F8A-4769-A543-E4B6E8AE8C26}"/>
                </a:ext>
              </a:extLst>
            </p:cNvPr>
            <p:cNvSpPr/>
            <p:nvPr/>
          </p:nvSpPr>
          <p:spPr>
            <a:xfrm>
              <a:off x="9818441" y="5040099"/>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6"/>
                    <a:pt x="16556"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9" name="Freeform: Shape 1608">
              <a:extLst>
                <a:ext uri="{FF2B5EF4-FFF2-40B4-BE49-F238E27FC236}">
                  <a16:creationId xmlns:a16="http://schemas.microsoft.com/office/drawing/2014/main" id="{CBC17F5F-8FEC-4DFE-BA01-6ED82FC784C6}"/>
                </a:ext>
              </a:extLst>
            </p:cNvPr>
            <p:cNvSpPr/>
            <p:nvPr/>
          </p:nvSpPr>
          <p:spPr>
            <a:xfrm>
              <a:off x="10706944" y="5040099"/>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6"/>
                    <a:pt x="16556" y="0"/>
                    <a:pt x="36980" y="0"/>
                  </a:cubicBezTo>
                  <a:cubicBezTo>
                    <a:pt x="57404" y="0"/>
                    <a:pt x="73961" y="16556"/>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0" name="Freeform: Shape 1609">
              <a:extLst>
                <a:ext uri="{FF2B5EF4-FFF2-40B4-BE49-F238E27FC236}">
                  <a16:creationId xmlns:a16="http://schemas.microsoft.com/office/drawing/2014/main" id="{CDDFD003-A1AC-4DC5-AEBE-0CBBF918E093}"/>
                </a:ext>
              </a:extLst>
            </p:cNvPr>
            <p:cNvSpPr/>
            <p:nvPr/>
          </p:nvSpPr>
          <p:spPr>
            <a:xfrm>
              <a:off x="3598337" y="5138713"/>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78"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1" name="Freeform: Shape 1610">
              <a:extLst>
                <a:ext uri="{FF2B5EF4-FFF2-40B4-BE49-F238E27FC236}">
                  <a16:creationId xmlns:a16="http://schemas.microsoft.com/office/drawing/2014/main" id="{F8D41EB4-00C8-447A-BFE1-8154A5110C77}"/>
                </a:ext>
              </a:extLst>
            </p:cNvPr>
            <p:cNvSpPr/>
            <p:nvPr/>
          </p:nvSpPr>
          <p:spPr>
            <a:xfrm>
              <a:off x="3697147" y="5138713"/>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39" y="33"/>
                    <a:pt x="73834" y="16527"/>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2" name="Freeform: Shape 1611">
              <a:extLst>
                <a:ext uri="{FF2B5EF4-FFF2-40B4-BE49-F238E27FC236}">
                  <a16:creationId xmlns:a16="http://schemas.microsoft.com/office/drawing/2014/main" id="{14D5F2F7-D9F7-48D7-8AEB-89CDBFDB3AC3}"/>
                </a:ext>
              </a:extLst>
            </p:cNvPr>
            <p:cNvSpPr/>
            <p:nvPr/>
          </p:nvSpPr>
          <p:spPr>
            <a:xfrm>
              <a:off x="3795649" y="5138798"/>
              <a:ext cx="41970" cy="41969"/>
            </a:xfrm>
            <a:custGeom>
              <a:avLst/>
              <a:gdLst>
                <a:gd name="connsiteX0" fmla="*/ 74323 w 74352"/>
                <a:gd name="connsiteY0" fmla="*/ 36915 h 74351"/>
                <a:gd name="connsiteX1" fmla="*/ 37343 w 74352"/>
                <a:gd name="connsiteY1" fmla="*/ 74287 h 74351"/>
                <a:gd name="connsiteX2" fmla="*/ -29 w 74352"/>
                <a:gd name="connsiteY2" fmla="*/ 37307 h 74351"/>
                <a:gd name="connsiteX3" fmla="*/ 36952 w 74352"/>
                <a:gd name="connsiteY3" fmla="*/ -65 h 74351"/>
                <a:gd name="connsiteX4" fmla="*/ 37147 w 74352"/>
                <a:gd name="connsiteY4" fmla="*/ -65 h 74351"/>
                <a:gd name="connsiteX5" fmla="*/ 74323 w 74352"/>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5"/>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3" name="Freeform: Shape 1612">
              <a:extLst>
                <a:ext uri="{FF2B5EF4-FFF2-40B4-BE49-F238E27FC236}">
                  <a16:creationId xmlns:a16="http://schemas.microsoft.com/office/drawing/2014/main" id="{CB256569-A369-4135-AFA6-B41D9F904071}"/>
                </a:ext>
              </a:extLst>
            </p:cNvPr>
            <p:cNvSpPr/>
            <p:nvPr/>
          </p:nvSpPr>
          <p:spPr>
            <a:xfrm>
              <a:off x="9719632" y="5138713"/>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78"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4" name="Freeform: Shape 1613">
              <a:extLst>
                <a:ext uri="{FF2B5EF4-FFF2-40B4-BE49-F238E27FC236}">
                  <a16:creationId xmlns:a16="http://schemas.microsoft.com/office/drawing/2014/main" id="{6AB8E234-F068-4F47-9A00-69141D59074A}"/>
                </a:ext>
              </a:extLst>
            </p:cNvPr>
            <p:cNvSpPr/>
            <p:nvPr/>
          </p:nvSpPr>
          <p:spPr>
            <a:xfrm>
              <a:off x="10509520" y="5138713"/>
              <a:ext cx="41748" cy="41748"/>
            </a:xfrm>
            <a:custGeom>
              <a:avLst/>
              <a:gdLst>
                <a:gd name="connsiteX0" fmla="*/ 73931 w 73960"/>
                <a:gd name="connsiteY0" fmla="*/ 36915 h 73960"/>
                <a:gd name="connsiteX1" fmla="*/ 36952 w 73960"/>
                <a:gd name="connsiteY1" fmla="*/ 73896 h 73960"/>
                <a:gd name="connsiteX2" fmla="*/ -29 w 73960"/>
                <a:gd name="connsiteY2" fmla="*/ 36915 h 73960"/>
                <a:gd name="connsiteX3" fmla="*/ 36952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2" y="73896"/>
                  </a:cubicBezTo>
                  <a:cubicBezTo>
                    <a:pt x="16524" y="73896"/>
                    <a:pt x="-29" y="57343"/>
                    <a:pt x="-29" y="36915"/>
                  </a:cubicBezTo>
                  <a:cubicBezTo>
                    <a:pt x="-29" y="16489"/>
                    <a:pt x="16524" y="-65"/>
                    <a:pt x="36952" y="-65"/>
                  </a:cubicBezTo>
                  <a:cubicBezTo>
                    <a:pt x="57339" y="33"/>
                    <a:pt x="73833" y="16527"/>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5" name="Freeform: Shape 1614">
              <a:extLst>
                <a:ext uri="{FF2B5EF4-FFF2-40B4-BE49-F238E27FC236}">
                  <a16:creationId xmlns:a16="http://schemas.microsoft.com/office/drawing/2014/main" id="{CDE04108-DFE3-4201-AFA7-CFB56C8D12C3}"/>
                </a:ext>
              </a:extLst>
            </p:cNvPr>
            <p:cNvSpPr/>
            <p:nvPr/>
          </p:nvSpPr>
          <p:spPr>
            <a:xfrm>
              <a:off x="10608023" y="5138798"/>
              <a:ext cx="41971" cy="41969"/>
            </a:xfrm>
            <a:custGeom>
              <a:avLst/>
              <a:gdLst>
                <a:gd name="connsiteX0" fmla="*/ 74324 w 74353"/>
                <a:gd name="connsiteY0" fmla="*/ 36915 h 74351"/>
                <a:gd name="connsiteX1" fmla="*/ 37343 w 74353"/>
                <a:gd name="connsiteY1" fmla="*/ 74287 h 74351"/>
                <a:gd name="connsiteX2" fmla="*/ -29 w 74353"/>
                <a:gd name="connsiteY2" fmla="*/ 37307 h 74351"/>
                <a:gd name="connsiteX3" fmla="*/ 36952 w 74353"/>
                <a:gd name="connsiteY3" fmla="*/ -65 h 74351"/>
                <a:gd name="connsiteX4" fmla="*/ 37343 w 74353"/>
                <a:gd name="connsiteY4" fmla="*/ -65 h 74351"/>
                <a:gd name="connsiteX5" fmla="*/ 74324 w 74353"/>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1">
                  <a:moveTo>
                    <a:pt x="74324" y="36915"/>
                  </a:moveTo>
                  <a:cubicBezTo>
                    <a:pt x="74441" y="57440"/>
                    <a:pt x="57868" y="74170"/>
                    <a:pt x="37343" y="74287"/>
                  </a:cubicBezTo>
                  <a:cubicBezTo>
                    <a:pt x="16818" y="74385"/>
                    <a:pt x="89" y="57832"/>
                    <a:pt x="-29" y="37307"/>
                  </a:cubicBezTo>
                  <a:cubicBezTo>
                    <a:pt x="-126" y="16782"/>
                    <a:pt x="16427" y="33"/>
                    <a:pt x="36952" y="-65"/>
                  </a:cubicBezTo>
                  <a:cubicBezTo>
                    <a:pt x="37089" y="-65"/>
                    <a:pt x="37206" y="-65"/>
                    <a:pt x="37343" y="-65"/>
                  </a:cubicBezTo>
                  <a:cubicBezTo>
                    <a:pt x="57731" y="33"/>
                    <a:pt x="74226" y="16527"/>
                    <a:pt x="74324"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6" name="Freeform: Shape 1615">
              <a:extLst>
                <a:ext uri="{FF2B5EF4-FFF2-40B4-BE49-F238E27FC236}">
                  <a16:creationId xmlns:a16="http://schemas.microsoft.com/office/drawing/2014/main" id="{3BED07CE-8613-438D-9B64-6D79CB037DDC}"/>
                </a:ext>
              </a:extLst>
            </p:cNvPr>
            <p:cNvSpPr/>
            <p:nvPr/>
          </p:nvSpPr>
          <p:spPr>
            <a:xfrm>
              <a:off x="3598337" y="52375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7" name="Freeform: Shape 1616">
              <a:extLst>
                <a:ext uri="{FF2B5EF4-FFF2-40B4-BE49-F238E27FC236}">
                  <a16:creationId xmlns:a16="http://schemas.microsoft.com/office/drawing/2014/main" id="{4BA063E7-D0D7-4932-80C9-3146D6492362}"/>
                </a:ext>
              </a:extLst>
            </p:cNvPr>
            <p:cNvSpPr/>
            <p:nvPr/>
          </p:nvSpPr>
          <p:spPr>
            <a:xfrm>
              <a:off x="3697147" y="523752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8" name="Freeform: Shape 1617">
              <a:extLst>
                <a:ext uri="{FF2B5EF4-FFF2-40B4-BE49-F238E27FC236}">
                  <a16:creationId xmlns:a16="http://schemas.microsoft.com/office/drawing/2014/main" id="{7CFAE2FE-8DB8-43EA-9587-0A05D1EF3261}"/>
                </a:ext>
              </a:extLst>
            </p:cNvPr>
            <p:cNvSpPr/>
            <p:nvPr/>
          </p:nvSpPr>
          <p:spPr>
            <a:xfrm>
              <a:off x="3795649" y="52376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9" name="Freeform: Shape 1618">
              <a:extLst>
                <a:ext uri="{FF2B5EF4-FFF2-40B4-BE49-F238E27FC236}">
                  <a16:creationId xmlns:a16="http://schemas.microsoft.com/office/drawing/2014/main" id="{980BFBAB-D417-419A-A0A7-C42FCA9176B4}"/>
                </a:ext>
              </a:extLst>
            </p:cNvPr>
            <p:cNvSpPr/>
            <p:nvPr/>
          </p:nvSpPr>
          <p:spPr>
            <a:xfrm>
              <a:off x="9719632" y="52375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0" name="Freeform: Shape 1619">
              <a:extLst>
                <a:ext uri="{FF2B5EF4-FFF2-40B4-BE49-F238E27FC236}">
                  <a16:creationId xmlns:a16="http://schemas.microsoft.com/office/drawing/2014/main" id="{D008D973-824D-4281-8694-F07EC7746CDD}"/>
                </a:ext>
              </a:extLst>
            </p:cNvPr>
            <p:cNvSpPr/>
            <p:nvPr/>
          </p:nvSpPr>
          <p:spPr>
            <a:xfrm>
              <a:off x="10410600" y="52376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1" name="Freeform: Shape 1620">
              <a:extLst>
                <a:ext uri="{FF2B5EF4-FFF2-40B4-BE49-F238E27FC236}">
                  <a16:creationId xmlns:a16="http://schemas.microsoft.com/office/drawing/2014/main" id="{CCF21E9A-7B4C-46C5-A198-C29FA5D99A2D}"/>
                </a:ext>
              </a:extLst>
            </p:cNvPr>
            <p:cNvSpPr/>
            <p:nvPr/>
          </p:nvSpPr>
          <p:spPr>
            <a:xfrm>
              <a:off x="3598337" y="533613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2" name="Freeform: Shape 1621">
              <a:extLst>
                <a:ext uri="{FF2B5EF4-FFF2-40B4-BE49-F238E27FC236}">
                  <a16:creationId xmlns:a16="http://schemas.microsoft.com/office/drawing/2014/main" id="{92CEE79E-C0BD-4323-932E-9FD75E80B5F0}"/>
                </a:ext>
              </a:extLst>
            </p:cNvPr>
            <p:cNvSpPr/>
            <p:nvPr/>
          </p:nvSpPr>
          <p:spPr>
            <a:xfrm>
              <a:off x="3697146" y="533613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3" name="Freeform: Shape 1622">
              <a:extLst>
                <a:ext uri="{FF2B5EF4-FFF2-40B4-BE49-F238E27FC236}">
                  <a16:creationId xmlns:a16="http://schemas.microsoft.com/office/drawing/2014/main" id="{5E98CF8F-DF8C-4F43-BE16-06F574D26CB0}"/>
                </a:ext>
              </a:extLst>
            </p:cNvPr>
            <p:cNvSpPr/>
            <p:nvPr/>
          </p:nvSpPr>
          <p:spPr>
            <a:xfrm>
              <a:off x="3795650" y="533622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4" name="Freeform: Shape 1623">
              <a:extLst>
                <a:ext uri="{FF2B5EF4-FFF2-40B4-BE49-F238E27FC236}">
                  <a16:creationId xmlns:a16="http://schemas.microsoft.com/office/drawing/2014/main" id="{0ECFE55D-899D-482A-8382-26D186272003}"/>
                </a:ext>
              </a:extLst>
            </p:cNvPr>
            <p:cNvSpPr/>
            <p:nvPr/>
          </p:nvSpPr>
          <p:spPr>
            <a:xfrm>
              <a:off x="10213288" y="5336136"/>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5" y="73896"/>
                  </a:cubicBezTo>
                  <a:cubicBezTo>
                    <a:pt x="16329" y="73778"/>
                    <a:pt x="-126" y="57147"/>
                    <a:pt x="-29" y="36720"/>
                  </a:cubicBezTo>
                  <a:cubicBezTo>
                    <a:pt x="89" y="16371"/>
                    <a:pt x="16602"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5" name="Freeform: Shape 1624">
              <a:extLst>
                <a:ext uri="{FF2B5EF4-FFF2-40B4-BE49-F238E27FC236}">
                  <a16:creationId xmlns:a16="http://schemas.microsoft.com/office/drawing/2014/main" id="{2C29F478-16BA-4A11-A008-45D7778E1120}"/>
                </a:ext>
              </a:extLst>
            </p:cNvPr>
            <p:cNvSpPr/>
            <p:nvPr/>
          </p:nvSpPr>
          <p:spPr>
            <a:xfrm>
              <a:off x="10312097" y="533613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6" name="Freeform: Shape 1625">
              <a:extLst>
                <a:ext uri="{FF2B5EF4-FFF2-40B4-BE49-F238E27FC236}">
                  <a16:creationId xmlns:a16="http://schemas.microsoft.com/office/drawing/2014/main" id="{CAB01F39-006D-4774-A8E8-E67D1EB59448}"/>
                </a:ext>
              </a:extLst>
            </p:cNvPr>
            <p:cNvSpPr/>
            <p:nvPr/>
          </p:nvSpPr>
          <p:spPr>
            <a:xfrm>
              <a:off x="3598337" y="5434945"/>
              <a:ext cx="41748" cy="41748"/>
            </a:xfrm>
            <a:custGeom>
              <a:avLst/>
              <a:gdLst>
                <a:gd name="connsiteX0" fmla="*/ 73931 w 73960"/>
                <a:gd name="connsiteY0" fmla="*/ 36917 h 73960"/>
                <a:gd name="connsiteX1" fmla="*/ 36951 w 73960"/>
                <a:gd name="connsiteY1" fmla="*/ 73896 h 73960"/>
                <a:gd name="connsiteX2" fmla="*/ -29 w 73960"/>
                <a:gd name="connsiteY2" fmla="*/ 36917 h 73960"/>
                <a:gd name="connsiteX3" fmla="*/ 36951 w 73960"/>
                <a:gd name="connsiteY3" fmla="*/ -64 h 73960"/>
                <a:gd name="connsiteX4" fmla="*/ 73931 w 73960"/>
                <a:gd name="connsiteY4" fmla="*/ 36525 h 73960"/>
                <a:gd name="connsiteX5" fmla="*/ 73931 w 73960"/>
                <a:gd name="connsiteY5" fmla="*/ 36917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7"/>
                  </a:moveTo>
                  <a:cubicBezTo>
                    <a:pt x="73931" y="57344"/>
                    <a:pt x="57378" y="73896"/>
                    <a:pt x="36951" y="73896"/>
                  </a:cubicBezTo>
                  <a:cubicBezTo>
                    <a:pt x="16524" y="73896"/>
                    <a:pt x="-29" y="57344"/>
                    <a:pt x="-29" y="36917"/>
                  </a:cubicBezTo>
                  <a:cubicBezTo>
                    <a:pt x="-29" y="16489"/>
                    <a:pt x="16524" y="-64"/>
                    <a:pt x="36951" y="-64"/>
                  </a:cubicBezTo>
                  <a:cubicBezTo>
                    <a:pt x="57261" y="-181"/>
                    <a:pt x="73814" y="16215"/>
                    <a:pt x="73931" y="36525"/>
                  </a:cubicBezTo>
                  <a:cubicBezTo>
                    <a:pt x="73931" y="36662"/>
                    <a:pt x="73931" y="36780"/>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7" name="Freeform: Shape 1626">
              <a:extLst>
                <a:ext uri="{FF2B5EF4-FFF2-40B4-BE49-F238E27FC236}">
                  <a16:creationId xmlns:a16="http://schemas.microsoft.com/office/drawing/2014/main" id="{48CC78DC-BF7D-4C73-9714-CD666382B998}"/>
                </a:ext>
              </a:extLst>
            </p:cNvPr>
            <p:cNvSpPr/>
            <p:nvPr/>
          </p:nvSpPr>
          <p:spPr>
            <a:xfrm>
              <a:off x="3697147" y="543494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8" name="Freeform: Shape 1627">
              <a:extLst>
                <a:ext uri="{FF2B5EF4-FFF2-40B4-BE49-F238E27FC236}">
                  <a16:creationId xmlns:a16="http://schemas.microsoft.com/office/drawing/2014/main" id="{5D9FFE0A-2B59-4004-856F-07C789970E6A}"/>
                </a:ext>
              </a:extLst>
            </p:cNvPr>
            <p:cNvSpPr/>
            <p:nvPr/>
          </p:nvSpPr>
          <p:spPr>
            <a:xfrm>
              <a:off x="3795649" y="5435030"/>
              <a:ext cx="41970" cy="41971"/>
            </a:xfrm>
            <a:custGeom>
              <a:avLst/>
              <a:gdLst>
                <a:gd name="connsiteX0" fmla="*/ 74323 w 74352"/>
                <a:gd name="connsiteY0" fmla="*/ 36917 h 74353"/>
                <a:gd name="connsiteX1" fmla="*/ 37343 w 74352"/>
                <a:gd name="connsiteY1" fmla="*/ 74288 h 74353"/>
                <a:gd name="connsiteX2" fmla="*/ -29 w 74352"/>
                <a:gd name="connsiteY2" fmla="*/ 37308 h 74353"/>
                <a:gd name="connsiteX3" fmla="*/ 36952 w 74352"/>
                <a:gd name="connsiteY3" fmla="*/ -64 h 74353"/>
                <a:gd name="connsiteX4" fmla="*/ 37147 w 74352"/>
                <a:gd name="connsiteY4" fmla="*/ -64 h 74353"/>
                <a:gd name="connsiteX5" fmla="*/ 74323 w 74352"/>
                <a:gd name="connsiteY5" fmla="*/ 36721 h 74353"/>
                <a:gd name="connsiteX6" fmla="*/ 74323 w 74352"/>
                <a:gd name="connsiteY6" fmla="*/ 36917 h 7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3">
                  <a:moveTo>
                    <a:pt x="74323" y="36917"/>
                  </a:moveTo>
                  <a:cubicBezTo>
                    <a:pt x="74441" y="57442"/>
                    <a:pt x="57868" y="74170"/>
                    <a:pt x="37343" y="74288"/>
                  </a:cubicBezTo>
                  <a:cubicBezTo>
                    <a:pt x="16818" y="74386"/>
                    <a:pt x="89" y="57833"/>
                    <a:pt x="-29" y="37308"/>
                  </a:cubicBezTo>
                  <a:cubicBezTo>
                    <a:pt x="-126" y="16783"/>
                    <a:pt x="16427" y="54"/>
                    <a:pt x="36952" y="-64"/>
                  </a:cubicBezTo>
                  <a:cubicBezTo>
                    <a:pt x="37010" y="-64"/>
                    <a:pt x="37089" y="-64"/>
                    <a:pt x="37147" y="-64"/>
                  </a:cubicBezTo>
                  <a:cubicBezTo>
                    <a:pt x="57574" y="-181"/>
                    <a:pt x="74206" y="16293"/>
                    <a:pt x="74323" y="36721"/>
                  </a:cubicBezTo>
                  <a:cubicBezTo>
                    <a:pt x="74323" y="36780"/>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9" name="Freeform: Shape 1628">
              <a:extLst>
                <a:ext uri="{FF2B5EF4-FFF2-40B4-BE49-F238E27FC236}">
                  <a16:creationId xmlns:a16="http://schemas.microsoft.com/office/drawing/2014/main" id="{736D33FE-568F-4EC8-9B66-F441F908F5C4}"/>
                </a:ext>
              </a:extLst>
            </p:cNvPr>
            <p:cNvSpPr/>
            <p:nvPr/>
          </p:nvSpPr>
          <p:spPr>
            <a:xfrm>
              <a:off x="3697146" y="553355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9"/>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0" name="Freeform: Shape 1629">
              <a:extLst>
                <a:ext uri="{FF2B5EF4-FFF2-40B4-BE49-F238E27FC236}">
                  <a16:creationId xmlns:a16="http://schemas.microsoft.com/office/drawing/2014/main" id="{DD1D2851-2BA2-4676-89F2-5C84B21D0632}"/>
                </a:ext>
              </a:extLst>
            </p:cNvPr>
            <p:cNvSpPr/>
            <p:nvPr/>
          </p:nvSpPr>
          <p:spPr>
            <a:xfrm>
              <a:off x="3795650" y="5533644"/>
              <a:ext cx="41969" cy="41970"/>
            </a:xfrm>
            <a:custGeom>
              <a:avLst/>
              <a:gdLst>
                <a:gd name="connsiteX0" fmla="*/ 74323 w 74351"/>
                <a:gd name="connsiteY0" fmla="*/ 37111 h 74352"/>
                <a:gd name="connsiteX1" fmla="*/ 37147 w 74351"/>
                <a:gd name="connsiteY1" fmla="*/ 74287 h 74352"/>
                <a:gd name="connsiteX2" fmla="*/ -29 w 74351"/>
                <a:gd name="connsiteY2" fmla="*/ 37111 h 74352"/>
                <a:gd name="connsiteX3" fmla="*/ 37147 w 74351"/>
                <a:gd name="connsiteY3" fmla="*/ -65 h 74352"/>
                <a:gd name="connsiteX4" fmla="*/ 74323 w 74351"/>
                <a:gd name="connsiteY4" fmla="*/ 37111 h 74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2">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1" name="Freeform: Shape 1630">
              <a:extLst>
                <a:ext uri="{FF2B5EF4-FFF2-40B4-BE49-F238E27FC236}">
                  <a16:creationId xmlns:a16="http://schemas.microsoft.com/office/drawing/2014/main" id="{8F0EF926-7D44-436A-96DA-D358C4A2D7C7}"/>
                </a:ext>
              </a:extLst>
            </p:cNvPr>
            <p:cNvSpPr/>
            <p:nvPr/>
          </p:nvSpPr>
          <p:spPr>
            <a:xfrm>
              <a:off x="3795649" y="5632454"/>
              <a:ext cx="41970" cy="41969"/>
            </a:xfrm>
            <a:custGeom>
              <a:avLst/>
              <a:gdLst>
                <a:gd name="connsiteX0" fmla="*/ 74323 w 74352"/>
                <a:gd name="connsiteY0" fmla="*/ 36915 h 74351"/>
                <a:gd name="connsiteX1" fmla="*/ 37343 w 74352"/>
                <a:gd name="connsiteY1" fmla="*/ 74287 h 74351"/>
                <a:gd name="connsiteX2" fmla="*/ -29 w 74352"/>
                <a:gd name="connsiteY2" fmla="*/ 37306 h 74351"/>
                <a:gd name="connsiteX3" fmla="*/ 36952 w 74352"/>
                <a:gd name="connsiteY3" fmla="*/ -65 h 74351"/>
                <a:gd name="connsiteX4" fmla="*/ 37147 w 74352"/>
                <a:gd name="connsiteY4" fmla="*/ -65 h 74351"/>
                <a:gd name="connsiteX5" fmla="*/ 74323 w 74352"/>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5"/>
                  </a:moveTo>
                  <a:cubicBezTo>
                    <a:pt x="74441" y="57440"/>
                    <a:pt x="57868" y="74169"/>
                    <a:pt x="37343" y="74287"/>
                  </a:cubicBezTo>
                  <a:cubicBezTo>
                    <a:pt x="16818" y="74385"/>
                    <a:pt x="89" y="57832"/>
                    <a:pt x="-29" y="37306"/>
                  </a:cubicBezTo>
                  <a:cubicBezTo>
                    <a:pt x="-126" y="16782"/>
                    <a:pt x="16427" y="52"/>
                    <a:pt x="36952" y="-65"/>
                  </a:cubicBezTo>
                  <a:cubicBezTo>
                    <a:pt x="37010" y="-65"/>
                    <a:pt x="37089" y="-65"/>
                    <a:pt x="37147" y="-65"/>
                  </a:cubicBezTo>
                  <a:cubicBezTo>
                    <a:pt x="57594" y="-65"/>
                    <a:pt x="74225" y="16469"/>
                    <a:pt x="74323"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2" name="Freeform: Shape 1631">
              <a:extLst>
                <a:ext uri="{FF2B5EF4-FFF2-40B4-BE49-F238E27FC236}">
                  <a16:creationId xmlns:a16="http://schemas.microsoft.com/office/drawing/2014/main" id="{82A0F275-07EE-4EA6-BBCA-B042F3CEC969}"/>
                </a:ext>
              </a:extLst>
            </p:cNvPr>
            <p:cNvSpPr/>
            <p:nvPr/>
          </p:nvSpPr>
          <p:spPr>
            <a:xfrm>
              <a:off x="3894570" y="5632369"/>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8"/>
                    <a:pt x="16524" y="-65"/>
                    <a:pt x="36951" y="-65"/>
                  </a:cubicBezTo>
                  <a:cubicBezTo>
                    <a:pt x="57378" y="-65"/>
                    <a:pt x="73931" y="16488"/>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3" name="Freeform: Shape 1632">
              <a:extLst>
                <a:ext uri="{FF2B5EF4-FFF2-40B4-BE49-F238E27FC236}">
                  <a16:creationId xmlns:a16="http://schemas.microsoft.com/office/drawing/2014/main" id="{1901DA62-2C84-43A4-B9E6-8BC602C54B93}"/>
                </a:ext>
              </a:extLst>
            </p:cNvPr>
            <p:cNvSpPr/>
            <p:nvPr/>
          </p:nvSpPr>
          <p:spPr>
            <a:xfrm>
              <a:off x="3993379" y="563256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grpSp>
      <p:sp>
        <p:nvSpPr>
          <p:cNvPr id="1634" name="Freeform: Shape 1633">
            <a:extLst>
              <a:ext uri="{FF2B5EF4-FFF2-40B4-BE49-F238E27FC236}">
                <a16:creationId xmlns:a16="http://schemas.microsoft.com/office/drawing/2014/main" id="{66904E99-1930-4C52-886B-806EB363DDB2}"/>
              </a:ext>
            </a:extLst>
          </p:cNvPr>
          <p:cNvSpPr/>
          <p:nvPr userDrawn="1"/>
        </p:nvSpPr>
        <p:spPr>
          <a:xfrm>
            <a:off x="7335634" y="-393711"/>
            <a:ext cx="4853076" cy="5364998"/>
          </a:xfrm>
          <a:custGeom>
            <a:avLst/>
            <a:gdLst>
              <a:gd name="connsiteX0" fmla="*/ 2956178 w 4853076"/>
              <a:gd name="connsiteY0" fmla="*/ 0 h 5364998"/>
              <a:gd name="connsiteX1" fmla="*/ 4853076 w 4853076"/>
              <a:gd name="connsiteY1" fmla="*/ 0 h 5364998"/>
              <a:gd name="connsiteX2" fmla="*/ 4853076 w 4853076"/>
              <a:gd name="connsiteY2" fmla="*/ 3761497 h 5364998"/>
              <a:gd name="connsiteX3" fmla="*/ 2137006 w 4853076"/>
              <a:gd name="connsiteY3" fmla="*/ 5364998 h 5364998"/>
              <a:gd name="connsiteX4" fmla="*/ 2102192 w 4853076"/>
              <a:gd name="connsiteY4" fmla="*/ 5306028 h 5364998"/>
              <a:gd name="connsiteX5" fmla="*/ 2256966 w 4853076"/>
              <a:gd name="connsiteY5" fmla="*/ 5231469 h 5364998"/>
              <a:gd name="connsiteX6" fmla="*/ 3329750 w 4853076"/>
              <a:gd name="connsiteY6" fmla="*/ 3429001 h 5364998"/>
              <a:gd name="connsiteX7" fmla="*/ 1279873 w 4853076"/>
              <a:gd name="connsiteY7" fmla="*/ 1379124 h 5364998"/>
              <a:gd name="connsiteX8" fmla="*/ 133767 w 4853076"/>
              <a:gd name="connsiteY8" fmla="*/ 1729211 h 5364998"/>
              <a:gd name="connsiteX9" fmla="*/ 34398 w 4853076"/>
              <a:gd name="connsiteY9" fmla="*/ 1803518 h 5364998"/>
              <a:gd name="connsiteX10" fmla="*/ 0 w 4853076"/>
              <a:gd name="connsiteY10" fmla="*/ 1745254 h 5364998"/>
              <a:gd name="connsiteX11" fmla="*/ 2956178 w 4853076"/>
              <a:gd name="connsiteY11" fmla="*/ 0 h 536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53076" h="5364998">
                <a:moveTo>
                  <a:pt x="2956178" y="0"/>
                </a:moveTo>
                <a:lnTo>
                  <a:pt x="4853076" y="0"/>
                </a:lnTo>
                <a:lnTo>
                  <a:pt x="4853076" y="3761497"/>
                </a:lnTo>
                <a:lnTo>
                  <a:pt x="2137006" y="5364998"/>
                </a:lnTo>
                <a:lnTo>
                  <a:pt x="2102192" y="5306028"/>
                </a:lnTo>
                <a:lnTo>
                  <a:pt x="2256966" y="5231469"/>
                </a:lnTo>
                <a:cubicBezTo>
                  <a:pt x="2895965" y="4884345"/>
                  <a:pt x="3329750" y="4207331"/>
                  <a:pt x="3329750" y="3429001"/>
                </a:cubicBezTo>
                <a:cubicBezTo>
                  <a:pt x="3329750" y="2296885"/>
                  <a:pt x="2411989" y="1379124"/>
                  <a:pt x="1279873" y="1379124"/>
                </a:cubicBezTo>
                <a:cubicBezTo>
                  <a:pt x="855330" y="1379124"/>
                  <a:pt x="460930" y="1508184"/>
                  <a:pt x="133767" y="1729211"/>
                </a:cubicBezTo>
                <a:lnTo>
                  <a:pt x="34398" y="1803518"/>
                </a:lnTo>
                <a:lnTo>
                  <a:pt x="0" y="1745254"/>
                </a:lnTo>
                <a:lnTo>
                  <a:pt x="2956178" y="0"/>
                </a:lnTo>
                <a:close/>
              </a:path>
            </a:pathLst>
          </a:custGeom>
          <a:solidFill>
            <a:srgbClr val="000000">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latin typeface="Arial" panose="020B0604020202020204" pitchFamily="34" charset="0"/>
              <a:cs typeface="Arial" panose="020B0604020202020204" pitchFamily="34" charset="0"/>
            </a:endParaRPr>
          </a:p>
        </p:txBody>
      </p:sp>
      <p:sp>
        <p:nvSpPr>
          <p:cNvPr id="1635" name="Oval 1634">
            <a:extLst>
              <a:ext uri="{FF2B5EF4-FFF2-40B4-BE49-F238E27FC236}">
                <a16:creationId xmlns:a16="http://schemas.microsoft.com/office/drawing/2014/main" id="{AA9810E3-9022-4A9D-A59F-252494F9F8FA}"/>
              </a:ext>
            </a:extLst>
          </p:cNvPr>
          <p:cNvSpPr/>
          <p:nvPr userDrawn="1"/>
        </p:nvSpPr>
        <p:spPr>
          <a:xfrm>
            <a:off x="6570446" y="1056847"/>
            <a:ext cx="4099755" cy="4099754"/>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36" name="Oval 1635">
            <a:extLst>
              <a:ext uri="{FF2B5EF4-FFF2-40B4-BE49-F238E27FC236}">
                <a16:creationId xmlns:a16="http://schemas.microsoft.com/office/drawing/2014/main" id="{182F143B-C394-49D1-ADE6-940C9874C4B0}"/>
              </a:ext>
            </a:extLst>
          </p:cNvPr>
          <p:cNvSpPr/>
          <p:nvPr userDrawn="1"/>
        </p:nvSpPr>
        <p:spPr>
          <a:xfrm>
            <a:off x="10201796" y="905398"/>
            <a:ext cx="734292" cy="734291"/>
          </a:xfrm>
          <a:prstGeom prst="ellipse">
            <a:avLst/>
          </a:prstGeom>
          <a:noFill/>
          <a:ln w="25400">
            <a:solidFill>
              <a:srgbClr val="EF8F21">
                <a:alpha val="5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37" name="Oval 1636">
            <a:extLst>
              <a:ext uri="{FF2B5EF4-FFF2-40B4-BE49-F238E27FC236}">
                <a16:creationId xmlns:a16="http://schemas.microsoft.com/office/drawing/2014/main" id="{DD810613-AB56-4379-BC16-22964E26EFD9}"/>
              </a:ext>
            </a:extLst>
          </p:cNvPr>
          <p:cNvSpPr/>
          <p:nvPr userDrawn="1"/>
        </p:nvSpPr>
        <p:spPr>
          <a:xfrm>
            <a:off x="5233556" y="768238"/>
            <a:ext cx="734292" cy="734291"/>
          </a:xfrm>
          <a:prstGeom prst="ellipse">
            <a:avLst/>
          </a:prstGeom>
          <a:pattFill prst="dkDnDiag">
            <a:fgClr>
              <a:srgbClr val="EF8F21"/>
            </a:fgClr>
            <a:bgClr>
              <a:srgbClr val="C000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38" name="Oval 1637">
            <a:extLst>
              <a:ext uri="{FF2B5EF4-FFF2-40B4-BE49-F238E27FC236}">
                <a16:creationId xmlns:a16="http://schemas.microsoft.com/office/drawing/2014/main" id="{59C4138E-D618-4F9A-8020-721B8F99310D}"/>
              </a:ext>
            </a:extLst>
          </p:cNvPr>
          <p:cNvSpPr/>
          <p:nvPr userDrawn="1"/>
        </p:nvSpPr>
        <p:spPr>
          <a:xfrm>
            <a:off x="11154003" y="4577921"/>
            <a:ext cx="231493" cy="231493"/>
          </a:xfrm>
          <a:prstGeom prst="ellipse">
            <a:avLst/>
          </a:prstGeom>
          <a:solidFill>
            <a:srgbClr val="EF8F2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39" name="Freeform: Shape 1638">
            <a:extLst>
              <a:ext uri="{FF2B5EF4-FFF2-40B4-BE49-F238E27FC236}">
                <a16:creationId xmlns:a16="http://schemas.microsoft.com/office/drawing/2014/main" id="{BBB13858-F5D0-417B-AA07-F872C5B8A75B}"/>
              </a:ext>
            </a:extLst>
          </p:cNvPr>
          <p:cNvSpPr/>
          <p:nvPr userDrawn="1"/>
        </p:nvSpPr>
        <p:spPr>
          <a:xfrm>
            <a:off x="3" y="2304131"/>
            <a:ext cx="1632457" cy="1437655"/>
          </a:xfrm>
          <a:custGeom>
            <a:avLst/>
            <a:gdLst>
              <a:gd name="connsiteX0" fmla="*/ 1324969 w 1632457"/>
              <a:gd name="connsiteY0" fmla="*/ 1360 h 1437655"/>
              <a:gd name="connsiteX1" fmla="*/ 1590384 w 1632457"/>
              <a:gd name="connsiteY1" fmla="*/ 174392 h 1437655"/>
              <a:gd name="connsiteX2" fmla="*/ 1458067 w 1632457"/>
              <a:gd name="connsiteY2" fmla="*/ 632787 h 1437655"/>
              <a:gd name="connsiteX3" fmla="*/ 0 w 1632457"/>
              <a:gd name="connsiteY3" fmla="*/ 1437655 h 1437655"/>
              <a:gd name="connsiteX4" fmla="*/ 0 w 1632457"/>
              <a:gd name="connsiteY4" fmla="*/ 666944 h 1437655"/>
              <a:gd name="connsiteX5" fmla="*/ 1131988 w 1632457"/>
              <a:gd name="connsiteY5" fmla="*/ 42075 h 1437655"/>
              <a:gd name="connsiteX6" fmla="*/ 1324969 w 1632457"/>
              <a:gd name="connsiteY6" fmla="*/ 1360 h 1437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2457" h="1437655">
                <a:moveTo>
                  <a:pt x="1324969" y="1360"/>
                </a:moveTo>
                <a:cubicBezTo>
                  <a:pt x="1432834" y="11069"/>
                  <a:pt x="1534107" y="72442"/>
                  <a:pt x="1590384" y="174392"/>
                </a:cubicBezTo>
                <a:cubicBezTo>
                  <a:pt x="1680428" y="337512"/>
                  <a:pt x="1621188" y="542743"/>
                  <a:pt x="1458067" y="632787"/>
                </a:cubicBezTo>
                <a:lnTo>
                  <a:pt x="0" y="1437655"/>
                </a:lnTo>
                <a:lnTo>
                  <a:pt x="0" y="666944"/>
                </a:lnTo>
                <a:lnTo>
                  <a:pt x="1131988" y="42075"/>
                </a:lnTo>
                <a:cubicBezTo>
                  <a:pt x="1193158" y="8309"/>
                  <a:pt x="1260251" y="-4465"/>
                  <a:pt x="1324969" y="1360"/>
                </a:cubicBezTo>
                <a:close/>
              </a:path>
            </a:pathLst>
          </a:custGeom>
          <a:gradFill flip="none" rotWithShape="1">
            <a:gsLst>
              <a:gs pos="0">
                <a:srgbClr val="FFC000"/>
              </a:gs>
              <a:gs pos="89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1">
              <a:latin typeface="Arial" panose="020B0604020202020204" pitchFamily="34" charset="0"/>
              <a:cs typeface="Arial" panose="020B0604020202020204" pitchFamily="34" charset="0"/>
            </a:endParaRPr>
          </a:p>
        </p:txBody>
      </p:sp>
      <p:sp>
        <p:nvSpPr>
          <p:cNvPr id="1640" name="Freeform: Shape 1639">
            <a:extLst>
              <a:ext uri="{FF2B5EF4-FFF2-40B4-BE49-F238E27FC236}">
                <a16:creationId xmlns:a16="http://schemas.microsoft.com/office/drawing/2014/main" id="{ABEF7A1F-7785-4D34-A9F5-F1F83C5F57E8}"/>
              </a:ext>
            </a:extLst>
          </p:cNvPr>
          <p:cNvSpPr/>
          <p:nvPr userDrawn="1"/>
        </p:nvSpPr>
        <p:spPr>
          <a:xfrm>
            <a:off x="8023883" y="5632236"/>
            <a:ext cx="2644793" cy="1225764"/>
          </a:xfrm>
          <a:custGeom>
            <a:avLst/>
            <a:gdLst>
              <a:gd name="connsiteX0" fmla="*/ 2337305 w 2644793"/>
              <a:gd name="connsiteY0" fmla="*/ 1360 h 1225764"/>
              <a:gd name="connsiteX1" fmla="*/ 2602720 w 2644793"/>
              <a:gd name="connsiteY1" fmla="*/ 174392 h 1225764"/>
              <a:gd name="connsiteX2" fmla="*/ 2470403 w 2644793"/>
              <a:gd name="connsiteY2" fmla="*/ 632788 h 1225764"/>
              <a:gd name="connsiteX3" fmla="*/ 1396190 w 2644793"/>
              <a:gd name="connsiteY3" fmla="*/ 1225764 h 1225764"/>
              <a:gd name="connsiteX4" fmla="*/ 0 w 2644793"/>
              <a:gd name="connsiteY4" fmla="*/ 1225764 h 1225764"/>
              <a:gd name="connsiteX5" fmla="*/ 2144324 w 2644793"/>
              <a:gd name="connsiteY5" fmla="*/ 42075 h 1225764"/>
              <a:gd name="connsiteX6" fmla="*/ 2337305 w 2644793"/>
              <a:gd name="connsiteY6" fmla="*/ 1360 h 122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793" h="1225764">
                <a:moveTo>
                  <a:pt x="2337305" y="1360"/>
                </a:moveTo>
                <a:cubicBezTo>
                  <a:pt x="2445170" y="11070"/>
                  <a:pt x="2546442" y="72442"/>
                  <a:pt x="2602720" y="174392"/>
                </a:cubicBezTo>
                <a:cubicBezTo>
                  <a:pt x="2692764" y="337512"/>
                  <a:pt x="2633524" y="542743"/>
                  <a:pt x="2470403" y="632788"/>
                </a:cubicBezTo>
                <a:lnTo>
                  <a:pt x="1396190" y="1225764"/>
                </a:lnTo>
                <a:lnTo>
                  <a:pt x="0" y="1225764"/>
                </a:lnTo>
                <a:lnTo>
                  <a:pt x="2144324" y="42075"/>
                </a:lnTo>
                <a:cubicBezTo>
                  <a:pt x="2205494" y="8309"/>
                  <a:pt x="2272586" y="-4465"/>
                  <a:pt x="2337305" y="1360"/>
                </a:cubicBezTo>
                <a:close/>
              </a:path>
            </a:pathLst>
          </a:custGeom>
          <a:gradFill flip="none" rotWithShape="1">
            <a:gsLst>
              <a:gs pos="0">
                <a:srgbClr val="FFC000"/>
              </a:gs>
              <a:gs pos="89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1">
              <a:latin typeface="Arial" panose="020B0604020202020204" pitchFamily="34" charset="0"/>
              <a:cs typeface="Arial" panose="020B0604020202020204" pitchFamily="34" charset="0"/>
            </a:endParaRPr>
          </a:p>
        </p:txBody>
      </p:sp>
      <p:cxnSp>
        <p:nvCxnSpPr>
          <p:cNvPr id="1641" name="Straight Connector 1640">
            <a:extLst>
              <a:ext uri="{FF2B5EF4-FFF2-40B4-BE49-F238E27FC236}">
                <a16:creationId xmlns:a16="http://schemas.microsoft.com/office/drawing/2014/main" id="{62366936-E074-4581-BB01-AA367695ACEA}"/>
              </a:ext>
            </a:extLst>
          </p:cNvPr>
          <p:cNvCxnSpPr>
            <a:cxnSpLocks/>
          </p:cNvCxnSpPr>
          <p:nvPr userDrawn="1"/>
        </p:nvCxnSpPr>
        <p:spPr>
          <a:xfrm flipV="1">
            <a:off x="1134322" y="1639686"/>
            <a:ext cx="1770926" cy="941468"/>
          </a:xfrm>
          <a:prstGeom prst="line">
            <a:avLst/>
          </a:prstGeom>
          <a:ln>
            <a:solidFill>
              <a:srgbClr val="EF8F21"/>
            </a:solidFill>
          </a:ln>
        </p:spPr>
        <p:style>
          <a:lnRef idx="1">
            <a:schemeClr val="accent1"/>
          </a:lnRef>
          <a:fillRef idx="0">
            <a:schemeClr val="accent1"/>
          </a:fillRef>
          <a:effectRef idx="0">
            <a:schemeClr val="accent1"/>
          </a:effectRef>
          <a:fontRef idx="minor">
            <a:schemeClr val="tx1"/>
          </a:fontRef>
        </p:style>
      </p:cxnSp>
      <p:cxnSp>
        <p:nvCxnSpPr>
          <p:cNvPr id="1642" name="Straight Connector 1641">
            <a:extLst>
              <a:ext uri="{FF2B5EF4-FFF2-40B4-BE49-F238E27FC236}">
                <a16:creationId xmlns:a16="http://schemas.microsoft.com/office/drawing/2014/main" id="{A5AA966D-8146-45A0-BA67-674B7D61FAE7}"/>
              </a:ext>
            </a:extLst>
          </p:cNvPr>
          <p:cNvCxnSpPr>
            <a:cxnSpLocks/>
          </p:cNvCxnSpPr>
          <p:nvPr userDrawn="1"/>
        </p:nvCxnSpPr>
        <p:spPr>
          <a:xfrm flipV="1">
            <a:off x="9916919" y="5367991"/>
            <a:ext cx="1770926" cy="941468"/>
          </a:xfrm>
          <a:prstGeom prst="line">
            <a:avLst/>
          </a:prstGeom>
          <a:ln>
            <a:solidFill>
              <a:srgbClr val="EF8F21"/>
            </a:solidFill>
          </a:ln>
        </p:spPr>
        <p:style>
          <a:lnRef idx="1">
            <a:schemeClr val="accent1"/>
          </a:lnRef>
          <a:fillRef idx="0">
            <a:schemeClr val="accent1"/>
          </a:fillRef>
          <a:effectRef idx="0">
            <a:schemeClr val="accent1"/>
          </a:effectRef>
          <a:fontRef idx="minor">
            <a:schemeClr val="tx1"/>
          </a:fontRef>
        </p:style>
      </p:cxnSp>
      <p:sp>
        <p:nvSpPr>
          <p:cNvPr id="1643" name="Oval 1642">
            <a:extLst>
              <a:ext uri="{FF2B5EF4-FFF2-40B4-BE49-F238E27FC236}">
                <a16:creationId xmlns:a16="http://schemas.microsoft.com/office/drawing/2014/main" id="{D37D2D11-EBC3-44DA-8008-87607306C527}"/>
              </a:ext>
            </a:extLst>
          </p:cNvPr>
          <p:cNvSpPr/>
          <p:nvPr userDrawn="1"/>
        </p:nvSpPr>
        <p:spPr>
          <a:xfrm>
            <a:off x="248919" y="4091167"/>
            <a:ext cx="311140" cy="311140"/>
          </a:xfrm>
          <a:prstGeom prst="ellipse">
            <a:avLst/>
          </a:prstGeom>
          <a:noFill/>
          <a:ln w="25400">
            <a:solidFill>
              <a:srgbClr val="EF8F21">
                <a:alpha val="5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8D601E44-B2B4-4039-9788-8983DE763265}"/>
              </a:ext>
            </a:extLst>
          </p:cNvPr>
          <p:cNvSpPr>
            <a:spLocks noGrp="1"/>
          </p:cNvSpPr>
          <p:nvPr>
            <p:ph type="ctrTitle"/>
          </p:nvPr>
        </p:nvSpPr>
        <p:spPr>
          <a:xfrm>
            <a:off x="1305637" y="3180143"/>
            <a:ext cx="5040183" cy="1421928"/>
          </a:xfrm>
          <a:noFill/>
        </p:spPr>
        <p:txBody>
          <a:bodyPr wrap="square" rtlCol="0">
            <a:spAutoFit/>
          </a:bodyPr>
          <a:lstStyle>
            <a:lvl1pPr>
              <a:defRPr lang="en-IN" sz="4800" b="1" dirty="0">
                <a:ln w="3175">
                  <a:noFill/>
                </a:ln>
                <a:solidFill>
                  <a:schemeClr val="bg1"/>
                </a:solidFill>
                <a:latin typeface="Arial" panose="020B0604020202020204" pitchFamily="34" charset="0"/>
                <a:ea typeface="+mn-ea"/>
                <a:cs typeface="Arial" panose="020B0604020202020204" pitchFamily="34" charset="0"/>
              </a:defRPr>
            </a:lvl1pPr>
          </a:lstStyle>
          <a:p>
            <a:pPr marL="0" lvl="0"/>
            <a:r>
              <a:rPr lang="en-US"/>
              <a:t>Click to edit Master title style</a:t>
            </a:r>
            <a:endParaRPr lang="en-IN"/>
          </a:p>
        </p:txBody>
      </p:sp>
      <p:sp>
        <p:nvSpPr>
          <p:cNvPr id="1653" name="Text Placeholder 20">
            <a:extLst>
              <a:ext uri="{FF2B5EF4-FFF2-40B4-BE49-F238E27FC236}">
                <a16:creationId xmlns:a16="http://schemas.microsoft.com/office/drawing/2014/main" id="{9AF466FE-0BA3-426E-AC31-EC183A2D1858}"/>
              </a:ext>
            </a:extLst>
          </p:cNvPr>
          <p:cNvSpPr>
            <a:spLocks noGrp="1"/>
          </p:cNvSpPr>
          <p:nvPr userDrawn="1">
            <p:ph type="body" sz="quarter" idx="13" hasCustomPrompt="1"/>
          </p:nvPr>
        </p:nvSpPr>
        <p:spPr>
          <a:xfrm>
            <a:off x="1305638" y="4872620"/>
            <a:ext cx="2849804" cy="443243"/>
          </a:xfrm>
          <a:prstGeom prst="rect">
            <a:avLst/>
          </a:prstGeom>
        </p:spPr>
        <p:txBody>
          <a:bodyPr anchor="ctr" anchorCtr="0">
            <a:normAutofit/>
          </a:bodyPr>
          <a:lstStyle>
            <a:lvl1pPr marL="0" indent="0">
              <a:buNone/>
              <a:defRPr sz="2000">
                <a:solidFill>
                  <a:schemeClr val="bg1"/>
                </a:solidFill>
              </a:defRPr>
            </a:lvl1pPr>
          </a:lstStyle>
          <a:p>
            <a:r>
              <a:rPr lang="en-US"/>
              <a:t>Presentation date</a:t>
            </a:r>
          </a:p>
        </p:txBody>
      </p:sp>
      <p:pic>
        <p:nvPicPr>
          <p:cNvPr id="3" name="Picture 23">
            <a:extLst>
              <a:ext uri="{FF2B5EF4-FFF2-40B4-BE49-F238E27FC236}">
                <a16:creationId xmlns:a16="http://schemas.microsoft.com/office/drawing/2014/main" id="{FADA0560-5E32-29FC-358C-F4894239D70E}"/>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959" t="1" r="148" b="13488"/>
          <a:stretch/>
        </p:blipFill>
        <p:spPr bwMode="auto">
          <a:xfrm>
            <a:off x="6739673" y="718424"/>
            <a:ext cx="4261092" cy="427516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33">
            <a:extLst>
              <a:ext uri="{FF2B5EF4-FFF2-40B4-BE49-F238E27FC236}">
                <a16:creationId xmlns:a16="http://schemas.microsoft.com/office/drawing/2014/main" id="{32A3BFF9-2B93-BBF1-BCD5-B3EC32D3DFD6}"/>
              </a:ext>
            </a:extLst>
          </p:cNvPr>
          <p:cNvPicPr>
            <a:picLocks noChangeAspect="1"/>
          </p:cNvPicPr>
          <p:nvPr userDrawn="1"/>
        </p:nvPicPr>
        <p:blipFill>
          <a:blip r:embed="rId3"/>
          <a:srcRect/>
          <a:stretch/>
        </p:blipFill>
        <p:spPr>
          <a:xfrm>
            <a:off x="131249" y="412770"/>
            <a:ext cx="2584315" cy="778072"/>
          </a:xfrm>
          <a:prstGeom prst="rect">
            <a:avLst/>
          </a:prstGeom>
        </p:spPr>
      </p:pic>
      <p:pic>
        <p:nvPicPr>
          <p:cNvPr id="1650" name="Picture 1649" descr="A yellow letter m on a red background&#10;&#10;Description automatically generated">
            <a:extLst>
              <a:ext uri="{FF2B5EF4-FFF2-40B4-BE49-F238E27FC236}">
                <a16:creationId xmlns:a16="http://schemas.microsoft.com/office/drawing/2014/main" id="{60BEDFA8-7DE2-5BB9-81FB-2CB6B247898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53682" y="5579538"/>
            <a:ext cx="880327" cy="1296036"/>
          </a:xfrm>
          <a:prstGeom prst="rect">
            <a:avLst/>
          </a:prstGeom>
        </p:spPr>
      </p:pic>
    </p:spTree>
    <p:extLst>
      <p:ext uri="{BB962C8B-B14F-4D97-AF65-F5344CB8AC3E}">
        <p14:creationId xmlns:p14="http://schemas.microsoft.com/office/powerpoint/2010/main" val="1430897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CB4B410-4EA8-4D93-8D74-C2091EDF061F}"/>
              </a:ext>
            </a:extLst>
          </p:cNvPr>
          <p:cNvSpPr/>
          <p:nvPr userDrawn="1"/>
        </p:nvSpPr>
        <p:spPr>
          <a:xfrm>
            <a:off x="6960455" y="-15240"/>
            <a:ext cx="5231545" cy="5299482"/>
          </a:xfrm>
          <a:custGeom>
            <a:avLst/>
            <a:gdLst>
              <a:gd name="connsiteX0" fmla="*/ 5229116 w 5231544"/>
              <a:gd name="connsiteY0" fmla="*/ 0 h 5299482"/>
              <a:gd name="connsiteX1" fmla="*/ 5231544 w 5231544"/>
              <a:gd name="connsiteY1" fmla="*/ 0 h 5299482"/>
              <a:gd name="connsiteX2" fmla="*/ 5231544 w 5231544"/>
              <a:gd name="connsiteY2" fmla="*/ 3337262 h 5299482"/>
              <a:gd name="connsiteX3" fmla="*/ 2168767 w 5231544"/>
              <a:gd name="connsiteY3" fmla="*/ 5105557 h 5299482"/>
              <a:gd name="connsiteX4" fmla="*/ 193926 w 5231544"/>
              <a:gd name="connsiteY4" fmla="*/ 4576400 h 5299482"/>
              <a:gd name="connsiteX5" fmla="*/ 193927 w 5231544"/>
              <a:gd name="connsiteY5" fmla="*/ 4576400 h 5299482"/>
              <a:gd name="connsiteX6" fmla="*/ 723084 w 5231544"/>
              <a:gd name="connsiteY6" fmla="*/ 2601559 h 5299482"/>
              <a:gd name="connsiteX7" fmla="*/ 5229116 w 5231544"/>
              <a:gd name="connsiteY7" fmla="*/ 0 h 529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1544" h="5299482">
                <a:moveTo>
                  <a:pt x="5229116" y="0"/>
                </a:moveTo>
                <a:lnTo>
                  <a:pt x="5231544" y="0"/>
                </a:lnTo>
                <a:lnTo>
                  <a:pt x="5231544" y="3337262"/>
                </a:lnTo>
                <a:lnTo>
                  <a:pt x="2168767" y="5105557"/>
                </a:lnTo>
                <a:cubicBezTo>
                  <a:pt x="1477307" y="5504771"/>
                  <a:pt x="593141" y="5267859"/>
                  <a:pt x="193926" y="4576400"/>
                </a:cubicBezTo>
                <a:lnTo>
                  <a:pt x="193927" y="4576400"/>
                </a:lnTo>
                <a:cubicBezTo>
                  <a:pt x="-205288" y="3884941"/>
                  <a:pt x="31624" y="3000774"/>
                  <a:pt x="723084" y="2601559"/>
                </a:cubicBezTo>
                <a:lnTo>
                  <a:pt x="5229116" y="0"/>
                </a:lnTo>
                <a:close/>
              </a:path>
            </a:pathLst>
          </a:custGeom>
          <a:gradFill flip="none" rotWithShape="1">
            <a:gsLst>
              <a:gs pos="0">
                <a:srgbClr val="FFC000"/>
              </a:gs>
              <a:gs pos="77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latin typeface="Arial" panose="020B0604020202020204" pitchFamily="34" charset="0"/>
              <a:cs typeface="Arial" panose="020B0604020202020204" pitchFamily="34" charset="0"/>
            </a:endParaRPr>
          </a:p>
        </p:txBody>
      </p:sp>
      <p:sp>
        <p:nvSpPr>
          <p:cNvPr id="8" name="Freeform: Shape 7">
            <a:extLst>
              <a:ext uri="{FF2B5EF4-FFF2-40B4-BE49-F238E27FC236}">
                <a16:creationId xmlns:a16="http://schemas.microsoft.com/office/drawing/2014/main" id="{D4065D64-038A-40D7-85F9-A803FED016C5}"/>
              </a:ext>
            </a:extLst>
          </p:cNvPr>
          <p:cNvSpPr/>
          <p:nvPr userDrawn="1"/>
        </p:nvSpPr>
        <p:spPr>
          <a:xfrm>
            <a:off x="4496165" y="980644"/>
            <a:ext cx="7695838" cy="5862119"/>
          </a:xfrm>
          <a:custGeom>
            <a:avLst/>
            <a:gdLst>
              <a:gd name="connsiteX0" fmla="*/ 7695839 w 7695839"/>
              <a:gd name="connsiteY0" fmla="*/ 0 h 5862119"/>
              <a:gd name="connsiteX1" fmla="*/ 7695839 w 7695839"/>
              <a:gd name="connsiteY1" fmla="*/ 4275985 h 5862119"/>
              <a:gd name="connsiteX2" fmla="*/ 4948575 w 7695839"/>
              <a:gd name="connsiteY2" fmla="*/ 5862119 h 5862119"/>
              <a:gd name="connsiteX3" fmla="*/ 38629 w 7695839"/>
              <a:gd name="connsiteY3" fmla="*/ 5862119 h 5862119"/>
              <a:gd name="connsiteX4" fmla="*/ 14118 w 7695839"/>
              <a:gd name="connsiteY4" fmla="*/ 5721635 h 5862119"/>
              <a:gd name="connsiteX5" fmla="*/ 932074 w 7695839"/>
              <a:gd name="connsiteY5" fmla="*/ 3877423 h 5862119"/>
              <a:gd name="connsiteX6" fmla="*/ 7437630 w 7695839"/>
              <a:gd name="connsiteY6" fmla="*/ 121437 h 5862119"/>
              <a:gd name="connsiteX7" fmla="*/ 7607448 w 7695839"/>
              <a:gd name="connsiteY7" fmla="*/ 34502 h 5862119"/>
              <a:gd name="connsiteX8" fmla="*/ 7695839 w 7695839"/>
              <a:gd name="connsiteY8" fmla="*/ 0 h 586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95839" h="5862119">
                <a:moveTo>
                  <a:pt x="7695839" y="0"/>
                </a:moveTo>
                <a:lnTo>
                  <a:pt x="7695839" y="4275985"/>
                </a:lnTo>
                <a:lnTo>
                  <a:pt x="4948575" y="5862119"/>
                </a:lnTo>
                <a:lnTo>
                  <a:pt x="38629" y="5862119"/>
                </a:lnTo>
                <a:lnTo>
                  <a:pt x="14118" y="5721635"/>
                </a:lnTo>
                <a:cubicBezTo>
                  <a:pt x="-75308" y="5000947"/>
                  <a:pt x="263592" y="4263372"/>
                  <a:pt x="932074" y="3877423"/>
                </a:cubicBezTo>
                <a:lnTo>
                  <a:pt x="7437630" y="121437"/>
                </a:lnTo>
                <a:cubicBezTo>
                  <a:pt x="7493337" y="89275"/>
                  <a:pt x="7550014" y="60315"/>
                  <a:pt x="7607448" y="34502"/>
                </a:cubicBezTo>
                <a:lnTo>
                  <a:pt x="7695839" y="0"/>
                </a:lnTo>
                <a:close/>
              </a:path>
            </a:pathLst>
          </a:custGeom>
          <a:blipFill dpi="0" rotWithShape="1">
            <a:blip r:embed="rId2"/>
            <a:srcRect/>
            <a:stretch>
              <a:fillRect l="-6000" r="-33000" b="-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p>
        </p:txBody>
      </p:sp>
      <p:sp>
        <p:nvSpPr>
          <p:cNvPr id="9" name="Freeform: Shape 8">
            <a:extLst>
              <a:ext uri="{FF2B5EF4-FFF2-40B4-BE49-F238E27FC236}">
                <a16:creationId xmlns:a16="http://schemas.microsoft.com/office/drawing/2014/main" id="{260CECC0-7DCF-4ED1-852F-237F128D0D74}"/>
              </a:ext>
            </a:extLst>
          </p:cNvPr>
          <p:cNvSpPr/>
          <p:nvPr userDrawn="1"/>
        </p:nvSpPr>
        <p:spPr>
          <a:xfrm>
            <a:off x="4496165" y="980644"/>
            <a:ext cx="7695838" cy="5862119"/>
          </a:xfrm>
          <a:custGeom>
            <a:avLst/>
            <a:gdLst>
              <a:gd name="connsiteX0" fmla="*/ 7695839 w 7695839"/>
              <a:gd name="connsiteY0" fmla="*/ 0 h 5862119"/>
              <a:gd name="connsiteX1" fmla="*/ 7695839 w 7695839"/>
              <a:gd name="connsiteY1" fmla="*/ 4275985 h 5862119"/>
              <a:gd name="connsiteX2" fmla="*/ 4948575 w 7695839"/>
              <a:gd name="connsiteY2" fmla="*/ 5862119 h 5862119"/>
              <a:gd name="connsiteX3" fmla="*/ 38629 w 7695839"/>
              <a:gd name="connsiteY3" fmla="*/ 5862119 h 5862119"/>
              <a:gd name="connsiteX4" fmla="*/ 14118 w 7695839"/>
              <a:gd name="connsiteY4" fmla="*/ 5721635 h 5862119"/>
              <a:gd name="connsiteX5" fmla="*/ 932074 w 7695839"/>
              <a:gd name="connsiteY5" fmla="*/ 3877423 h 5862119"/>
              <a:gd name="connsiteX6" fmla="*/ 7437630 w 7695839"/>
              <a:gd name="connsiteY6" fmla="*/ 121437 h 5862119"/>
              <a:gd name="connsiteX7" fmla="*/ 7607448 w 7695839"/>
              <a:gd name="connsiteY7" fmla="*/ 34502 h 5862119"/>
              <a:gd name="connsiteX8" fmla="*/ 7695839 w 7695839"/>
              <a:gd name="connsiteY8" fmla="*/ 0 h 586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95839" h="5862119">
                <a:moveTo>
                  <a:pt x="7695839" y="0"/>
                </a:moveTo>
                <a:lnTo>
                  <a:pt x="7695839" y="4275985"/>
                </a:lnTo>
                <a:lnTo>
                  <a:pt x="4948575" y="5862119"/>
                </a:lnTo>
                <a:lnTo>
                  <a:pt x="38629" y="5862119"/>
                </a:lnTo>
                <a:lnTo>
                  <a:pt x="14118" y="5721635"/>
                </a:lnTo>
                <a:cubicBezTo>
                  <a:pt x="-75308" y="5000947"/>
                  <a:pt x="263592" y="4263372"/>
                  <a:pt x="932074" y="3877423"/>
                </a:cubicBezTo>
                <a:lnTo>
                  <a:pt x="7437630" y="121437"/>
                </a:lnTo>
                <a:cubicBezTo>
                  <a:pt x="7493337" y="89275"/>
                  <a:pt x="7550014" y="60315"/>
                  <a:pt x="7607448" y="34502"/>
                </a:cubicBezTo>
                <a:lnTo>
                  <a:pt x="7695839" y="0"/>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latin typeface="Arial" panose="020B0604020202020204" pitchFamily="34" charset="0"/>
              <a:cs typeface="Arial" panose="020B0604020202020204" pitchFamily="34" charset="0"/>
            </a:endParaRPr>
          </a:p>
        </p:txBody>
      </p:sp>
      <p:sp>
        <p:nvSpPr>
          <p:cNvPr id="49" name="Title 1">
            <a:extLst>
              <a:ext uri="{FF2B5EF4-FFF2-40B4-BE49-F238E27FC236}">
                <a16:creationId xmlns:a16="http://schemas.microsoft.com/office/drawing/2014/main" id="{68A470C9-5B8F-4B53-A1ED-EE6E40B8C4F8}"/>
              </a:ext>
            </a:extLst>
          </p:cNvPr>
          <p:cNvSpPr>
            <a:spLocks noGrp="1"/>
          </p:cNvSpPr>
          <p:nvPr>
            <p:ph type="title"/>
          </p:nvPr>
        </p:nvSpPr>
        <p:spPr>
          <a:xfrm>
            <a:off x="419969" y="331862"/>
            <a:ext cx="10515600" cy="535531"/>
          </a:xfrm>
          <a:noFill/>
        </p:spPr>
        <p:txBody>
          <a:bodyPr wrap="square">
            <a:spAutoFit/>
          </a:bodyPr>
          <a:lstStyle>
            <a:lvl1pPr>
              <a:defRPr lang="en-IN" sz="3200" b="1" dirty="0">
                <a:solidFill>
                  <a:schemeClr val="tx1"/>
                </a:solidFill>
                <a:latin typeface="Arial" panose="020B0604020202020204" pitchFamily="34" charset="0"/>
                <a:ea typeface="+mn-ea"/>
                <a:cs typeface="Arial" panose="020B0604020202020204" pitchFamily="34" charset="0"/>
              </a:defRPr>
            </a:lvl1pPr>
          </a:lstStyle>
          <a:p>
            <a:pPr marL="0" lvl="0"/>
            <a:r>
              <a:rPr lang="en-US"/>
              <a:t>Click to edit Master title style</a:t>
            </a:r>
            <a:endParaRPr lang="en-IN"/>
          </a:p>
        </p:txBody>
      </p:sp>
      <p:sp>
        <p:nvSpPr>
          <p:cNvPr id="3" name="Freeform: Shape 2">
            <a:extLst>
              <a:ext uri="{FF2B5EF4-FFF2-40B4-BE49-F238E27FC236}">
                <a16:creationId xmlns:a16="http://schemas.microsoft.com/office/drawing/2014/main" id="{EED8105A-F260-EF3C-E0CF-6146A5881923}"/>
              </a:ext>
            </a:extLst>
          </p:cNvPr>
          <p:cNvSpPr/>
          <p:nvPr userDrawn="1"/>
        </p:nvSpPr>
        <p:spPr>
          <a:xfrm>
            <a:off x="4496160" y="967943"/>
            <a:ext cx="7695840" cy="5890059"/>
          </a:xfrm>
          <a:custGeom>
            <a:avLst/>
            <a:gdLst>
              <a:gd name="connsiteX0" fmla="*/ 7695839 w 7695839"/>
              <a:gd name="connsiteY0" fmla="*/ 0 h 5862119"/>
              <a:gd name="connsiteX1" fmla="*/ 7695839 w 7695839"/>
              <a:gd name="connsiteY1" fmla="*/ 4275985 h 5862119"/>
              <a:gd name="connsiteX2" fmla="*/ 4948575 w 7695839"/>
              <a:gd name="connsiteY2" fmla="*/ 5862119 h 5862119"/>
              <a:gd name="connsiteX3" fmla="*/ 38629 w 7695839"/>
              <a:gd name="connsiteY3" fmla="*/ 5862119 h 5862119"/>
              <a:gd name="connsiteX4" fmla="*/ 14118 w 7695839"/>
              <a:gd name="connsiteY4" fmla="*/ 5721635 h 5862119"/>
              <a:gd name="connsiteX5" fmla="*/ 932074 w 7695839"/>
              <a:gd name="connsiteY5" fmla="*/ 3877423 h 5862119"/>
              <a:gd name="connsiteX6" fmla="*/ 7437630 w 7695839"/>
              <a:gd name="connsiteY6" fmla="*/ 121437 h 5862119"/>
              <a:gd name="connsiteX7" fmla="*/ 7607448 w 7695839"/>
              <a:gd name="connsiteY7" fmla="*/ 34502 h 5862119"/>
              <a:gd name="connsiteX8" fmla="*/ 7695839 w 7695839"/>
              <a:gd name="connsiteY8" fmla="*/ 0 h 586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95839" h="5862119">
                <a:moveTo>
                  <a:pt x="7695839" y="0"/>
                </a:moveTo>
                <a:lnTo>
                  <a:pt x="7695839" y="4275985"/>
                </a:lnTo>
                <a:lnTo>
                  <a:pt x="4948575" y="5862119"/>
                </a:lnTo>
                <a:lnTo>
                  <a:pt x="38629" y="5862119"/>
                </a:lnTo>
                <a:lnTo>
                  <a:pt x="14118" y="5721635"/>
                </a:lnTo>
                <a:cubicBezTo>
                  <a:pt x="-75308" y="5000947"/>
                  <a:pt x="263592" y="4263372"/>
                  <a:pt x="932074" y="3877423"/>
                </a:cubicBezTo>
                <a:lnTo>
                  <a:pt x="7437630" y="121437"/>
                </a:lnTo>
                <a:cubicBezTo>
                  <a:pt x="7493337" y="89275"/>
                  <a:pt x="7550014" y="60315"/>
                  <a:pt x="7607448" y="34502"/>
                </a:cubicBezTo>
                <a:lnTo>
                  <a:pt x="7695839" y="0"/>
                </a:lnTo>
                <a:close/>
              </a:path>
            </a:pathLst>
          </a:custGeom>
          <a:gradFill flip="none" rotWithShape="1">
            <a:gsLst>
              <a:gs pos="45000">
                <a:srgbClr val="FFC000">
                  <a:alpha val="60000"/>
                </a:srgbClr>
              </a:gs>
              <a:gs pos="100000">
                <a:srgbClr val="FFFFFF">
                  <a:alpha val="1176"/>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latin typeface="Arial" panose="020B0604020202020204"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9DE30C54-C5CB-4B6D-846A-F5EF1B3FC979}"/>
              </a:ext>
            </a:extLst>
          </p:cNvPr>
          <p:cNvSpPr/>
          <p:nvPr userDrawn="1"/>
        </p:nvSpPr>
        <p:spPr>
          <a:xfrm>
            <a:off x="6841330" y="5616996"/>
            <a:ext cx="2644793" cy="1225764"/>
          </a:xfrm>
          <a:custGeom>
            <a:avLst/>
            <a:gdLst>
              <a:gd name="connsiteX0" fmla="*/ 2337305 w 2644793"/>
              <a:gd name="connsiteY0" fmla="*/ 1360 h 1225764"/>
              <a:gd name="connsiteX1" fmla="*/ 2602720 w 2644793"/>
              <a:gd name="connsiteY1" fmla="*/ 174392 h 1225764"/>
              <a:gd name="connsiteX2" fmla="*/ 2470403 w 2644793"/>
              <a:gd name="connsiteY2" fmla="*/ 632788 h 1225764"/>
              <a:gd name="connsiteX3" fmla="*/ 1396190 w 2644793"/>
              <a:gd name="connsiteY3" fmla="*/ 1225764 h 1225764"/>
              <a:gd name="connsiteX4" fmla="*/ 0 w 2644793"/>
              <a:gd name="connsiteY4" fmla="*/ 1225764 h 1225764"/>
              <a:gd name="connsiteX5" fmla="*/ 2144324 w 2644793"/>
              <a:gd name="connsiteY5" fmla="*/ 42075 h 1225764"/>
              <a:gd name="connsiteX6" fmla="*/ 2337305 w 2644793"/>
              <a:gd name="connsiteY6" fmla="*/ 1360 h 122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793" h="1225764">
                <a:moveTo>
                  <a:pt x="2337305" y="1360"/>
                </a:moveTo>
                <a:cubicBezTo>
                  <a:pt x="2445170" y="11070"/>
                  <a:pt x="2546442" y="72442"/>
                  <a:pt x="2602720" y="174392"/>
                </a:cubicBezTo>
                <a:cubicBezTo>
                  <a:pt x="2692764" y="337512"/>
                  <a:pt x="2633524" y="542743"/>
                  <a:pt x="2470403" y="632788"/>
                </a:cubicBezTo>
                <a:lnTo>
                  <a:pt x="1396190" y="1225764"/>
                </a:lnTo>
                <a:lnTo>
                  <a:pt x="0" y="1225764"/>
                </a:lnTo>
                <a:lnTo>
                  <a:pt x="2144324" y="42075"/>
                </a:lnTo>
                <a:cubicBezTo>
                  <a:pt x="2205494" y="8309"/>
                  <a:pt x="2272586" y="-4465"/>
                  <a:pt x="2337305" y="1360"/>
                </a:cubicBezTo>
                <a:close/>
              </a:path>
            </a:pathLst>
          </a:custGeom>
          <a:gradFill flip="none" rotWithShape="1">
            <a:gsLst>
              <a:gs pos="0">
                <a:srgbClr val="FFC000"/>
              </a:gs>
              <a:gs pos="77000">
                <a:srgbClr val="C0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1">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A543AC2F-F82A-40F3-B5D1-E2D0A9E45243}"/>
              </a:ext>
            </a:extLst>
          </p:cNvPr>
          <p:cNvCxnSpPr>
            <a:cxnSpLocks/>
          </p:cNvCxnSpPr>
          <p:nvPr userDrawn="1"/>
        </p:nvCxnSpPr>
        <p:spPr>
          <a:xfrm flipV="1">
            <a:off x="8600660" y="5307016"/>
            <a:ext cx="1770926" cy="94146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927E8C9-9C40-499D-BE0F-6AF363D0D7D6}"/>
              </a:ext>
            </a:extLst>
          </p:cNvPr>
          <p:cNvGrpSpPr/>
          <p:nvPr userDrawn="1"/>
        </p:nvGrpSpPr>
        <p:grpSpPr>
          <a:xfrm rot="3600000">
            <a:off x="11399347" y="2077947"/>
            <a:ext cx="929484" cy="1086606"/>
            <a:chOff x="10694596" y="33993"/>
            <a:chExt cx="1223883" cy="1300703"/>
          </a:xfrm>
          <a:solidFill>
            <a:srgbClr val="FFC000"/>
          </a:solidFill>
        </p:grpSpPr>
        <p:sp>
          <p:nvSpPr>
            <p:cNvPr id="13" name="Oval 12">
              <a:extLst>
                <a:ext uri="{FF2B5EF4-FFF2-40B4-BE49-F238E27FC236}">
                  <a16:creationId xmlns:a16="http://schemas.microsoft.com/office/drawing/2014/main" id="{E3AC5411-E3A3-4DC9-B80A-26228AC31F1A}"/>
                </a:ext>
              </a:extLst>
            </p:cNvPr>
            <p:cNvSpPr/>
            <p:nvPr/>
          </p:nvSpPr>
          <p:spPr>
            <a:xfrm>
              <a:off x="10694596"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F224FC48-C6E3-4DCC-9CFD-04CBAF590029}"/>
                </a:ext>
              </a:extLst>
            </p:cNvPr>
            <p:cNvSpPr/>
            <p:nvPr/>
          </p:nvSpPr>
          <p:spPr>
            <a:xfrm>
              <a:off x="10978657"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18051794-44B0-405F-8B57-3F769378AF77}"/>
                </a:ext>
              </a:extLst>
            </p:cNvPr>
            <p:cNvSpPr/>
            <p:nvPr/>
          </p:nvSpPr>
          <p:spPr>
            <a:xfrm>
              <a:off x="11262718"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16C3F1A2-FD13-430E-B9EA-C58598CD4DA2}"/>
                </a:ext>
              </a:extLst>
            </p:cNvPr>
            <p:cNvSpPr/>
            <p:nvPr/>
          </p:nvSpPr>
          <p:spPr>
            <a:xfrm>
              <a:off x="11546779"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ACB650C6-387B-4111-98E8-7E5E152DBF90}"/>
                </a:ext>
              </a:extLst>
            </p:cNvPr>
            <p:cNvSpPr/>
            <p:nvPr/>
          </p:nvSpPr>
          <p:spPr>
            <a:xfrm>
              <a:off x="11830841"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2CF9AFE7-5754-4EDA-9463-25F92736D68E}"/>
                </a:ext>
              </a:extLst>
            </p:cNvPr>
            <p:cNvSpPr/>
            <p:nvPr/>
          </p:nvSpPr>
          <p:spPr>
            <a:xfrm>
              <a:off x="10694596"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7AB4638C-056D-471E-BFAC-DC09622C289A}"/>
                </a:ext>
              </a:extLst>
            </p:cNvPr>
            <p:cNvSpPr/>
            <p:nvPr/>
          </p:nvSpPr>
          <p:spPr>
            <a:xfrm>
              <a:off x="10978657"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2F0FDB4D-4064-4769-B9EB-A5F29DBCD60D}"/>
                </a:ext>
              </a:extLst>
            </p:cNvPr>
            <p:cNvSpPr/>
            <p:nvPr/>
          </p:nvSpPr>
          <p:spPr>
            <a:xfrm>
              <a:off x="11262718"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103467F7-B17C-4BDD-90AE-DC3CAE2BEFEA}"/>
                </a:ext>
              </a:extLst>
            </p:cNvPr>
            <p:cNvSpPr/>
            <p:nvPr/>
          </p:nvSpPr>
          <p:spPr>
            <a:xfrm>
              <a:off x="11546779"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ABBD20B5-8BDA-4DD9-A254-953761C8B7F3}"/>
                </a:ext>
              </a:extLst>
            </p:cNvPr>
            <p:cNvSpPr/>
            <p:nvPr/>
          </p:nvSpPr>
          <p:spPr>
            <a:xfrm>
              <a:off x="11830841"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D6B2D00E-6D94-4B48-A04A-447BBAB0239F}"/>
                </a:ext>
              </a:extLst>
            </p:cNvPr>
            <p:cNvSpPr/>
            <p:nvPr/>
          </p:nvSpPr>
          <p:spPr>
            <a:xfrm>
              <a:off x="10694596"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5363486C-E0ED-4803-9018-0F003B9F2E2A}"/>
                </a:ext>
              </a:extLst>
            </p:cNvPr>
            <p:cNvSpPr/>
            <p:nvPr/>
          </p:nvSpPr>
          <p:spPr>
            <a:xfrm>
              <a:off x="10978657"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A3A2D47A-73F4-47E5-AF5C-CDB52D359C81}"/>
                </a:ext>
              </a:extLst>
            </p:cNvPr>
            <p:cNvSpPr/>
            <p:nvPr/>
          </p:nvSpPr>
          <p:spPr>
            <a:xfrm>
              <a:off x="11262718"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DCDE3120-031F-4407-91A9-24636D312EE6}"/>
                </a:ext>
              </a:extLst>
            </p:cNvPr>
            <p:cNvSpPr/>
            <p:nvPr/>
          </p:nvSpPr>
          <p:spPr>
            <a:xfrm>
              <a:off x="11546779"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4F65F5EC-73AE-4A61-ABFE-35AD4F299E1D}"/>
                </a:ext>
              </a:extLst>
            </p:cNvPr>
            <p:cNvSpPr/>
            <p:nvPr/>
          </p:nvSpPr>
          <p:spPr>
            <a:xfrm>
              <a:off x="11830841"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C34D0204-E171-4F6E-BB79-793EF3EEC754}"/>
                </a:ext>
              </a:extLst>
            </p:cNvPr>
            <p:cNvSpPr/>
            <p:nvPr/>
          </p:nvSpPr>
          <p:spPr>
            <a:xfrm>
              <a:off x="10694596"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23BC2A02-4867-4DFB-AA3A-0B9AF2A5BF6D}"/>
                </a:ext>
              </a:extLst>
            </p:cNvPr>
            <p:cNvSpPr/>
            <p:nvPr/>
          </p:nvSpPr>
          <p:spPr>
            <a:xfrm>
              <a:off x="10978657"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90BD3389-BFC2-4972-AFDB-B893CAAC9DA5}"/>
                </a:ext>
              </a:extLst>
            </p:cNvPr>
            <p:cNvSpPr/>
            <p:nvPr/>
          </p:nvSpPr>
          <p:spPr>
            <a:xfrm>
              <a:off x="11262718"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31" name="Oval 30">
              <a:extLst>
                <a:ext uri="{FF2B5EF4-FFF2-40B4-BE49-F238E27FC236}">
                  <a16:creationId xmlns:a16="http://schemas.microsoft.com/office/drawing/2014/main" id="{B5ECF33E-1016-4A11-94F9-3F1C54A0A878}"/>
                </a:ext>
              </a:extLst>
            </p:cNvPr>
            <p:cNvSpPr/>
            <p:nvPr/>
          </p:nvSpPr>
          <p:spPr>
            <a:xfrm>
              <a:off x="11546779"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32" name="Oval 31">
              <a:extLst>
                <a:ext uri="{FF2B5EF4-FFF2-40B4-BE49-F238E27FC236}">
                  <a16:creationId xmlns:a16="http://schemas.microsoft.com/office/drawing/2014/main" id="{4290711A-98D0-4A8D-93D3-EDD0AF8ACBB2}"/>
                </a:ext>
              </a:extLst>
            </p:cNvPr>
            <p:cNvSpPr/>
            <p:nvPr/>
          </p:nvSpPr>
          <p:spPr>
            <a:xfrm>
              <a:off x="11830841"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33" name="Oval 32">
              <a:extLst>
                <a:ext uri="{FF2B5EF4-FFF2-40B4-BE49-F238E27FC236}">
                  <a16:creationId xmlns:a16="http://schemas.microsoft.com/office/drawing/2014/main" id="{AC97882E-1D61-45C2-AA9D-150A4450D0D5}"/>
                </a:ext>
              </a:extLst>
            </p:cNvPr>
            <p:cNvSpPr/>
            <p:nvPr/>
          </p:nvSpPr>
          <p:spPr>
            <a:xfrm>
              <a:off x="10694596"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34" name="Oval 33">
              <a:extLst>
                <a:ext uri="{FF2B5EF4-FFF2-40B4-BE49-F238E27FC236}">
                  <a16:creationId xmlns:a16="http://schemas.microsoft.com/office/drawing/2014/main" id="{A41D94B2-E4D9-4E4F-86CB-591C7622084E}"/>
                </a:ext>
              </a:extLst>
            </p:cNvPr>
            <p:cNvSpPr/>
            <p:nvPr/>
          </p:nvSpPr>
          <p:spPr>
            <a:xfrm>
              <a:off x="10978657"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35" name="Oval 34">
              <a:extLst>
                <a:ext uri="{FF2B5EF4-FFF2-40B4-BE49-F238E27FC236}">
                  <a16:creationId xmlns:a16="http://schemas.microsoft.com/office/drawing/2014/main" id="{22AAA9D2-09C6-4839-A2C9-12079D3B961E}"/>
                </a:ext>
              </a:extLst>
            </p:cNvPr>
            <p:cNvSpPr/>
            <p:nvPr/>
          </p:nvSpPr>
          <p:spPr>
            <a:xfrm>
              <a:off x="11262718"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36" name="Oval 35">
              <a:extLst>
                <a:ext uri="{FF2B5EF4-FFF2-40B4-BE49-F238E27FC236}">
                  <a16:creationId xmlns:a16="http://schemas.microsoft.com/office/drawing/2014/main" id="{77FDF9ED-2ECC-44DD-80C9-C9434FB6948A}"/>
                </a:ext>
              </a:extLst>
            </p:cNvPr>
            <p:cNvSpPr/>
            <p:nvPr/>
          </p:nvSpPr>
          <p:spPr>
            <a:xfrm>
              <a:off x="11546779"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37" name="Oval 36">
              <a:extLst>
                <a:ext uri="{FF2B5EF4-FFF2-40B4-BE49-F238E27FC236}">
                  <a16:creationId xmlns:a16="http://schemas.microsoft.com/office/drawing/2014/main" id="{1DB76AEF-CB0A-4D29-BD2F-D917465857E3}"/>
                </a:ext>
              </a:extLst>
            </p:cNvPr>
            <p:cNvSpPr/>
            <p:nvPr/>
          </p:nvSpPr>
          <p:spPr>
            <a:xfrm>
              <a:off x="11830841"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38" name="Oval 37">
              <a:extLst>
                <a:ext uri="{FF2B5EF4-FFF2-40B4-BE49-F238E27FC236}">
                  <a16:creationId xmlns:a16="http://schemas.microsoft.com/office/drawing/2014/main" id="{9B70B213-9E19-4322-93A6-F8AE98F7E800}"/>
                </a:ext>
              </a:extLst>
            </p:cNvPr>
            <p:cNvSpPr/>
            <p:nvPr/>
          </p:nvSpPr>
          <p:spPr>
            <a:xfrm>
              <a:off x="10694596"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14532B74-DB6A-4D18-AE6F-60B141871ABA}"/>
                </a:ext>
              </a:extLst>
            </p:cNvPr>
            <p:cNvSpPr/>
            <p:nvPr/>
          </p:nvSpPr>
          <p:spPr>
            <a:xfrm>
              <a:off x="10978657"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40" name="Oval 39">
              <a:extLst>
                <a:ext uri="{FF2B5EF4-FFF2-40B4-BE49-F238E27FC236}">
                  <a16:creationId xmlns:a16="http://schemas.microsoft.com/office/drawing/2014/main" id="{D4E25F78-1164-488A-ACE4-41D1A030BC2C}"/>
                </a:ext>
              </a:extLst>
            </p:cNvPr>
            <p:cNvSpPr/>
            <p:nvPr/>
          </p:nvSpPr>
          <p:spPr>
            <a:xfrm>
              <a:off x="11262718"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41" name="Oval 40">
              <a:extLst>
                <a:ext uri="{FF2B5EF4-FFF2-40B4-BE49-F238E27FC236}">
                  <a16:creationId xmlns:a16="http://schemas.microsoft.com/office/drawing/2014/main" id="{8E1F2C56-FB74-42D4-96D5-BE8A1343B70C}"/>
                </a:ext>
              </a:extLst>
            </p:cNvPr>
            <p:cNvSpPr/>
            <p:nvPr/>
          </p:nvSpPr>
          <p:spPr>
            <a:xfrm>
              <a:off x="11546779"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42" name="Oval 41">
              <a:extLst>
                <a:ext uri="{FF2B5EF4-FFF2-40B4-BE49-F238E27FC236}">
                  <a16:creationId xmlns:a16="http://schemas.microsoft.com/office/drawing/2014/main" id="{708A4D94-4D2D-4F2D-9616-59CE576BBC4D}"/>
                </a:ext>
              </a:extLst>
            </p:cNvPr>
            <p:cNvSpPr/>
            <p:nvPr/>
          </p:nvSpPr>
          <p:spPr>
            <a:xfrm>
              <a:off x="11830841"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grpSp>
      <p:pic>
        <p:nvPicPr>
          <p:cNvPr id="4" name="Picture 3">
            <a:extLst>
              <a:ext uri="{FF2B5EF4-FFF2-40B4-BE49-F238E27FC236}">
                <a16:creationId xmlns:a16="http://schemas.microsoft.com/office/drawing/2014/main" id="{40FAF1B6-28CE-A0D6-76B8-257CDF6B4CE8}"/>
              </a:ext>
            </a:extLst>
          </p:cNvPr>
          <p:cNvPicPr>
            <a:picLocks noChangeAspect="1"/>
          </p:cNvPicPr>
          <p:nvPr userDrawn="1"/>
        </p:nvPicPr>
        <p:blipFill>
          <a:blip r:embed="rId4"/>
          <a:srcRect/>
          <a:stretch/>
        </p:blipFill>
        <p:spPr bwMode="black">
          <a:xfrm>
            <a:off x="80825" y="6275824"/>
            <a:ext cx="1590471" cy="478852"/>
          </a:xfrm>
          <a:prstGeom prst="rect">
            <a:avLst/>
          </a:prstGeom>
        </p:spPr>
      </p:pic>
      <p:cxnSp>
        <p:nvCxnSpPr>
          <p:cNvPr id="5" name="Straight Connector 4">
            <a:extLst>
              <a:ext uri="{FF2B5EF4-FFF2-40B4-BE49-F238E27FC236}">
                <a16:creationId xmlns:a16="http://schemas.microsoft.com/office/drawing/2014/main" id="{26BFA154-C940-1675-7249-EE80CA3942A1}"/>
              </a:ext>
            </a:extLst>
          </p:cNvPr>
          <p:cNvCxnSpPr>
            <a:cxnSpLocks/>
          </p:cNvCxnSpPr>
          <p:nvPr userDrawn="1"/>
        </p:nvCxnSpPr>
        <p:spPr>
          <a:xfrm>
            <a:off x="1735691" y="6352690"/>
            <a:ext cx="0" cy="32512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2F3033A9-E09D-7A59-E817-24C6D69F60DC}"/>
              </a:ext>
            </a:extLst>
          </p:cNvPr>
          <p:cNvGrpSpPr/>
          <p:nvPr userDrawn="1"/>
        </p:nvGrpSpPr>
        <p:grpSpPr>
          <a:xfrm>
            <a:off x="1892310" y="6280167"/>
            <a:ext cx="470167" cy="470166"/>
            <a:chOff x="3697222" y="2122826"/>
            <a:chExt cx="4353873" cy="4353873"/>
          </a:xfrm>
        </p:grpSpPr>
        <p:sp>
          <p:nvSpPr>
            <p:cNvPr id="43" name="Oval 42">
              <a:extLst>
                <a:ext uri="{FF2B5EF4-FFF2-40B4-BE49-F238E27FC236}">
                  <a16:creationId xmlns:a16="http://schemas.microsoft.com/office/drawing/2014/main" id="{79FBCF28-2EB6-E662-1866-AFA04074265A}"/>
                </a:ext>
              </a:extLst>
            </p:cNvPr>
            <p:cNvSpPr/>
            <p:nvPr userDrawn="1"/>
          </p:nvSpPr>
          <p:spPr>
            <a:xfrm>
              <a:off x="3697222" y="2122826"/>
              <a:ext cx="4353873" cy="4353873"/>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44" name="Picture 43" descr="A yellow letter m on a black background&#10;&#10;Description automatically generated">
              <a:extLst>
                <a:ext uri="{FF2B5EF4-FFF2-40B4-BE49-F238E27FC236}">
                  <a16:creationId xmlns:a16="http://schemas.microsoft.com/office/drawing/2014/main" id="{63E8454C-D084-7AE3-6A32-91039A7013C7}"/>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25785" t="22210" r="25639" b="21565"/>
            <a:stretch/>
          </p:blipFill>
          <p:spPr>
            <a:xfrm>
              <a:off x="4678997" y="3262252"/>
              <a:ext cx="2390324" cy="2075029"/>
            </a:xfrm>
            <a:prstGeom prst="rect">
              <a:avLst/>
            </a:prstGeom>
          </p:spPr>
        </p:pic>
      </p:grpSp>
      <p:sp>
        <p:nvSpPr>
          <p:cNvPr id="45" name="Slide Number Placeholder 4">
            <a:extLst>
              <a:ext uri="{FF2B5EF4-FFF2-40B4-BE49-F238E27FC236}">
                <a16:creationId xmlns:a16="http://schemas.microsoft.com/office/drawing/2014/main" id="{E7B8E4B5-531F-B43D-1115-F769C0671437}"/>
              </a:ext>
            </a:extLst>
          </p:cNvPr>
          <p:cNvSpPr>
            <a:spLocks noGrp="1"/>
          </p:cNvSpPr>
          <p:nvPr>
            <p:ph type="sldNum" sz="quarter" idx="12"/>
          </p:nvPr>
        </p:nvSpPr>
        <p:spPr>
          <a:xfrm>
            <a:off x="10734716" y="6481818"/>
            <a:ext cx="448535" cy="246349"/>
          </a:xfrm>
          <a:noFill/>
        </p:spPr>
        <p:txBody>
          <a:bodyPr wrap="square" rtlCol="0">
            <a:spAutoFit/>
          </a:bodyPr>
          <a:lstStyle>
            <a:lvl1pPr>
              <a:defRPr lang="en-IN" sz="1001" b="1" smtClean="0">
                <a:solidFill>
                  <a:schemeClr val="tx1"/>
                </a:solidFill>
                <a:latin typeface="Arial" panose="020B0604020202020204" pitchFamily="34" charset="0"/>
                <a:cs typeface="Arial" panose="020B0604020202020204" pitchFamily="34" charset="0"/>
              </a:defRPr>
            </a:lvl1pPr>
          </a:lstStyle>
          <a:p>
            <a:pPr algn="l"/>
            <a:fld id="{CE92D437-D0D5-4854-BFC5-431F549A7304}" type="slidenum">
              <a:rPr lang="en-US" smtClean="0"/>
              <a:pPr algn="l"/>
              <a:t>‹#›</a:t>
            </a:fld>
            <a:endParaRPr lang="en-US"/>
          </a:p>
        </p:txBody>
      </p:sp>
    </p:spTree>
    <p:extLst>
      <p:ext uri="{BB962C8B-B14F-4D97-AF65-F5344CB8AC3E}">
        <p14:creationId xmlns:p14="http://schemas.microsoft.com/office/powerpoint/2010/main" val="550533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F3E8-C0A1-472A-920B-D2E5C225AFAD}"/>
              </a:ext>
            </a:extLst>
          </p:cNvPr>
          <p:cNvSpPr>
            <a:spLocks noGrp="1"/>
          </p:cNvSpPr>
          <p:nvPr>
            <p:ph type="title"/>
          </p:nvPr>
        </p:nvSpPr>
        <p:spPr>
          <a:xfrm>
            <a:off x="419970" y="326511"/>
            <a:ext cx="11233913" cy="535531"/>
          </a:xfrm>
          <a:noFill/>
        </p:spPr>
        <p:txBody>
          <a:bodyPr wrap="square">
            <a:spAutoFit/>
          </a:bodyPr>
          <a:lstStyle>
            <a:lvl1pPr>
              <a:defRPr lang="en-IN" sz="3200" b="1" dirty="0">
                <a:solidFill>
                  <a:schemeClr val="tx1"/>
                </a:solidFill>
                <a:latin typeface="Arial" panose="020B0604020202020204" pitchFamily="34" charset="0"/>
                <a:ea typeface="+mn-ea"/>
                <a:cs typeface="Arial" panose="020B0604020202020204" pitchFamily="34" charset="0"/>
              </a:defRPr>
            </a:lvl1pPr>
          </a:lstStyle>
          <a:p>
            <a:pPr marL="0" lvl="0"/>
            <a:r>
              <a:rPr lang="en-US"/>
              <a:t>Click to edit Master title style</a:t>
            </a:r>
            <a:endParaRPr lang="en-IN"/>
          </a:p>
        </p:txBody>
      </p:sp>
      <p:grpSp>
        <p:nvGrpSpPr>
          <p:cNvPr id="7" name="Group 6">
            <a:extLst>
              <a:ext uri="{FF2B5EF4-FFF2-40B4-BE49-F238E27FC236}">
                <a16:creationId xmlns:a16="http://schemas.microsoft.com/office/drawing/2014/main" id="{BE0E38A1-0DB7-4452-B6A1-5E58D89CEB51}"/>
              </a:ext>
            </a:extLst>
          </p:cNvPr>
          <p:cNvGrpSpPr/>
          <p:nvPr userDrawn="1"/>
        </p:nvGrpSpPr>
        <p:grpSpPr>
          <a:xfrm>
            <a:off x="11471092" y="6185799"/>
            <a:ext cx="601883" cy="639661"/>
            <a:chOff x="10694596" y="33993"/>
            <a:chExt cx="1223883" cy="1300703"/>
          </a:xfrm>
          <a:solidFill>
            <a:srgbClr val="FFC000">
              <a:alpha val="50000"/>
            </a:srgbClr>
          </a:solidFill>
        </p:grpSpPr>
        <p:sp>
          <p:nvSpPr>
            <p:cNvPr id="8" name="Oval 7">
              <a:extLst>
                <a:ext uri="{FF2B5EF4-FFF2-40B4-BE49-F238E27FC236}">
                  <a16:creationId xmlns:a16="http://schemas.microsoft.com/office/drawing/2014/main" id="{B497EF23-F8F4-4500-B512-B15C20599F9C}"/>
                </a:ext>
              </a:extLst>
            </p:cNvPr>
            <p:cNvSpPr/>
            <p:nvPr/>
          </p:nvSpPr>
          <p:spPr>
            <a:xfrm>
              <a:off x="10694596"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BDA1AAC1-C531-495B-85DA-A631DE8C2F54}"/>
                </a:ext>
              </a:extLst>
            </p:cNvPr>
            <p:cNvSpPr/>
            <p:nvPr/>
          </p:nvSpPr>
          <p:spPr>
            <a:xfrm>
              <a:off x="10978657"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C64F109C-5EB8-418E-AEF4-4460258DF11D}"/>
                </a:ext>
              </a:extLst>
            </p:cNvPr>
            <p:cNvSpPr/>
            <p:nvPr/>
          </p:nvSpPr>
          <p:spPr>
            <a:xfrm>
              <a:off x="11262718"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7EE2C450-F001-4B0F-8139-A26D280F7A06}"/>
                </a:ext>
              </a:extLst>
            </p:cNvPr>
            <p:cNvSpPr/>
            <p:nvPr/>
          </p:nvSpPr>
          <p:spPr>
            <a:xfrm>
              <a:off x="11546779"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99CDDE02-C228-436C-9737-D4BCCAB1EDF3}"/>
                </a:ext>
              </a:extLst>
            </p:cNvPr>
            <p:cNvSpPr/>
            <p:nvPr/>
          </p:nvSpPr>
          <p:spPr>
            <a:xfrm>
              <a:off x="11830841"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54B0484B-5BC8-4F1B-9895-CE887A0C2FE8}"/>
                </a:ext>
              </a:extLst>
            </p:cNvPr>
            <p:cNvSpPr/>
            <p:nvPr/>
          </p:nvSpPr>
          <p:spPr>
            <a:xfrm>
              <a:off x="10694596"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C184C14D-F735-496C-88A4-259528903B10}"/>
                </a:ext>
              </a:extLst>
            </p:cNvPr>
            <p:cNvSpPr/>
            <p:nvPr/>
          </p:nvSpPr>
          <p:spPr>
            <a:xfrm>
              <a:off x="10978657"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35ECBC6D-6804-4739-9A17-4B5A2995968D}"/>
                </a:ext>
              </a:extLst>
            </p:cNvPr>
            <p:cNvSpPr/>
            <p:nvPr/>
          </p:nvSpPr>
          <p:spPr>
            <a:xfrm>
              <a:off x="11262718"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2CAA33B7-49B0-4162-B664-54A83927E093}"/>
                </a:ext>
              </a:extLst>
            </p:cNvPr>
            <p:cNvSpPr/>
            <p:nvPr/>
          </p:nvSpPr>
          <p:spPr>
            <a:xfrm>
              <a:off x="11546779"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1B3A09E2-6956-41AA-BB93-13B31C495210}"/>
                </a:ext>
              </a:extLst>
            </p:cNvPr>
            <p:cNvSpPr/>
            <p:nvPr/>
          </p:nvSpPr>
          <p:spPr>
            <a:xfrm>
              <a:off x="11830841"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9633C255-3AA3-47BD-B8FC-08F004FDF1F5}"/>
                </a:ext>
              </a:extLst>
            </p:cNvPr>
            <p:cNvSpPr/>
            <p:nvPr/>
          </p:nvSpPr>
          <p:spPr>
            <a:xfrm>
              <a:off x="10694596"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55D6EC3E-F515-424F-9A66-D729FFAB8953}"/>
                </a:ext>
              </a:extLst>
            </p:cNvPr>
            <p:cNvSpPr/>
            <p:nvPr/>
          </p:nvSpPr>
          <p:spPr>
            <a:xfrm>
              <a:off x="10978657"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38B885E4-C51A-4522-9D14-74D626A350A6}"/>
                </a:ext>
              </a:extLst>
            </p:cNvPr>
            <p:cNvSpPr/>
            <p:nvPr/>
          </p:nvSpPr>
          <p:spPr>
            <a:xfrm>
              <a:off x="11262718"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6AE6A1AB-883A-4A10-B906-C751D508B645}"/>
                </a:ext>
              </a:extLst>
            </p:cNvPr>
            <p:cNvSpPr/>
            <p:nvPr/>
          </p:nvSpPr>
          <p:spPr>
            <a:xfrm>
              <a:off x="11546779"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B2C5D7B2-5FD2-452B-9632-5BE38D6BADD4}"/>
                </a:ext>
              </a:extLst>
            </p:cNvPr>
            <p:cNvSpPr/>
            <p:nvPr/>
          </p:nvSpPr>
          <p:spPr>
            <a:xfrm>
              <a:off x="11830841"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88546940-19B8-4EF3-87C1-36D54E5F8924}"/>
                </a:ext>
              </a:extLst>
            </p:cNvPr>
            <p:cNvSpPr/>
            <p:nvPr/>
          </p:nvSpPr>
          <p:spPr>
            <a:xfrm>
              <a:off x="10694596"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A3441B2-5E2B-4A58-90FA-7318DABF0CB1}"/>
                </a:ext>
              </a:extLst>
            </p:cNvPr>
            <p:cNvSpPr/>
            <p:nvPr/>
          </p:nvSpPr>
          <p:spPr>
            <a:xfrm>
              <a:off x="10978657"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97472B0D-2C38-4309-97AB-B13A64E11036}"/>
                </a:ext>
              </a:extLst>
            </p:cNvPr>
            <p:cNvSpPr/>
            <p:nvPr/>
          </p:nvSpPr>
          <p:spPr>
            <a:xfrm>
              <a:off x="11262718"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F624CAA3-8399-4317-A1A5-A19FEDDE3922}"/>
                </a:ext>
              </a:extLst>
            </p:cNvPr>
            <p:cNvSpPr/>
            <p:nvPr/>
          </p:nvSpPr>
          <p:spPr>
            <a:xfrm>
              <a:off x="11546779"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1E261DD7-EB3E-46EE-814E-A4BA8F16F451}"/>
                </a:ext>
              </a:extLst>
            </p:cNvPr>
            <p:cNvSpPr/>
            <p:nvPr/>
          </p:nvSpPr>
          <p:spPr>
            <a:xfrm>
              <a:off x="11830841"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BE10AD50-3B04-426F-80C8-AA85D332D072}"/>
                </a:ext>
              </a:extLst>
            </p:cNvPr>
            <p:cNvSpPr/>
            <p:nvPr/>
          </p:nvSpPr>
          <p:spPr>
            <a:xfrm>
              <a:off x="10694596"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2700DE92-C8E6-4016-85CC-58B7451A6CD7}"/>
                </a:ext>
              </a:extLst>
            </p:cNvPr>
            <p:cNvSpPr/>
            <p:nvPr/>
          </p:nvSpPr>
          <p:spPr>
            <a:xfrm>
              <a:off x="10978657"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F5AFFA84-3832-4F37-935A-DB1164640974}"/>
                </a:ext>
              </a:extLst>
            </p:cNvPr>
            <p:cNvSpPr/>
            <p:nvPr/>
          </p:nvSpPr>
          <p:spPr>
            <a:xfrm>
              <a:off x="11262718"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31" name="Oval 30">
              <a:extLst>
                <a:ext uri="{FF2B5EF4-FFF2-40B4-BE49-F238E27FC236}">
                  <a16:creationId xmlns:a16="http://schemas.microsoft.com/office/drawing/2014/main" id="{F7185270-EDDB-4C7E-922B-DDA7D2EDE0DB}"/>
                </a:ext>
              </a:extLst>
            </p:cNvPr>
            <p:cNvSpPr/>
            <p:nvPr/>
          </p:nvSpPr>
          <p:spPr>
            <a:xfrm>
              <a:off x="11546779"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32" name="Oval 31">
              <a:extLst>
                <a:ext uri="{FF2B5EF4-FFF2-40B4-BE49-F238E27FC236}">
                  <a16:creationId xmlns:a16="http://schemas.microsoft.com/office/drawing/2014/main" id="{F4E0C719-E8AB-4981-9837-55B768A7B9E0}"/>
                </a:ext>
              </a:extLst>
            </p:cNvPr>
            <p:cNvSpPr/>
            <p:nvPr/>
          </p:nvSpPr>
          <p:spPr>
            <a:xfrm>
              <a:off x="11830841"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33" name="Oval 32">
              <a:extLst>
                <a:ext uri="{FF2B5EF4-FFF2-40B4-BE49-F238E27FC236}">
                  <a16:creationId xmlns:a16="http://schemas.microsoft.com/office/drawing/2014/main" id="{502FBD26-2A34-49DF-A076-CC00C5E13D9F}"/>
                </a:ext>
              </a:extLst>
            </p:cNvPr>
            <p:cNvSpPr/>
            <p:nvPr/>
          </p:nvSpPr>
          <p:spPr>
            <a:xfrm>
              <a:off x="10694596"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34" name="Oval 33">
              <a:extLst>
                <a:ext uri="{FF2B5EF4-FFF2-40B4-BE49-F238E27FC236}">
                  <a16:creationId xmlns:a16="http://schemas.microsoft.com/office/drawing/2014/main" id="{35443BDF-A164-493D-A8C7-231775BBA94D}"/>
                </a:ext>
              </a:extLst>
            </p:cNvPr>
            <p:cNvSpPr/>
            <p:nvPr/>
          </p:nvSpPr>
          <p:spPr>
            <a:xfrm>
              <a:off x="10978657"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35" name="Oval 34">
              <a:extLst>
                <a:ext uri="{FF2B5EF4-FFF2-40B4-BE49-F238E27FC236}">
                  <a16:creationId xmlns:a16="http://schemas.microsoft.com/office/drawing/2014/main" id="{2AE94E19-3A29-4900-8B3E-80E9187A2499}"/>
                </a:ext>
              </a:extLst>
            </p:cNvPr>
            <p:cNvSpPr/>
            <p:nvPr/>
          </p:nvSpPr>
          <p:spPr>
            <a:xfrm>
              <a:off x="11262718"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36" name="Oval 35">
              <a:extLst>
                <a:ext uri="{FF2B5EF4-FFF2-40B4-BE49-F238E27FC236}">
                  <a16:creationId xmlns:a16="http://schemas.microsoft.com/office/drawing/2014/main" id="{14332E36-C68C-4345-9695-089A745E7671}"/>
                </a:ext>
              </a:extLst>
            </p:cNvPr>
            <p:cNvSpPr/>
            <p:nvPr/>
          </p:nvSpPr>
          <p:spPr>
            <a:xfrm>
              <a:off x="11546779"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37" name="Oval 36">
              <a:extLst>
                <a:ext uri="{FF2B5EF4-FFF2-40B4-BE49-F238E27FC236}">
                  <a16:creationId xmlns:a16="http://schemas.microsoft.com/office/drawing/2014/main" id="{672E1D54-927A-4030-8019-0ECADF6A6059}"/>
                </a:ext>
              </a:extLst>
            </p:cNvPr>
            <p:cNvSpPr/>
            <p:nvPr/>
          </p:nvSpPr>
          <p:spPr>
            <a:xfrm>
              <a:off x="11830841"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grpSp>
      <p:sp>
        <p:nvSpPr>
          <p:cNvPr id="44" name="Slide Number Placeholder 4">
            <a:extLst>
              <a:ext uri="{FF2B5EF4-FFF2-40B4-BE49-F238E27FC236}">
                <a16:creationId xmlns:a16="http://schemas.microsoft.com/office/drawing/2014/main" id="{7C18CFB6-408A-4161-85E8-D65A5D8807C6}"/>
              </a:ext>
            </a:extLst>
          </p:cNvPr>
          <p:cNvSpPr>
            <a:spLocks noGrp="1"/>
          </p:cNvSpPr>
          <p:nvPr>
            <p:ph type="sldNum" sz="quarter" idx="12"/>
          </p:nvPr>
        </p:nvSpPr>
        <p:spPr>
          <a:xfrm>
            <a:off x="10734716" y="6481818"/>
            <a:ext cx="448535" cy="246349"/>
          </a:xfrm>
          <a:noFill/>
        </p:spPr>
        <p:txBody>
          <a:bodyPr wrap="square" rtlCol="0">
            <a:spAutoFit/>
          </a:bodyPr>
          <a:lstStyle>
            <a:lvl1pPr>
              <a:defRPr lang="en-IN" sz="1001" b="1" smtClean="0">
                <a:solidFill>
                  <a:schemeClr val="tx1"/>
                </a:solidFill>
                <a:latin typeface="Arial" panose="020B0604020202020204" pitchFamily="34" charset="0"/>
                <a:cs typeface="Arial" panose="020B0604020202020204" pitchFamily="34" charset="0"/>
              </a:defRPr>
            </a:lvl1pPr>
          </a:lstStyle>
          <a:p>
            <a:pPr algn="l"/>
            <a:fld id="{CE92D437-D0D5-4854-BFC5-431F549A7304}" type="slidenum">
              <a:rPr lang="en-US" smtClean="0"/>
              <a:pPr algn="l"/>
              <a:t>‹#›</a:t>
            </a:fld>
            <a:endParaRPr lang="en-US"/>
          </a:p>
        </p:txBody>
      </p:sp>
      <p:pic>
        <p:nvPicPr>
          <p:cNvPr id="45" name="Picture 44">
            <a:extLst>
              <a:ext uri="{FF2B5EF4-FFF2-40B4-BE49-F238E27FC236}">
                <a16:creationId xmlns:a16="http://schemas.microsoft.com/office/drawing/2014/main" id="{F720C175-5287-44FC-A345-C1BE1FBF0E2C}"/>
              </a:ext>
            </a:extLst>
          </p:cNvPr>
          <p:cNvPicPr>
            <a:picLocks noChangeAspect="1"/>
          </p:cNvPicPr>
          <p:nvPr userDrawn="1"/>
        </p:nvPicPr>
        <p:blipFill>
          <a:blip r:embed="rId2"/>
          <a:srcRect/>
          <a:stretch/>
        </p:blipFill>
        <p:spPr bwMode="black">
          <a:xfrm>
            <a:off x="419968" y="6275824"/>
            <a:ext cx="1590471" cy="478852"/>
          </a:xfrm>
          <a:prstGeom prst="rect">
            <a:avLst/>
          </a:prstGeom>
        </p:spPr>
      </p:pic>
      <p:cxnSp>
        <p:nvCxnSpPr>
          <p:cNvPr id="47" name="Straight Connector 46">
            <a:extLst>
              <a:ext uri="{FF2B5EF4-FFF2-40B4-BE49-F238E27FC236}">
                <a16:creationId xmlns:a16="http://schemas.microsoft.com/office/drawing/2014/main" id="{483059BD-52F1-4112-90D3-CE006FE72C4F}"/>
              </a:ext>
            </a:extLst>
          </p:cNvPr>
          <p:cNvCxnSpPr>
            <a:cxnSpLocks/>
          </p:cNvCxnSpPr>
          <p:nvPr userDrawn="1"/>
        </p:nvCxnSpPr>
        <p:spPr>
          <a:xfrm>
            <a:off x="2074836" y="6352690"/>
            <a:ext cx="0" cy="32512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0BBD5D6-7158-690B-1E7A-99D58E20A6FE}"/>
              </a:ext>
            </a:extLst>
          </p:cNvPr>
          <p:cNvGrpSpPr/>
          <p:nvPr userDrawn="1"/>
        </p:nvGrpSpPr>
        <p:grpSpPr>
          <a:xfrm>
            <a:off x="2231452" y="6280167"/>
            <a:ext cx="470167" cy="470166"/>
            <a:chOff x="3697222" y="2122826"/>
            <a:chExt cx="4353873" cy="4353873"/>
          </a:xfrm>
        </p:grpSpPr>
        <p:sp>
          <p:nvSpPr>
            <p:cNvPr id="4" name="Oval 3">
              <a:extLst>
                <a:ext uri="{FF2B5EF4-FFF2-40B4-BE49-F238E27FC236}">
                  <a16:creationId xmlns:a16="http://schemas.microsoft.com/office/drawing/2014/main" id="{AD6A4D3D-9B79-8CCB-BD1E-55BD1147E99B}"/>
                </a:ext>
              </a:extLst>
            </p:cNvPr>
            <p:cNvSpPr/>
            <p:nvPr userDrawn="1"/>
          </p:nvSpPr>
          <p:spPr>
            <a:xfrm>
              <a:off x="3697222" y="2122826"/>
              <a:ext cx="4353873" cy="4353873"/>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5" name="Picture 4" descr="A yellow letter m on a black background&#10;&#10;Description automatically generated">
              <a:extLst>
                <a:ext uri="{FF2B5EF4-FFF2-40B4-BE49-F238E27FC236}">
                  <a16:creationId xmlns:a16="http://schemas.microsoft.com/office/drawing/2014/main" id="{B9FD799C-A69B-8FAA-B9D6-D16873F44D5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5785" t="22210" r="25639" b="21565"/>
            <a:stretch/>
          </p:blipFill>
          <p:spPr>
            <a:xfrm>
              <a:off x="4678997" y="3262252"/>
              <a:ext cx="2390324" cy="2075029"/>
            </a:xfrm>
            <a:prstGeom prst="rect">
              <a:avLst/>
            </a:prstGeom>
          </p:spPr>
        </p:pic>
      </p:grpSp>
    </p:spTree>
    <p:extLst>
      <p:ext uri="{BB962C8B-B14F-4D97-AF65-F5344CB8AC3E}">
        <p14:creationId xmlns:p14="http://schemas.microsoft.com/office/powerpoint/2010/main" val="3937377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1898A3CD-120C-4649-A3A7-01301BEA366A}"/>
              </a:ext>
            </a:extLst>
          </p:cNvPr>
          <p:cNvSpPr/>
          <p:nvPr userDrawn="1"/>
        </p:nvSpPr>
        <p:spPr>
          <a:xfrm>
            <a:off x="557566" y="2198875"/>
            <a:ext cx="10434405" cy="4661050"/>
          </a:xfrm>
          <a:custGeom>
            <a:avLst/>
            <a:gdLst>
              <a:gd name="connsiteX0" fmla="*/ 8512095 w 10434405"/>
              <a:gd name="connsiteY0" fmla="*/ 630 h 4661050"/>
              <a:gd name="connsiteX1" fmla="*/ 10183329 w 10434405"/>
              <a:gd name="connsiteY1" fmla="*/ 936181 h 4661050"/>
              <a:gd name="connsiteX2" fmla="*/ 10183328 w 10434405"/>
              <a:gd name="connsiteY2" fmla="*/ 936181 h 4661050"/>
              <a:gd name="connsiteX3" fmla="*/ 9498225 w 10434405"/>
              <a:gd name="connsiteY3" fmla="*/ 3493020 h 4661050"/>
              <a:gd name="connsiteX4" fmla="*/ 7475138 w 10434405"/>
              <a:gd name="connsiteY4" fmla="*/ 4661050 h 4661050"/>
              <a:gd name="connsiteX5" fmla="*/ 0 w 10434405"/>
              <a:gd name="connsiteY5" fmla="*/ 4661050 h 4661050"/>
              <a:gd name="connsiteX6" fmla="*/ 98290 w 10434405"/>
              <a:gd name="connsiteY6" fmla="*/ 4597486 h 4661050"/>
              <a:gd name="connsiteX7" fmla="*/ 7626490 w 10434405"/>
              <a:gd name="connsiteY7" fmla="*/ 251078 h 4661050"/>
              <a:gd name="connsiteX8" fmla="*/ 8512095 w 10434405"/>
              <a:gd name="connsiteY8" fmla="*/ 630 h 466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4405" h="4661050">
                <a:moveTo>
                  <a:pt x="8512095" y="630"/>
                </a:moveTo>
                <a:cubicBezTo>
                  <a:pt x="9175872" y="-16609"/>
                  <a:pt x="9827984" y="320706"/>
                  <a:pt x="10183329" y="936181"/>
                </a:cubicBezTo>
                <a:lnTo>
                  <a:pt x="10183328" y="936181"/>
                </a:lnTo>
                <a:cubicBezTo>
                  <a:pt x="10700193" y="1831419"/>
                  <a:pt x="10393462" y="2976155"/>
                  <a:pt x="9498225" y="3493020"/>
                </a:cubicBezTo>
                <a:lnTo>
                  <a:pt x="7475138" y="4661050"/>
                </a:lnTo>
                <a:lnTo>
                  <a:pt x="0" y="4661050"/>
                </a:lnTo>
                <a:lnTo>
                  <a:pt x="98290" y="4597486"/>
                </a:lnTo>
                <a:lnTo>
                  <a:pt x="7626490" y="251078"/>
                </a:lnTo>
                <a:cubicBezTo>
                  <a:pt x="7906252" y="89558"/>
                  <a:pt x="8210378" y="8466"/>
                  <a:pt x="8512095" y="630"/>
                </a:cubicBezTo>
                <a:close/>
              </a:path>
            </a:pathLst>
          </a:custGeom>
          <a:gradFill flip="none" rotWithShape="1">
            <a:gsLst>
              <a:gs pos="0">
                <a:srgbClr val="FFC000"/>
              </a:gs>
              <a:gs pos="77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1">
              <a:latin typeface="Arial" panose="020B0604020202020204" pitchFamily="34" charset="0"/>
              <a:cs typeface="Arial" panose="020B0604020202020204" pitchFamily="34" charset="0"/>
            </a:endParaRPr>
          </a:p>
        </p:txBody>
      </p:sp>
      <p:sp>
        <p:nvSpPr>
          <p:cNvPr id="8" name="Freeform: Shape 7">
            <a:extLst>
              <a:ext uri="{FF2B5EF4-FFF2-40B4-BE49-F238E27FC236}">
                <a16:creationId xmlns:a16="http://schemas.microsoft.com/office/drawing/2014/main" id="{D60A27B6-BD0D-453D-844F-5D0B60063A94}"/>
              </a:ext>
            </a:extLst>
          </p:cNvPr>
          <p:cNvSpPr/>
          <p:nvPr userDrawn="1"/>
        </p:nvSpPr>
        <p:spPr>
          <a:xfrm>
            <a:off x="5877407" y="-9650"/>
            <a:ext cx="6316521" cy="4989513"/>
          </a:xfrm>
          <a:custGeom>
            <a:avLst/>
            <a:gdLst>
              <a:gd name="connsiteX0" fmla="*/ 3528186 w 6316521"/>
              <a:gd name="connsiteY0" fmla="*/ 0 h 4989513"/>
              <a:gd name="connsiteX1" fmla="*/ 6316521 w 6316521"/>
              <a:gd name="connsiteY1" fmla="*/ 0 h 4989513"/>
              <a:gd name="connsiteX2" fmla="*/ 6316521 w 6316521"/>
              <a:gd name="connsiteY2" fmla="*/ 2712742 h 4989513"/>
              <a:gd name="connsiteX3" fmla="*/ 2807916 w 6316521"/>
              <a:gd name="connsiteY3" fmla="*/ 4738436 h 4989513"/>
              <a:gd name="connsiteX4" fmla="*/ 251077 w 6316521"/>
              <a:gd name="connsiteY4" fmla="*/ 4053333 h 4989513"/>
              <a:gd name="connsiteX5" fmla="*/ 251078 w 6316521"/>
              <a:gd name="connsiteY5" fmla="*/ 4053334 h 4989513"/>
              <a:gd name="connsiteX6" fmla="*/ 936181 w 6316521"/>
              <a:gd name="connsiteY6" fmla="*/ 1496495 h 4989513"/>
              <a:gd name="connsiteX7" fmla="*/ 3528186 w 6316521"/>
              <a:gd name="connsiteY7" fmla="*/ 0 h 498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6521" h="4989513">
                <a:moveTo>
                  <a:pt x="3528186" y="0"/>
                </a:moveTo>
                <a:lnTo>
                  <a:pt x="6316521" y="0"/>
                </a:lnTo>
                <a:lnTo>
                  <a:pt x="6316521" y="2712742"/>
                </a:lnTo>
                <a:lnTo>
                  <a:pt x="2807916" y="4738436"/>
                </a:lnTo>
                <a:cubicBezTo>
                  <a:pt x="1912679" y="5255301"/>
                  <a:pt x="767943" y="4948570"/>
                  <a:pt x="251077" y="4053333"/>
                </a:cubicBezTo>
                <a:lnTo>
                  <a:pt x="251078" y="4053334"/>
                </a:lnTo>
                <a:cubicBezTo>
                  <a:pt x="-265788" y="3158097"/>
                  <a:pt x="40943" y="2013360"/>
                  <a:pt x="936181" y="1496495"/>
                </a:cubicBezTo>
                <a:lnTo>
                  <a:pt x="3528186" y="0"/>
                </a:lnTo>
                <a:close/>
              </a:path>
            </a:pathLst>
          </a:custGeom>
          <a:blipFill dpi="0" rotWithShape="1">
            <a:blip r:embed="rId2">
              <a:extLst>
                <a:ext uri="{BEBA8EAE-BF5A-486C-A8C5-ECC9F3942E4B}">
                  <a14:imgProps xmlns:a14="http://schemas.microsoft.com/office/drawing/2010/main">
                    <a14:imgLayer r:embed="rId3">
                      <a14:imgEffect>
                        <a14:colorTemperature colorTemp="5300"/>
                      </a14:imgEffect>
                    </a14:imgLayer>
                  </a14:imgProps>
                </a:ext>
              </a:extLst>
            </a:blip>
            <a:srcRect/>
            <a:stretch>
              <a:fillRect l="-25000" t="-16000" r="-15000" b="-1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latin typeface="Arial" panose="020B0604020202020204" pitchFamily="34" charset="0"/>
              <a:cs typeface="Arial" panose="020B0604020202020204" pitchFamily="34" charset="0"/>
            </a:endParaRPr>
          </a:p>
        </p:txBody>
      </p:sp>
      <p:sp>
        <p:nvSpPr>
          <p:cNvPr id="9" name="Freeform: Shape 8">
            <a:extLst>
              <a:ext uri="{FF2B5EF4-FFF2-40B4-BE49-F238E27FC236}">
                <a16:creationId xmlns:a16="http://schemas.microsoft.com/office/drawing/2014/main" id="{CAA3FE6C-A133-4978-B29A-25708F1F7777}"/>
              </a:ext>
            </a:extLst>
          </p:cNvPr>
          <p:cNvSpPr/>
          <p:nvPr userDrawn="1"/>
        </p:nvSpPr>
        <p:spPr>
          <a:xfrm>
            <a:off x="5877409" y="-9650"/>
            <a:ext cx="6316521" cy="4989513"/>
          </a:xfrm>
          <a:custGeom>
            <a:avLst/>
            <a:gdLst>
              <a:gd name="connsiteX0" fmla="*/ 3528186 w 6316521"/>
              <a:gd name="connsiteY0" fmla="*/ 0 h 4989513"/>
              <a:gd name="connsiteX1" fmla="*/ 6316521 w 6316521"/>
              <a:gd name="connsiteY1" fmla="*/ 0 h 4989513"/>
              <a:gd name="connsiteX2" fmla="*/ 6316521 w 6316521"/>
              <a:gd name="connsiteY2" fmla="*/ 2712742 h 4989513"/>
              <a:gd name="connsiteX3" fmla="*/ 2807916 w 6316521"/>
              <a:gd name="connsiteY3" fmla="*/ 4738436 h 4989513"/>
              <a:gd name="connsiteX4" fmla="*/ 251077 w 6316521"/>
              <a:gd name="connsiteY4" fmla="*/ 4053333 h 4989513"/>
              <a:gd name="connsiteX5" fmla="*/ 251078 w 6316521"/>
              <a:gd name="connsiteY5" fmla="*/ 4053334 h 4989513"/>
              <a:gd name="connsiteX6" fmla="*/ 936181 w 6316521"/>
              <a:gd name="connsiteY6" fmla="*/ 1496495 h 4989513"/>
              <a:gd name="connsiteX7" fmla="*/ 3528186 w 6316521"/>
              <a:gd name="connsiteY7" fmla="*/ 0 h 498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6521" h="4989513">
                <a:moveTo>
                  <a:pt x="3528186" y="0"/>
                </a:moveTo>
                <a:lnTo>
                  <a:pt x="6316521" y="0"/>
                </a:lnTo>
                <a:lnTo>
                  <a:pt x="6316521" y="2712742"/>
                </a:lnTo>
                <a:lnTo>
                  <a:pt x="2807916" y="4738436"/>
                </a:lnTo>
                <a:cubicBezTo>
                  <a:pt x="1912679" y="5255301"/>
                  <a:pt x="767943" y="4948570"/>
                  <a:pt x="251077" y="4053333"/>
                </a:cubicBezTo>
                <a:lnTo>
                  <a:pt x="251078" y="4053334"/>
                </a:lnTo>
                <a:cubicBezTo>
                  <a:pt x="-265788" y="3158097"/>
                  <a:pt x="40943" y="2013360"/>
                  <a:pt x="936181" y="1496495"/>
                </a:cubicBezTo>
                <a:lnTo>
                  <a:pt x="3528186" y="0"/>
                </a:lnTo>
                <a:close/>
              </a:path>
            </a:pathLst>
          </a:custGeom>
          <a:blipFill>
            <a:blip r:embed="rId4"/>
            <a:stretch>
              <a:fillRect l="-5461" t="-5917" r="-454" b="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latin typeface="Arial" panose="020B0604020202020204"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03B7CB10-62FF-4E3A-AEDF-9DB9935D41F4}"/>
              </a:ext>
            </a:extLst>
          </p:cNvPr>
          <p:cNvSpPr/>
          <p:nvPr userDrawn="1"/>
        </p:nvSpPr>
        <p:spPr>
          <a:xfrm flipH="1" flipV="1">
            <a:off x="8949849" y="-9650"/>
            <a:ext cx="2644793" cy="1225764"/>
          </a:xfrm>
          <a:custGeom>
            <a:avLst/>
            <a:gdLst>
              <a:gd name="connsiteX0" fmla="*/ 2337305 w 2644793"/>
              <a:gd name="connsiteY0" fmla="*/ 1360 h 1225764"/>
              <a:gd name="connsiteX1" fmla="*/ 2602720 w 2644793"/>
              <a:gd name="connsiteY1" fmla="*/ 174392 h 1225764"/>
              <a:gd name="connsiteX2" fmla="*/ 2470403 w 2644793"/>
              <a:gd name="connsiteY2" fmla="*/ 632788 h 1225764"/>
              <a:gd name="connsiteX3" fmla="*/ 1396190 w 2644793"/>
              <a:gd name="connsiteY3" fmla="*/ 1225764 h 1225764"/>
              <a:gd name="connsiteX4" fmla="*/ 0 w 2644793"/>
              <a:gd name="connsiteY4" fmla="*/ 1225764 h 1225764"/>
              <a:gd name="connsiteX5" fmla="*/ 2144324 w 2644793"/>
              <a:gd name="connsiteY5" fmla="*/ 42075 h 1225764"/>
              <a:gd name="connsiteX6" fmla="*/ 2337305 w 2644793"/>
              <a:gd name="connsiteY6" fmla="*/ 1360 h 122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793" h="1225764">
                <a:moveTo>
                  <a:pt x="2337305" y="1360"/>
                </a:moveTo>
                <a:cubicBezTo>
                  <a:pt x="2445170" y="11070"/>
                  <a:pt x="2546442" y="72442"/>
                  <a:pt x="2602720" y="174392"/>
                </a:cubicBezTo>
                <a:cubicBezTo>
                  <a:pt x="2692764" y="337512"/>
                  <a:pt x="2633524" y="542743"/>
                  <a:pt x="2470403" y="632788"/>
                </a:cubicBezTo>
                <a:lnTo>
                  <a:pt x="1396190" y="1225764"/>
                </a:lnTo>
                <a:lnTo>
                  <a:pt x="0" y="1225764"/>
                </a:lnTo>
                <a:lnTo>
                  <a:pt x="2144324" y="42075"/>
                </a:lnTo>
                <a:cubicBezTo>
                  <a:pt x="2205494" y="8309"/>
                  <a:pt x="2272586" y="-4465"/>
                  <a:pt x="2337305" y="1360"/>
                </a:cubicBezTo>
                <a:close/>
              </a:path>
            </a:pathLst>
          </a:cu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latin typeface="Arial" panose="020B0604020202020204" pitchFamily="34" charset="0"/>
              <a:cs typeface="Arial" panose="020B0604020202020204" pitchFamily="34" charset="0"/>
            </a:endParaRPr>
          </a:p>
        </p:txBody>
      </p:sp>
      <p:sp>
        <p:nvSpPr>
          <p:cNvPr id="11" name="Freeform: Shape 10">
            <a:extLst>
              <a:ext uri="{FF2B5EF4-FFF2-40B4-BE49-F238E27FC236}">
                <a16:creationId xmlns:a16="http://schemas.microsoft.com/office/drawing/2014/main" id="{39BB1BD8-A923-4FBD-B228-02EB9C3F5001}"/>
              </a:ext>
            </a:extLst>
          </p:cNvPr>
          <p:cNvSpPr/>
          <p:nvPr userDrawn="1"/>
        </p:nvSpPr>
        <p:spPr>
          <a:xfrm>
            <a:off x="5514101" y="5622586"/>
            <a:ext cx="2644793" cy="1225764"/>
          </a:xfrm>
          <a:custGeom>
            <a:avLst/>
            <a:gdLst>
              <a:gd name="connsiteX0" fmla="*/ 2337305 w 2644793"/>
              <a:gd name="connsiteY0" fmla="*/ 1360 h 1225764"/>
              <a:gd name="connsiteX1" fmla="*/ 2602720 w 2644793"/>
              <a:gd name="connsiteY1" fmla="*/ 174392 h 1225764"/>
              <a:gd name="connsiteX2" fmla="*/ 2470403 w 2644793"/>
              <a:gd name="connsiteY2" fmla="*/ 632788 h 1225764"/>
              <a:gd name="connsiteX3" fmla="*/ 1396190 w 2644793"/>
              <a:gd name="connsiteY3" fmla="*/ 1225764 h 1225764"/>
              <a:gd name="connsiteX4" fmla="*/ 0 w 2644793"/>
              <a:gd name="connsiteY4" fmla="*/ 1225764 h 1225764"/>
              <a:gd name="connsiteX5" fmla="*/ 2144324 w 2644793"/>
              <a:gd name="connsiteY5" fmla="*/ 42075 h 1225764"/>
              <a:gd name="connsiteX6" fmla="*/ 2337305 w 2644793"/>
              <a:gd name="connsiteY6" fmla="*/ 1360 h 122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793" h="1225764">
                <a:moveTo>
                  <a:pt x="2337305" y="1360"/>
                </a:moveTo>
                <a:cubicBezTo>
                  <a:pt x="2445170" y="11070"/>
                  <a:pt x="2546442" y="72442"/>
                  <a:pt x="2602720" y="174392"/>
                </a:cubicBezTo>
                <a:cubicBezTo>
                  <a:pt x="2692764" y="337512"/>
                  <a:pt x="2633524" y="542743"/>
                  <a:pt x="2470403" y="632788"/>
                </a:cubicBezTo>
                <a:lnTo>
                  <a:pt x="1396190" y="1225764"/>
                </a:lnTo>
                <a:lnTo>
                  <a:pt x="0" y="1225764"/>
                </a:lnTo>
                <a:lnTo>
                  <a:pt x="2144324" y="42075"/>
                </a:lnTo>
                <a:cubicBezTo>
                  <a:pt x="2205494" y="8309"/>
                  <a:pt x="2272586" y="-4465"/>
                  <a:pt x="2337305" y="1360"/>
                </a:cubicBezTo>
                <a:close/>
              </a:path>
            </a:pathLst>
          </a:custGeom>
          <a:solidFill>
            <a:srgbClr val="FFC00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latin typeface="Arial" panose="020B0604020202020204" pitchFamily="34" charset="0"/>
              <a:cs typeface="Arial" panose="020B0604020202020204" pitchFamily="34" charset="0"/>
            </a:endParaRPr>
          </a:p>
        </p:txBody>
      </p:sp>
      <p:sp>
        <p:nvSpPr>
          <p:cNvPr id="12" name="Arc 11">
            <a:extLst>
              <a:ext uri="{FF2B5EF4-FFF2-40B4-BE49-F238E27FC236}">
                <a16:creationId xmlns:a16="http://schemas.microsoft.com/office/drawing/2014/main" id="{64C6DBA9-F2E8-415E-9F8B-F5F9A2CF7E4F}"/>
              </a:ext>
            </a:extLst>
          </p:cNvPr>
          <p:cNvSpPr/>
          <p:nvPr userDrawn="1"/>
        </p:nvSpPr>
        <p:spPr>
          <a:xfrm>
            <a:off x="1888600" y="5813906"/>
            <a:ext cx="2083444" cy="2083442"/>
          </a:xfrm>
          <a:prstGeom prst="arc">
            <a:avLst>
              <a:gd name="adj1" fmla="val 10733208"/>
              <a:gd name="adj2" fmla="val 0"/>
            </a:avLst>
          </a:prstGeom>
          <a:pattFill prst="wdUpDiag">
            <a:fgClr>
              <a:srgbClr val="FFC000"/>
            </a:fgClr>
            <a:bgClr>
              <a:srgbClr val="C000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EEBA8911-45A3-4777-9807-8DCC39BFCD11}"/>
              </a:ext>
            </a:extLst>
          </p:cNvPr>
          <p:cNvSpPr/>
          <p:nvPr userDrawn="1"/>
        </p:nvSpPr>
        <p:spPr>
          <a:xfrm>
            <a:off x="4593203" y="5394620"/>
            <a:ext cx="455938" cy="455937"/>
          </a:xfrm>
          <a:prstGeom prst="ellipse">
            <a:avLst/>
          </a:prstGeom>
          <a:noFill/>
          <a:ln w="25400">
            <a:solidFill>
              <a:srgbClr val="EF8F21">
                <a:alpha val="5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9975A7B1-84CD-4FA9-87A0-2EBFD9FA0374}"/>
              </a:ext>
            </a:extLst>
          </p:cNvPr>
          <p:cNvSpPr/>
          <p:nvPr userDrawn="1"/>
        </p:nvSpPr>
        <p:spPr>
          <a:xfrm>
            <a:off x="9407393" y="4667928"/>
            <a:ext cx="311412" cy="311411"/>
          </a:xfrm>
          <a:prstGeom prst="ellipse">
            <a:avLst/>
          </a:prstGeom>
          <a:solidFill>
            <a:srgbClr val="EF8F21">
              <a:alpha val="78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1D8B3B71-8458-4AF4-B3D1-3C0E6010B008}"/>
              </a:ext>
            </a:extLst>
          </p:cNvPr>
          <p:cNvSpPr>
            <a:spLocks noGrp="1"/>
          </p:cNvSpPr>
          <p:nvPr>
            <p:ph type="title" hasCustomPrompt="1"/>
          </p:nvPr>
        </p:nvSpPr>
        <p:spPr>
          <a:xfrm>
            <a:off x="557564" y="2854690"/>
            <a:ext cx="5319840" cy="701731"/>
          </a:xfrm>
          <a:noFill/>
        </p:spPr>
        <p:txBody>
          <a:bodyPr wrap="square" rtlCol="0">
            <a:spAutoFit/>
          </a:bodyPr>
          <a:lstStyle>
            <a:lvl1pPr>
              <a:defRPr lang="en-IN" b="1" dirty="0">
                <a:ln w="3175">
                  <a:noFill/>
                </a:ln>
                <a:solidFill>
                  <a:schemeClr val="tx1"/>
                </a:solidFill>
                <a:latin typeface="Arial" panose="020B0604020202020204" pitchFamily="34" charset="0"/>
                <a:ea typeface="+mn-ea"/>
                <a:cs typeface="Arial" panose="020B0604020202020204" pitchFamily="34" charset="0"/>
              </a:defRPr>
            </a:lvl1pPr>
          </a:lstStyle>
          <a:p>
            <a:pPr marL="0" lvl="0"/>
            <a:r>
              <a:rPr lang="en-US"/>
              <a:t>Slide Breaker</a:t>
            </a:r>
            <a:endParaRPr lang="en-IN"/>
          </a:p>
        </p:txBody>
      </p:sp>
      <p:grpSp>
        <p:nvGrpSpPr>
          <p:cNvPr id="24" name="Group 23">
            <a:extLst>
              <a:ext uri="{FF2B5EF4-FFF2-40B4-BE49-F238E27FC236}">
                <a16:creationId xmlns:a16="http://schemas.microsoft.com/office/drawing/2014/main" id="{48C7F6D6-FB30-4131-9FAA-0B49202E46A1}"/>
              </a:ext>
            </a:extLst>
          </p:cNvPr>
          <p:cNvGrpSpPr/>
          <p:nvPr userDrawn="1"/>
        </p:nvGrpSpPr>
        <p:grpSpPr>
          <a:xfrm>
            <a:off x="459155" y="1401868"/>
            <a:ext cx="2524265" cy="756055"/>
            <a:chOff x="2110247" y="8827175"/>
            <a:chExt cx="3112895" cy="932360"/>
          </a:xfrm>
        </p:grpSpPr>
        <p:pic>
          <p:nvPicPr>
            <p:cNvPr id="25" name="Graphic 33">
              <a:extLst>
                <a:ext uri="{FF2B5EF4-FFF2-40B4-BE49-F238E27FC236}">
                  <a16:creationId xmlns:a16="http://schemas.microsoft.com/office/drawing/2014/main" id="{699A04B1-6675-48FF-B8DF-5AAC1040E1E5}"/>
                </a:ext>
              </a:extLst>
            </p:cNvPr>
            <p:cNvPicPr>
              <a:picLocks noChangeAspect="1"/>
            </p:cNvPicPr>
            <p:nvPr userDrawn="1"/>
          </p:nvPicPr>
          <p:blipFill>
            <a:blip r:embed="rId5"/>
            <a:srcRect/>
            <a:stretch/>
          </p:blipFill>
          <p:spPr>
            <a:xfrm>
              <a:off x="2110247" y="8827175"/>
              <a:ext cx="3096765" cy="932360"/>
            </a:xfrm>
            <a:prstGeom prst="rect">
              <a:avLst/>
            </a:prstGeom>
          </p:spPr>
        </p:pic>
        <p:cxnSp>
          <p:nvCxnSpPr>
            <p:cNvPr id="27" name="Straight Connector 26">
              <a:extLst>
                <a:ext uri="{FF2B5EF4-FFF2-40B4-BE49-F238E27FC236}">
                  <a16:creationId xmlns:a16="http://schemas.microsoft.com/office/drawing/2014/main" id="{F5330678-E692-4F2D-9F15-51334E3405C6}"/>
                </a:ext>
              </a:extLst>
            </p:cNvPr>
            <p:cNvCxnSpPr>
              <a:cxnSpLocks/>
            </p:cNvCxnSpPr>
            <p:nvPr userDrawn="1"/>
          </p:nvCxnSpPr>
          <p:spPr>
            <a:xfrm>
              <a:off x="5223142" y="8978639"/>
              <a:ext cx="0" cy="5070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498F2AAF-A343-756A-215A-C7CCA557ABC4}"/>
              </a:ext>
            </a:extLst>
          </p:cNvPr>
          <p:cNvGrpSpPr/>
          <p:nvPr userDrawn="1"/>
        </p:nvGrpSpPr>
        <p:grpSpPr>
          <a:xfrm>
            <a:off x="3215984" y="1418498"/>
            <a:ext cx="722791" cy="722790"/>
            <a:chOff x="3697222" y="2122826"/>
            <a:chExt cx="4353873" cy="4353873"/>
          </a:xfrm>
        </p:grpSpPr>
        <p:sp>
          <p:nvSpPr>
            <p:cNvPr id="4" name="Oval 3">
              <a:extLst>
                <a:ext uri="{FF2B5EF4-FFF2-40B4-BE49-F238E27FC236}">
                  <a16:creationId xmlns:a16="http://schemas.microsoft.com/office/drawing/2014/main" id="{4A47FB61-C3CB-2FC9-B3AB-214FF7637759}"/>
                </a:ext>
              </a:extLst>
            </p:cNvPr>
            <p:cNvSpPr/>
            <p:nvPr userDrawn="1"/>
          </p:nvSpPr>
          <p:spPr>
            <a:xfrm>
              <a:off x="3697222" y="2122826"/>
              <a:ext cx="4353873" cy="4353873"/>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5" name="Picture 4" descr="A yellow letter m on a black background&#10;&#10;Description automatically generated">
              <a:extLst>
                <a:ext uri="{FF2B5EF4-FFF2-40B4-BE49-F238E27FC236}">
                  <a16:creationId xmlns:a16="http://schemas.microsoft.com/office/drawing/2014/main" id="{C12C0043-F5D4-A243-2511-DAA158F89696}"/>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5785" t="22210" r="25639" b="21565"/>
            <a:stretch/>
          </p:blipFill>
          <p:spPr>
            <a:xfrm>
              <a:off x="4678997" y="3262252"/>
              <a:ext cx="2390324" cy="2075029"/>
            </a:xfrm>
            <a:prstGeom prst="rect">
              <a:avLst/>
            </a:prstGeom>
          </p:spPr>
        </p:pic>
      </p:grpSp>
      <p:sp>
        <p:nvSpPr>
          <p:cNvPr id="6" name="Slide Number Placeholder 4">
            <a:extLst>
              <a:ext uri="{FF2B5EF4-FFF2-40B4-BE49-F238E27FC236}">
                <a16:creationId xmlns:a16="http://schemas.microsoft.com/office/drawing/2014/main" id="{627E8E3C-44C8-25A0-9711-4146D4C064E1}"/>
              </a:ext>
            </a:extLst>
          </p:cNvPr>
          <p:cNvSpPr>
            <a:spLocks noGrp="1"/>
          </p:cNvSpPr>
          <p:nvPr>
            <p:ph type="sldNum" sz="quarter" idx="12"/>
          </p:nvPr>
        </p:nvSpPr>
        <p:spPr>
          <a:xfrm>
            <a:off x="10734716" y="6481818"/>
            <a:ext cx="448535" cy="246349"/>
          </a:xfrm>
          <a:noFill/>
        </p:spPr>
        <p:txBody>
          <a:bodyPr wrap="square" rtlCol="0">
            <a:spAutoFit/>
          </a:bodyPr>
          <a:lstStyle>
            <a:lvl1pPr>
              <a:defRPr lang="en-IN" sz="1001" b="1" smtClean="0">
                <a:solidFill>
                  <a:schemeClr val="tx1"/>
                </a:solidFill>
                <a:latin typeface="Arial" panose="020B0604020202020204" pitchFamily="34" charset="0"/>
                <a:cs typeface="Arial" panose="020B0604020202020204" pitchFamily="34" charset="0"/>
              </a:defRPr>
            </a:lvl1pPr>
          </a:lstStyle>
          <a:p>
            <a:pPr algn="l"/>
            <a:fld id="{CE92D437-D0D5-4854-BFC5-431F549A7304}" type="slidenum">
              <a:rPr lang="en-US" smtClean="0"/>
              <a:pPr algn="l"/>
              <a:t>‹#›</a:t>
            </a:fld>
            <a:endParaRPr lang="en-US"/>
          </a:p>
        </p:txBody>
      </p:sp>
    </p:spTree>
    <p:extLst>
      <p:ext uri="{BB962C8B-B14F-4D97-AF65-F5344CB8AC3E}">
        <p14:creationId xmlns:p14="http://schemas.microsoft.com/office/powerpoint/2010/main" val="239765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F7879E5-B0DD-9ABB-BA62-552DC341448C}"/>
              </a:ext>
            </a:extLst>
          </p:cNvPr>
          <p:cNvSpPr/>
          <p:nvPr userDrawn="1"/>
        </p:nvSpPr>
        <p:spPr>
          <a:xfrm flipH="1" flipV="1">
            <a:off x="1925" y="1927"/>
            <a:ext cx="12192000" cy="6858001"/>
          </a:xfrm>
          <a:custGeom>
            <a:avLst/>
            <a:gdLst>
              <a:gd name="connsiteX0" fmla="*/ 4731253 w 12192000"/>
              <a:gd name="connsiteY0" fmla="*/ 0 h 6858001"/>
              <a:gd name="connsiteX1" fmla="*/ 12192000 w 12192000"/>
              <a:gd name="connsiteY1" fmla="*/ 0 h 6858001"/>
              <a:gd name="connsiteX2" fmla="*/ 12192000 w 12192000"/>
              <a:gd name="connsiteY2" fmla="*/ 5710138 h 6858001"/>
              <a:gd name="connsiteX3" fmla="*/ 10207876 w 12192000"/>
              <a:gd name="connsiteY3" fmla="*/ 6858001 h 6858001"/>
              <a:gd name="connsiteX4" fmla="*/ 0 w 12192000"/>
              <a:gd name="connsiteY4" fmla="*/ 6858001 h 6858001"/>
              <a:gd name="connsiteX5" fmla="*/ 0 w 12192000"/>
              <a:gd name="connsiteY5" fmla="*/ 2737142 h 6858001"/>
              <a:gd name="connsiteX6" fmla="*/ 4731253 w 12192000"/>
              <a:gd name="connsiteY6"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1">
                <a:moveTo>
                  <a:pt x="4731253" y="0"/>
                </a:moveTo>
                <a:lnTo>
                  <a:pt x="12192000" y="0"/>
                </a:lnTo>
                <a:lnTo>
                  <a:pt x="12192000" y="5710138"/>
                </a:lnTo>
                <a:lnTo>
                  <a:pt x="10207876" y="6858001"/>
                </a:lnTo>
                <a:lnTo>
                  <a:pt x="0" y="6858001"/>
                </a:lnTo>
                <a:lnTo>
                  <a:pt x="0" y="2737142"/>
                </a:lnTo>
                <a:lnTo>
                  <a:pt x="4731253" y="0"/>
                </a:lnTo>
                <a:close/>
              </a:path>
            </a:pathLst>
          </a:custGeom>
          <a:gradFill flip="none" rotWithShape="1">
            <a:gsLst>
              <a:gs pos="0">
                <a:srgbClr val="FFC000"/>
              </a:gs>
              <a:gs pos="89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1">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230B4DB9-4CBD-4364-9DE3-4D73AC20EF33}"/>
              </a:ext>
            </a:extLst>
          </p:cNvPr>
          <p:cNvGrpSpPr/>
          <p:nvPr userDrawn="1"/>
        </p:nvGrpSpPr>
        <p:grpSpPr>
          <a:xfrm>
            <a:off x="1342388" y="919145"/>
            <a:ext cx="9125088" cy="4583580"/>
            <a:chOff x="1623604" y="1090843"/>
            <a:chExt cx="9125088" cy="4583580"/>
          </a:xfrm>
          <a:solidFill>
            <a:srgbClr val="EF8F21">
              <a:alpha val="34902"/>
            </a:srgbClr>
          </a:solidFill>
        </p:grpSpPr>
        <p:sp>
          <p:nvSpPr>
            <p:cNvPr id="10" name="Freeform: Shape 9">
              <a:extLst>
                <a:ext uri="{FF2B5EF4-FFF2-40B4-BE49-F238E27FC236}">
                  <a16:creationId xmlns:a16="http://schemas.microsoft.com/office/drawing/2014/main" id="{16F3BC56-AC8A-4B01-990F-A4DD7A0F2DEF}"/>
                </a:ext>
              </a:extLst>
            </p:cNvPr>
            <p:cNvSpPr/>
            <p:nvPr/>
          </p:nvSpPr>
          <p:spPr>
            <a:xfrm>
              <a:off x="3894570"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 name="Freeform: Shape 10">
              <a:extLst>
                <a:ext uri="{FF2B5EF4-FFF2-40B4-BE49-F238E27FC236}">
                  <a16:creationId xmlns:a16="http://schemas.microsoft.com/office/drawing/2014/main" id="{BF8EE04F-63EC-40FD-BA42-C1A763A48AC5}"/>
                </a:ext>
              </a:extLst>
            </p:cNvPr>
            <p:cNvSpPr/>
            <p:nvPr/>
          </p:nvSpPr>
          <p:spPr>
            <a:xfrm>
              <a:off x="3993073" y="1090918"/>
              <a:ext cx="41970" cy="41968"/>
            </a:xfrm>
            <a:custGeom>
              <a:avLst/>
              <a:gdLst>
                <a:gd name="connsiteX0" fmla="*/ 74323 w 74352"/>
                <a:gd name="connsiteY0" fmla="*/ 36934 h 74350"/>
                <a:gd name="connsiteX1" fmla="*/ 37324 w 74352"/>
                <a:gd name="connsiteY1" fmla="*/ 74286 h 74350"/>
                <a:gd name="connsiteX2" fmla="*/ -29 w 74352"/>
                <a:gd name="connsiteY2" fmla="*/ 37288 h 74350"/>
                <a:gd name="connsiteX3" fmla="*/ 36971 w 74352"/>
                <a:gd name="connsiteY3" fmla="*/ -64 h 74350"/>
                <a:gd name="connsiteX4" fmla="*/ 38321 w 74352"/>
                <a:gd name="connsiteY4" fmla="*/ -47 h 74350"/>
                <a:gd name="connsiteX5" fmla="*/ 74323 w 74352"/>
                <a:gd name="connsiteY5" fmla="*/ 36934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34"/>
                  </a:moveTo>
                  <a:cubicBezTo>
                    <a:pt x="74421" y="57464"/>
                    <a:pt x="57849" y="74188"/>
                    <a:pt x="37324" y="74286"/>
                  </a:cubicBezTo>
                  <a:cubicBezTo>
                    <a:pt x="16798" y="74383"/>
                    <a:pt x="69" y="57819"/>
                    <a:pt x="-29" y="37288"/>
                  </a:cubicBezTo>
                  <a:cubicBezTo>
                    <a:pt x="-126" y="16757"/>
                    <a:pt x="16446" y="34"/>
                    <a:pt x="36971" y="-64"/>
                  </a:cubicBezTo>
                  <a:cubicBezTo>
                    <a:pt x="37421" y="-66"/>
                    <a:pt x="37871" y="-60"/>
                    <a:pt x="38321" y="-47"/>
                  </a:cubicBezTo>
                  <a:cubicBezTo>
                    <a:pt x="58357" y="484"/>
                    <a:pt x="74323" y="16886"/>
                    <a:pt x="74323" y="3693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 name="Freeform: Shape 11">
              <a:extLst>
                <a:ext uri="{FF2B5EF4-FFF2-40B4-BE49-F238E27FC236}">
                  <a16:creationId xmlns:a16="http://schemas.microsoft.com/office/drawing/2014/main" id="{A2B2FCF3-40DE-482B-AC54-ABCAAF196E47}"/>
                </a:ext>
              </a:extLst>
            </p:cNvPr>
            <p:cNvSpPr/>
            <p:nvPr/>
          </p:nvSpPr>
          <p:spPr>
            <a:xfrm>
              <a:off x="4091993" y="1090851"/>
              <a:ext cx="41748" cy="41748"/>
            </a:xfrm>
            <a:custGeom>
              <a:avLst/>
              <a:gdLst>
                <a:gd name="connsiteX0" fmla="*/ 73931 w 73960"/>
                <a:gd name="connsiteY0" fmla="*/ 36916 h 73960"/>
                <a:gd name="connsiteX1" fmla="*/ 36951 w 73960"/>
                <a:gd name="connsiteY1" fmla="*/ 73896 h 73960"/>
                <a:gd name="connsiteX2" fmla="*/ -29 w 73960"/>
                <a:gd name="connsiteY2" fmla="*/ 36914 h 73960"/>
                <a:gd name="connsiteX3" fmla="*/ 36951 w 73960"/>
                <a:gd name="connsiteY3" fmla="*/ -65 h 73960"/>
                <a:gd name="connsiteX4" fmla="*/ 37147 w 73960"/>
                <a:gd name="connsiteY4" fmla="*/ -6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4"/>
                  </a:cubicBezTo>
                  <a:cubicBezTo>
                    <a:pt x="-29" y="16490"/>
                    <a:pt x="16524" y="-65"/>
                    <a:pt x="36951" y="-65"/>
                  </a:cubicBezTo>
                  <a:cubicBezTo>
                    <a:pt x="37010" y="-65"/>
                    <a:pt x="37088" y="-65"/>
                    <a:pt x="37147" y="-65"/>
                  </a:cubicBezTo>
                  <a:cubicBezTo>
                    <a:pt x="57496" y="43"/>
                    <a:pt x="73931" y="1656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 name="Freeform: Shape 12">
              <a:extLst>
                <a:ext uri="{FF2B5EF4-FFF2-40B4-BE49-F238E27FC236}">
                  <a16:creationId xmlns:a16="http://schemas.microsoft.com/office/drawing/2014/main" id="{B91AD558-0949-4622-8A3F-A38B6F65A5C2}"/>
                </a:ext>
              </a:extLst>
            </p:cNvPr>
            <p:cNvSpPr/>
            <p:nvPr/>
          </p:nvSpPr>
          <p:spPr>
            <a:xfrm>
              <a:off x="4190803" y="1090843"/>
              <a:ext cx="41748" cy="41749"/>
            </a:xfrm>
            <a:custGeom>
              <a:avLst/>
              <a:gdLst>
                <a:gd name="connsiteX0" fmla="*/ 73931 w 73960"/>
                <a:gd name="connsiteY0" fmla="*/ 36924 h 73961"/>
                <a:gd name="connsiteX1" fmla="*/ 36951 w 73960"/>
                <a:gd name="connsiteY1" fmla="*/ 73896 h 73961"/>
                <a:gd name="connsiteX2" fmla="*/ -29 w 73960"/>
                <a:gd name="connsiteY2" fmla="*/ 36909 h 73961"/>
                <a:gd name="connsiteX3" fmla="*/ 36169 w 73960"/>
                <a:gd name="connsiteY3" fmla="*/ -56 h 73961"/>
                <a:gd name="connsiteX4" fmla="*/ 73931 w 73960"/>
                <a:gd name="connsiteY4" fmla="*/ 36134 h 73961"/>
                <a:gd name="connsiteX5" fmla="*/ 73931 w 73960"/>
                <a:gd name="connsiteY5" fmla="*/ 36924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24"/>
                  </a:moveTo>
                  <a:cubicBezTo>
                    <a:pt x="73931" y="57347"/>
                    <a:pt x="57359" y="73900"/>
                    <a:pt x="36951" y="73896"/>
                  </a:cubicBezTo>
                  <a:cubicBezTo>
                    <a:pt x="16524" y="73891"/>
                    <a:pt x="-29" y="57332"/>
                    <a:pt x="-29" y="36909"/>
                  </a:cubicBezTo>
                  <a:cubicBezTo>
                    <a:pt x="-29" y="16792"/>
                    <a:pt x="16055" y="371"/>
                    <a:pt x="36169" y="-56"/>
                  </a:cubicBezTo>
                  <a:cubicBezTo>
                    <a:pt x="56596" y="-488"/>
                    <a:pt x="73481" y="15714"/>
                    <a:pt x="73931" y="36134"/>
                  </a:cubicBezTo>
                  <a:cubicBezTo>
                    <a:pt x="73931" y="36396"/>
                    <a:pt x="73931" y="36660"/>
                    <a:pt x="73931" y="369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 name="Freeform: Shape 13">
              <a:extLst>
                <a:ext uri="{FF2B5EF4-FFF2-40B4-BE49-F238E27FC236}">
                  <a16:creationId xmlns:a16="http://schemas.microsoft.com/office/drawing/2014/main" id="{C4177D19-186A-484B-9E7B-C6AD254DBA3E}"/>
                </a:ext>
              </a:extLst>
            </p:cNvPr>
            <p:cNvSpPr/>
            <p:nvPr/>
          </p:nvSpPr>
          <p:spPr>
            <a:xfrm>
              <a:off x="4289697" y="109093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 name="Freeform: Shape 14">
              <a:extLst>
                <a:ext uri="{FF2B5EF4-FFF2-40B4-BE49-F238E27FC236}">
                  <a16:creationId xmlns:a16="http://schemas.microsoft.com/office/drawing/2014/main" id="{4E4E1631-2C1B-4992-BB55-DB297BA20219}"/>
                </a:ext>
              </a:extLst>
            </p:cNvPr>
            <p:cNvSpPr/>
            <p:nvPr/>
          </p:nvSpPr>
          <p:spPr>
            <a:xfrm>
              <a:off x="4387835"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 name="Freeform: Shape 15">
              <a:extLst>
                <a:ext uri="{FF2B5EF4-FFF2-40B4-BE49-F238E27FC236}">
                  <a16:creationId xmlns:a16="http://schemas.microsoft.com/office/drawing/2014/main" id="{05FA4EF0-1206-4B9C-B80F-FD9C5669E228}"/>
                </a:ext>
              </a:extLst>
            </p:cNvPr>
            <p:cNvSpPr/>
            <p:nvPr/>
          </p:nvSpPr>
          <p:spPr>
            <a:xfrm>
              <a:off x="4486729" y="1090936"/>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6"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 name="Freeform: Shape 16">
              <a:extLst>
                <a:ext uri="{FF2B5EF4-FFF2-40B4-BE49-F238E27FC236}">
                  <a16:creationId xmlns:a16="http://schemas.microsoft.com/office/drawing/2014/main" id="{CD2F0422-8E8A-4101-8A0B-5C764098C74E}"/>
                </a:ext>
              </a:extLst>
            </p:cNvPr>
            <p:cNvSpPr/>
            <p:nvPr/>
          </p:nvSpPr>
          <p:spPr>
            <a:xfrm>
              <a:off x="4585649"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 name="Freeform: Shape 17">
              <a:extLst>
                <a:ext uri="{FF2B5EF4-FFF2-40B4-BE49-F238E27FC236}">
                  <a16:creationId xmlns:a16="http://schemas.microsoft.com/office/drawing/2014/main" id="{A87B37BB-780E-4AC5-AEC2-4BB75F680BBB}"/>
                </a:ext>
              </a:extLst>
            </p:cNvPr>
            <p:cNvSpPr/>
            <p:nvPr/>
          </p:nvSpPr>
          <p:spPr>
            <a:xfrm>
              <a:off x="4684459"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 name="Freeform: Shape 18">
              <a:extLst>
                <a:ext uri="{FF2B5EF4-FFF2-40B4-BE49-F238E27FC236}">
                  <a16:creationId xmlns:a16="http://schemas.microsoft.com/office/drawing/2014/main" id="{EC75BEF7-71AB-4DD5-8063-861F8A82EEAB}"/>
                </a:ext>
              </a:extLst>
            </p:cNvPr>
            <p:cNvSpPr/>
            <p:nvPr/>
          </p:nvSpPr>
          <p:spPr>
            <a:xfrm>
              <a:off x="4782961" y="109093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 name="Freeform: Shape 19">
              <a:extLst>
                <a:ext uri="{FF2B5EF4-FFF2-40B4-BE49-F238E27FC236}">
                  <a16:creationId xmlns:a16="http://schemas.microsoft.com/office/drawing/2014/main" id="{F77F1888-FAB9-4BE2-8062-6D1EE9D21E7B}"/>
                </a:ext>
              </a:extLst>
            </p:cNvPr>
            <p:cNvSpPr/>
            <p:nvPr/>
          </p:nvSpPr>
          <p:spPr>
            <a:xfrm>
              <a:off x="4881882"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 name="Freeform: Shape 20">
              <a:extLst>
                <a:ext uri="{FF2B5EF4-FFF2-40B4-BE49-F238E27FC236}">
                  <a16:creationId xmlns:a16="http://schemas.microsoft.com/office/drawing/2014/main" id="{B2456DFD-84D2-479B-879D-1BFFCF379BDD}"/>
                </a:ext>
              </a:extLst>
            </p:cNvPr>
            <p:cNvSpPr/>
            <p:nvPr/>
          </p:nvSpPr>
          <p:spPr>
            <a:xfrm>
              <a:off x="4980385" y="1090936"/>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 name="Freeform: Shape 21">
              <a:extLst>
                <a:ext uri="{FF2B5EF4-FFF2-40B4-BE49-F238E27FC236}">
                  <a16:creationId xmlns:a16="http://schemas.microsoft.com/office/drawing/2014/main" id="{AD11081E-50A4-4765-B4F4-40538C83EB93}"/>
                </a:ext>
              </a:extLst>
            </p:cNvPr>
            <p:cNvSpPr/>
            <p:nvPr/>
          </p:nvSpPr>
          <p:spPr>
            <a:xfrm>
              <a:off x="5079305"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 name="Freeform: Shape 22">
              <a:extLst>
                <a:ext uri="{FF2B5EF4-FFF2-40B4-BE49-F238E27FC236}">
                  <a16:creationId xmlns:a16="http://schemas.microsoft.com/office/drawing/2014/main" id="{F863227B-F5C1-4EE8-97EF-F84A3DAAB39D}"/>
                </a:ext>
              </a:extLst>
            </p:cNvPr>
            <p:cNvSpPr/>
            <p:nvPr/>
          </p:nvSpPr>
          <p:spPr>
            <a:xfrm>
              <a:off x="5178115"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 name="Freeform: Shape 23">
              <a:extLst>
                <a:ext uri="{FF2B5EF4-FFF2-40B4-BE49-F238E27FC236}">
                  <a16:creationId xmlns:a16="http://schemas.microsoft.com/office/drawing/2014/main" id="{A34D1409-F9FE-4D20-8321-2D46A8C79F13}"/>
                </a:ext>
              </a:extLst>
            </p:cNvPr>
            <p:cNvSpPr/>
            <p:nvPr/>
          </p:nvSpPr>
          <p:spPr>
            <a:xfrm>
              <a:off x="5276617" y="109093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 name="Freeform: Shape 24">
              <a:extLst>
                <a:ext uri="{FF2B5EF4-FFF2-40B4-BE49-F238E27FC236}">
                  <a16:creationId xmlns:a16="http://schemas.microsoft.com/office/drawing/2014/main" id="{99F625E9-35E2-46A0-9B6D-ED42509886D7}"/>
                </a:ext>
              </a:extLst>
            </p:cNvPr>
            <p:cNvSpPr/>
            <p:nvPr/>
          </p:nvSpPr>
          <p:spPr>
            <a:xfrm>
              <a:off x="5375538"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 name="Freeform: Shape 25">
              <a:extLst>
                <a:ext uri="{FF2B5EF4-FFF2-40B4-BE49-F238E27FC236}">
                  <a16:creationId xmlns:a16="http://schemas.microsoft.com/office/drawing/2014/main" id="{30147880-BE99-4915-AC7F-EF7B42461CA8}"/>
                </a:ext>
              </a:extLst>
            </p:cNvPr>
            <p:cNvSpPr/>
            <p:nvPr/>
          </p:nvSpPr>
          <p:spPr>
            <a:xfrm>
              <a:off x="5474040" y="1090936"/>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 name="Freeform: Shape 26">
              <a:extLst>
                <a:ext uri="{FF2B5EF4-FFF2-40B4-BE49-F238E27FC236}">
                  <a16:creationId xmlns:a16="http://schemas.microsoft.com/office/drawing/2014/main" id="{6AEB45EB-FE14-4C3F-A5C3-6C1F111DF8EB}"/>
                </a:ext>
              </a:extLst>
            </p:cNvPr>
            <p:cNvSpPr/>
            <p:nvPr/>
          </p:nvSpPr>
          <p:spPr>
            <a:xfrm>
              <a:off x="5967697" y="1090936"/>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6" y="43"/>
                    <a:pt x="36952" y="-65"/>
                  </a:cubicBezTo>
                  <a:cubicBezTo>
                    <a:pt x="37088"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 name="Freeform: Shape 27">
              <a:extLst>
                <a:ext uri="{FF2B5EF4-FFF2-40B4-BE49-F238E27FC236}">
                  <a16:creationId xmlns:a16="http://schemas.microsoft.com/office/drawing/2014/main" id="{D889B84C-1522-42C3-AD97-A7E1FC214979}"/>
                </a:ext>
              </a:extLst>
            </p:cNvPr>
            <p:cNvSpPr/>
            <p:nvPr/>
          </p:nvSpPr>
          <p:spPr>
            <a:xfrm>
              <a:off x="6066617" y="109085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 name="Freeform: Shape 28">
              <a:extLst>
                <a:ext uri="{FF2B5EF4-FFF2-40B4-BE49-F238E27FC236}">
                  <a16:creationId xmlns:a16="http://schemas.microsoft.com/office/drawing/2014/main" id="{82DA49A9-59A5-4623-9691-34285371E041}"/>
                </a:ext>
              </a:extLst>
            </p:cNvPr>
            <p:cNvSpPr/>
            <p:nvPr/>
          </p:nvSpPr>
          <p:spPr>
            <a:xfrm>
              <a:off x="6165427" y="1090844"/>
              <a:ext cx="41748" cy="41748"/>
            </a:xfrm>
            <a:custGeom>
              <a:avLst/>
              <a:gdLst>
                <a:gd name="connsiteX0" fmla="*/ 73931 w 73960"/>
                <a:gd name="connsiteY0" fmla="*/ 36923 h 73960"/>
                <a:gd name="connsiteX1" fmla="*/ 36951 w 73960"/>
                <a:gd name="connsiteY1" fmla="*/ 73896 h 73960"/>
                <a:gd name="connsiteX2" fmla="*/ -29 w 73960"/>
                <a:gd name="connsiteY2" fmla="*/ 36908 h 73960"/>
                <a:gd name="connsiteX3" fmla="*/ 36951 w 73960"/>
                <a:gd name="connsiteY3" fmla="*/ -65 h 73960"/>
                <a:gd name="connsiteX4" fmla="*/ 37734 w 73960"/>
                <a:gd name="connsiteY4" fmla="*/ -57 h 73960"/>
                <a:gd name="connsiteX5" fmla="*/ 73931 w 73960"/>
                <a:gd name="connsiteY5" fmla="*/ 36923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23"/>
                  </a:moveTo>
                  <a:cubicBezTo>
                    <a:pt x="73931" y="57347"/>
                    <a:pt x="57358" y="73900"/>
                    <a:pt x="36951" y="73896"/>
                  </a:cubicBezTo>
                  <a:cubicBezTo>
                    <a:pt x="16524" y="73890"/>
                    <a:pt x="-29" y="57331"/>
                    <a:pt x="-29" y="36908"/>
                  </a:cubicBezTo>
                  <a:cubicBezTo>
                    <a:pt x="-29" y="16483"/>
                    <a:pt x="16543" y="-70"/>
                    <a:pt x="36951" y="-65"/>
                  </a:cubicBezTo>
                  <a:cubicBezTo>
                    <a:pt x="37225" y="-65"/>
                    <a:pt x="37479" y="-63"/>
                    <a:pt x="37734" y="-57"/>
                  </a:cubicBezTo>
                  <a:cubicBezTo>
                    <a:pt x="57848" y="370"/>
                    <a:pt x="73931" y="16802"/>
                    <a:pt x="73931" y="36923"/>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 name="Freeform: Shape 29">
              <a:extLst>
                <a:ext uri="{FF2B5EF4-FFF2-40B4-BE49-F238E27FC236}">
                  <a16:creationId xmlns:a16="http://schemas.microsoft.com/office/drawing/2014/main" id="{5026505C-EAFB-4B81-A965-1479820453B1}"/>
                </a:ext>
              </a:extLst>
            </p:cNvPr>
            <p:cNvSpPr/>
            <p:nvPr/>
          </p:nvSpPr>
          <p:spPr>
            <a:xfrm>
              <a:off x="6263929" y="109093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 name="Freeform: Shape 30">
              <a:extLst>
                <a:ext uri="{FF2B5EF4-FFF2-40B4-BE49-F238E27FC236}">
                  <a16:creationId xmlns:a16="http://schemas.microsoft.com/office/drawing/2014/main" id="{91C7981F-462E-4C28-B5F4-3284D10D6BF3}"/>
                </a:ext>
              </a:extLst>
            </p:cNvPr>
            <p:cNvSpPr/>
            <p:nvPr/>
          </p:nvSpPr>
          <p:spPr>
            <a:xfrm>
              <a:off x="6659082" y="109085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 name="Freeform: Shape 31">
              <a:extLst>
                <a:ext uri="{FF2B5EF4-FFF2-40B4-BE49-F238E27FC236}">
                  <a16:creationId xmlns:a16="http://schemas.microsoft.com/office/drawing/2014/main" id="{5CA2EDC9-E3D4-41DB-B4A3-8D5635474766}"/>
                </a:ext>
              </a:extLst>
            </p:cNvPr>
            <p:cNvSpPr/>
            <p:nvPr/>
          </p:nvSpPr>
          <p:spPr>
            <a:xfrm>
              <a:off x="6757585" y="109093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 name="Freeform: Shape 32">
              <a:extLst>
                <a:ext uri="{FF2B5EF4-FFF2-40B4-BE49-F238E27FC236}">
                  <a16:creationId xmlns:a16="http://schemas.microsoft.com/office/drawing/2014/main" id="{8B963E93-5119-4FCA-9DB1-686D5BECB956}"/>
                </a:ext>
              </a:extLst>
            </p:cNvPr>
            <p:cNvSpPr/>
            <p:nvPr/>
          </p:nvSpPr>
          <p:spPr>
            <a:xfrm>
              <a:off x="6856506"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 name="Freeform: Shape 33">
              <a:extLst>
                <a:ext uri="{FF2B5EF4-FFF2-40B4-BE49-F238E27FC236}">
                  <a16:creationId xmlns:a16="http://schemas.microsoft.com/office/drawing/2014/main" id="{DCE512E7-8FD5-4D41-95AA-E5B795DF7624}"/>
                </a:ext>
              </a:extLst>
            </p:cNvPr>
            <p:cNvSpPr/>
            <p:nvPr/>
          </p:nvSpPr>
          <p:spPr>
            <a:xfrm>
              <a:off x="7547585" y="109085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 name="Freeform: Shape 34">
              <a:extLst>
                <a:ext uri="{FF2B5EF4-FFF2-40B4-BE49-F238E27FC236}">
                  <a16:creationId xmlns:a16="http://schemas.microsoft.com/office/drawing/2014/main" id="{66D0636F-83B9-478F-9769-C803DB44447C}"/>
                </a:ext>
              </a:extLst>
            </p:cNvPr>
            <p:cNvSpPr/>
            <p:nvPr/>
          </p:nvSpPr>
          <p:spPr>
            <a:xfrm>
              <a:off x="7646087" y="1090936"/>
              <a:ext cx="41971" cy="41968"/>
            </a:xfrm>
            <a:custGeom>
              <a:avLst/>
              <a:gdLst>
                <a:gd name="connsiteX0" fmla="*/ 74324 w 74353"/>
                <a:gd name="connsiteY0" fmla="*/ 36916 h 74350"/>
                <a:gd name="connsiteX1" fmla="*/ 37343 w 74353"/>
                <a:gd name="connsiteY1" fmla="*/ 74285 h 74350"/>
                <a:gd name="connsiteX2" fmla="*/ -29 w 74353"/>
                <a:gd name="connsiteY2" fmla="*/ 37305 h 74350"/>
                <a:gd name="connsiteX3" fmla="*/ 36952 w 74353"/>
                <a:gd name="connsiteY3" fmla="*/ -65 h 74350"/>
                <a:gd name="connsiteX4" fmla="*/ 37343 w 74353"/>
                <a:gd name="connsiteY4" fmla="*/ -65 h 74350"/>
                <a:gd name="connsiteX5" fmla="*/ 74324 w 74353"/>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0">
                  <a:moveTo>
                    <a:pt x="74324"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 name="Freeform: Shape 35">
              <a:extLst>
                <a:ext uri="{FF2B5EF4-FFF2-40B4-BE49-F238E27FC236}">
                  <a16:creationId xmlns:a16="http://schemas.microsoft.com/office/drawing/2014/main" id="{84DD54A2-2B93-463B-8B09-8F98D58033A4}"/>
                </a:ext>
              </a:extLst>
            </p:cNvPr>
            <p:cNvSpPr/>
            <p:nvPr/>
          </p:nvSpPr>
          <p:spPr>
            <a:xfrm>
              <a:off x="3203490"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 name="Freeform: Shape 36">
              <a:extLst>
                <a:ext uri="{FF2B5EF4-FFF2-40B4-BE49-F238E27FC236}">
                  <a16:creationId xmlns:a16="http://schemas.microsoft.com/office/drawing/2014/main" id="{2103B5A5-51D9-4B5D-978B-05E2D07D7C0B}"/>
                </a:ext>
              </a:extLst>
            </p:cNvPr>
            <p:cNvSpPr/>
            <p:nvPr/>
          </p:nvSpPr>
          <p:spPr>
            <a:xfrm>
              <a:off x="3301994" y="1189550"/>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 name="Freeform: Shape 37">
              <a:extLst>
                <a:ext uri="{FF2B5EF4-FFF2-40B4-BE49-F238E27FC236}">
                  <a16:creationId xmlns:a16="http://schemas.microsoft.com/office/drawing/2014/main" id="{41D93F50-0849-4FF8-8E1B-5BE629A3BBB8}"/>
                </a:ext>
              </a:extLst>
            </p:cNvPr>
            <p:cNvSpPr/>
            <p:nvPr/>
          </p:nvSpPr>
          <p:spPr>
            <a:xfrm>
              <a:off x="3400914"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 name="Freeform: Shape 38">
              <a:extLst>
                <a:ext uri="{FF2B5EF4-FFF2-40B4-BE49-F238E27FC236}">
                  <a16:creationId xmlns:a16="http://schemas.microsoft.com/office/drawing/2014/main" id="{063F69D5-1220-41DB-A9CC-A07F7078D9DB}"/>
                </a:ext>
              </a:extLst>
            </p:cNvPr>
            <p:cNvSpPr/>
            <p:nvPr/>
          </p:nvSpPr>
          <p:spPr>
            <a:xfrm>
              <a:off x="3499417" y="1189550"/>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2"/>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 name="Freeform: Shape 39">
              <a:extLst>
                <a:ext uri="{FF2B5EF4-FFF2-40B4-BE49-F238E27FC236}">
                  <a16:creationId xmlns:a16="http://schemas.microsoft.com/office/drawing/2014/main" id="{B24C06DB-3E08-47D8-8685-BED129EB245E}"/>
                </a:ext>
              </a:extLst>
            </p:cNvPr>
            <p:cNvSpPr/>
            <p:nvPr/>
          </p:nvSpPr>
          <p:spPr>
            <a:xfrm>
              <a:off x="3598337"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 name="Freeform: Shape 40">
              <a:extLst>
                <a:ext uri="{FF2B5EF4-FFF2-40B4-BE49-F238E27FC236}">
                  <a16:creationId xmlns:a16="http://schemas.microsoft.com/office/drawing/2014/main" id="{3E5B2E35-5A64-446E-B6F5-10AD322D9637}"/>
                </a:ext>
              </a:extLst>
            </p:cNvPr>
            <p:cNvSpPr/>
            <p:nvPr/>
          </p:nvSpPr>
          <p:spPr>
            <a:xfrm>
              <a:off x="3697146"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 name="Freeform: Shape 41">
              <a:extLst>
                <a:ext uri="{FF2B5EF4-FFF2-40B4-BE49-F238E27FC236}">
                  <a16:creationId xmlns:a16="http://schemas.microsoft.com/office/drawing/2014/main" id="{D182D977-8F75-4D88-98EB-8E026BEECEA6}"/>
                </a:ext>
              </a:extLst>
            </p:cNvPr>
            <p:cNvSpPr/>
            <p:nvPr/>
          </p:nvSpPr>
          <p:spPr>
            <a:xfrm>
              <a:off x="3795650" y="1189550"/>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 name="Freeform: Shape 42">
              <a:extLst>
                <a:ext uri="{FF2B5EF4-FFF2-40B4-BE49-F238E27FC236}">
                  <a16:creationId xmlns:a16="http://schemas.microsoft.com/office/drawing/2014/main" id="{41630D20-1426-4133-AE61-952006D2D931}"/>
                </a:ext>
              </a:extLst>
            </p:cNvPr>
            <p:cNvSpPr/>
            <p:nvPr/>
          </p:nvSpPr>
          <p:spPr>
            <a:xfrm>
              <a:off x="3894569"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 name="Freeform: Shape 43">
              <a:extLst>
                <a:ext uri="{FF2B5EF4-FFF2-40B4-BE49-F238E27FC236}">
                  <a16:creationId xmlns:a16="http://schemas.microsoft.com/office/drawing/2014/main" id="{8630B8A5-E61A-4CA2-91D1-789940F9011E}"/>
                </a:ext>
              </a:extLst>
            </p:cNvPr>
            <p:cNvSpPr/>
            <p:nvPr/>
          </p:nvSpPr>
          <p:spPr>
            <a:xfrm>
              <a:off x="3993073" y="1189533"/>
              <a:ext cx="41970" cy="41969"/>
            </a:xfrm>
            <a:custGeom>
              <a:avLst/>
              <a:gdLst>
                <a:gd name="connsiteX0" fmla="*/ 74323 w 74352"/>
                <a:gd name="connsiteY0" fmla="*/ 37129 h 74351"/>
                <a:gd name="connsiteX1" fmla="*/ 37127 w 74352"/>
                <a:gd name="connsiteY1" fmla="*/ 74287 h 74351"/>
                <a:gd name="connsiteX2" fmla="*/ -29 w 74352"/>
                <a:gd name="connsiteY2" fmla="*/ 37092 h 74351"/>
                <a:gd name="connsiteX3" fmla="*/ 37166 w 74352"/>
                <a:gd name="connsiteY3" fmla="*/ -65 h 74351"/>
                <a:gd name="connsiteX4" fmla="*/ 38321 w 74352"/>
                <a:gd name="connsiteY4" fmla="*/ -47 h 74351"/>
                <a:gd name="connsiteX5" fmla="*/ 74323 w 74352"/>
                <a:gd name="connsiteY5" fmla="*/ 37129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7129"/>
                  </a:moveTo>
                  <a:cubicBezTo>
                    <a:pt x="74303" y="57660"/>
                    <a:pt x="57653" y="74297"/>
                    <a:pt x="37127" y="74287"/>
                  </a:cubicBezTo>
                  <a:cubicBezTo>
                    <a:pt x="16602" y="74275"/>
                    <a:pt x="-48" y="57623"/>
                    <a:pt x="-29" y="37092"/>
                  </a:cubicBezTo>
                  <a:cubicBezTo>
                    <a:pt x="-9" y="16561"/>
                    <a:pt x="16642" y="-76"/>
                    <a:pt x="37166" y="-65"/>
                  </a:cubicBezTo>
                  <a:cubicBezTo>
                    <a:pt x="37558" y="-65"/>
                    <a:pt x="37930" y="-59"/>
                    <a:pt x="38321" y="-47"/>
                  </a:cubicBezTo>
                  <a:cubicBezTo>
                    <a:pt x="58435" y="485"/>
                    <a:pt x="74440" y="17005"/>
                    <a:pt x="74323" y="371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 name="Freeform: Shape 44">
              <a:extLst>
                <a:ext uri="{FF2B5EF4-FFF2-40B4-BE49-F238E27FC236}">
                  <a16:creationId xmlns:a16="http://schemas.microsoft.com/office/drawing/2014/main" id="{15A2DF5D-00CE-4AA0-B147-AA46A4CDA4B0}"/>
                </a:ext>
              </a:extLst>
            </p:cNvPr>
            <p:cNvSpPr/>
            <p:nvPr/>
          </p:nvSpPr>
          <p:spPr>
            <a:xfrm>
              <a:off x="4387834"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 name="Freeform: Shape 45">
              <a:extLst>
                <a:ext uri="{FF2B5EF4-FFF2-40B4-BE49-F238E27FC236}">
                  <a16:creationId xmlns:a16="http://schemas.microsoft.com/office/drawing/2014/main" id="{72178D04-FC5B-4B80-ACC2-B9106B38984F}"/>
                </a:ext>
              </a:extLst>
            </p:cNvPr>
            <p:cNvSpPr/>
            <p:nvPr/>
          </p:nvSpPr>
          <p:spPr>
            <a:xfrm>
              <a:off x="4486729" y="1189550"/>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2" y="-65"/>
                  </a:cubicBezTo>
                  <a:cubicBezTo>
                    <a:pt x="57770" y="-65"/>
                    <a:pt x="74323" y="16492"/>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 name="Freeform: Shape 46">
              <a:extLst>
                <a:ext uri="{FF2B5EF4-FFF2-40B4-BE49-F238E27FC236}">
                  <a16:creationId xmlns:a16="http://schemas.microsoft.com/office/drawing/2014/main" id="{1348F77F-4D70-49D9-BCFB-EFB162A13819}"/>
                </a:ext>
              </a:extLst>
            </p:cNvPr>
            <p:cNvSpPr/>
            <p:nvPr/>
          </p:nvSpPr>
          <p:spPr>
            <a:xfrm>
              <a:off x="4585649"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 name="Freeform: Shape 47">
              <a:extLst>
                <a:ext uri="{FF2B5EF4-FFF2-40B4-BE49-F238E27FC236}">
                  <a16:creationId xmlns:a16="http://schemas.microsoft.com/office/drawing/2014/main" id="{9573116E-A0AE-4EB4-AA34-E6C2FEE10861}"/>
                </a:ext>
              </a:extLst>
            </p:cNvPr>
            <p:cNvSpPr/>
            <p:nvPr/>
          </p:nvSpPr>
          <p:spPr>
            <a:xfrm>
              <a:off x="4684458"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 name="Freeform: Shape 48">
              <a:extLst>
                <a:ext uri="{FF2B5EF4-FFF2-40B4-BE49-F238E27FC236}">
                  <a16:creationId xmlns:a16="http://schemas.microsoft.com/office/drawing/2014/main" id="{CE4D9B47-35B0-4EC3-910F-F5CB28CC15C7}"/>
                </a:ext>
              </a:extLst>
            </p:cNvPr>
            <p:cNvSpPr/>
            <p:nvPr/>
          </p:nvSpPr>
          <p:spPr>
            <a:xfrm>
              <a:off x="4782962" y="1189550"/>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 name="Freeform: Shape 49">
              <a:extLst>
                <a:ext uri="{FF2B5EF4-FFF2-40B4-BE49-F238E27FC236}">
                  <a16:creationId xmlns:a16="http://schemas.microsoft.com/office/drawing/2014/main" id="{A0E4B9EB-436D-4EC0-9ECE-4049BBC4D18C}"/>
                </a:ext>
              </a:extLst>
            </p:cNvPr>
            <p:cNvSpPr/>
            <p:nvPr/>
          </p:nvSpPr>
          <p:spPr>
            <a:xfrm>
              <a:off x="4881881"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 name="Freeform: Shape 50">
              <a:extLst>
                <a:ext uri="{FF2B5EF4-FFF2-40B4-BE49-F238E27FC236}">
                  <a16:creationId xmlns:a16="http://schemas.microsoft.com/office/drawing/2014/main" id="{8E0D51C1-E128-4E22-9073-66EDD8C9775C}"/>
                </a:ext>
              </a:extLst>
            </p:cNvPr>
            <p:cNvSpPr/>
            <p:nvPr/>
          </p:nvSpPr>
          <p:spPr>
            <a:xfrm>
              <a:off x="4980385" y="1189550"/>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2"/>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 name="Freeform: Shape 51">
              <a:extLst>
                <a:ext uri="{FF2B5EF4-FFF2-40B4-BE49-F238E27FC236}">
                  <a16:creationId xmlns:a16="http://schemas.microsoft.com/office/drawing/2014/main" id="{6711B11E-31D0-43A3-8B20-838E3ECAE6E1}"/>
                </a:ext>
              </a:extLst>
            </p:cNvPr>
            <p:cNvSpPr/>
            <p:nvPr/>
          </p:nvSpPr>
          <p:spPr>
            <a:xfrm>
              <a:off x="5079305"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 name="Freeform: Shape 52">
              <a:extLst>
                <a:ext uri="{FF2B5EF4-FFF2-40B4-BE49-F238E27FC236}">
                  <a16:creationId xmlns:a16="http://schemas.microsoft.com/office/drawing/2014/main" id="{7B3CD8DD-161C-4619-8D8A-6D00E272275E}"/>
                </a:ext>
              </a:extLst>
            </p:cNvPr>
            <p:cNvSpPr/>
            <p:nvPr/>
          </p:nvSpPr>
          <p:spPr>
            <a:xfrm>
              <a:off x="5178114"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 name="Freeform: Shape 53">
              <a:extLst>
                <a:ext uri="{FF2B5EF4-FFF2-40B4-BE49-F238E27FC236}">
                  <a16:creationId xmlns:a16="http://schemas.microsoft.com/office/drawing/2014/main" id="{3830D23D-3373-49DE-9960-E159BDC9E9D7}"/>
                </a:ext>
              </a:extLst>
            </p:cNvPr>
            <p:cNvSpPr/>
            <p:nvPr/>
          </p:nvSpPr>
          <p:spPr>
            <a:xfrm>
              <a:off x="5276618" y="1189550"/>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 name="Freeform: Shape 54">
              <a:extLst>
                <a:ext uri="{FF2B5EF4-FFF2-40B4-BE49-F238E27FC236}">
                  <a16:creationId xmlns:a16="http://schemas.microsoft.com/office/drawing/2014/main" id="{4AC4175C-C4A5-4010-9380-BD38760DCAC7}"/>
                </a:ext>
              </a:extLst>
            </p:cNvPr>
            <p:cNvSpPr/>
            <p:nvPr/>
          </p:nvSpPr>
          <p:spPr>
            <a:xfrm>
              <a:off x="6066616"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 name="Freeform: Shape 55">
              <a:extLst>
                <a:ext uri="{FF2B5EF4-FFF2-40B4-BE49-F238E27FC236}">
                  <a16:creationId xmlns:a16="http://schemas.microsoft.com/office/drawing/2014/main" id="{676815E5-DAE3-45F1-AFBF-8858AF0EC4BD}"/>
                </a:ext>
              </a:extLst>
            </p:cNvPr>
            <p:cNvSpPr/>
            <p:nvPr/>
          </p:nvSpPr>
          <p:spPr>
            <a:xfrm>
              <a:off x="6165426" y="1189456"/>
              <a:ext cx="41749" cy="41748"/>
            </a:xfrm>
            <a:custGeom>
              <a:avLst/>
              <a:gdLst>
                <a:gd name="connsiteX0" fmla="*/ 73932 w 73961"/>
                <a:gd name="connsiteY0" fmla="*/ 37120 h 73959"/>
                <a:gd name="connsiteX1" fmla="*/ 36756 w 73961"/>
                <a:gd name="connsiteY1" fmla="*/ 73894 h 73959"/>
                <a:gd name="connsiteX2" fmla="*/ -28 w 73961"/>
                <a:gd name="connsiteY2" fmla="*/ 36713 h 73959"/>
                <a:gd name="connsiteX3" fmla="*/ 37147 w 73961"/>
                <a:gd name="connsiteY3" fmla="*/ -64 h 73959"/>
                <a:gd name="connsiteX4" fmla="*/ 37734 w 73961"/>
                <a:gd name="connsiteY4" fmla="*/ -56 h 73959"/>
                <a:gd name="connsiteX5" fmla="*/ 73932 w 73961"/>
                <a:gd name="connsiteY5" fmla="*/ 37120 h 7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59">
                  <a:moveTo>
                    <a:pt x="73932" y="37120"/>
                  </a:moveTo>
                  <a:cubicBezTo>
                    <a:pt x="73814" y="57543"/>
                    <a:pt x="57164" y="74008"/>
                    <a:pt x="36756" y="73894"/>
                  </a:cubicBezTo>
                  <a:cubicBezTo>
                    <a:pt x="16329" y="73783"/>
                    <a:pt x="-146" y="57136"/>
                    <a:pt x="-28" y="36713"/>
                  </a:cubicBezTo>
                  <a:cubicBezTo>
                    <a:pt x="89" y="16289"/>
                    <a:pt x="16740" y="-177"/>
                    <a:pt x="37147" y="-64"/>
                  </a:cubicBezTo>
                  <a:cubicBezTo>
                    <a:pt x="37343" y="-62"/>
                    <a:pt x="37539" y="-60"/>
                    <a:pt x="37734" y="-56"/>
                  </a:cubicBezTo>
                  <a:cubicBezTo>
                    <a:pt x="57927" y="370"/>
                    <a:pt x="74049" y="16921"/>
                    <a:pt x="73932" y="3712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 name="Freeform: Shape 56">
              <a:extLst>
                <a:ext uri="{FF2B5EF4-FFF2-40B4-BE49-F238E27FC236}">
                  <a16:creationId xmlns:a16="http://schemas.microsoft.com/office/drawing/2014/main" id="{D633A9A3-1112-4C24-9D7A-D9D6FD142821}"/>
                </a:ext>
              </a:extLst>
            </p:cNvPr>
            <p:cNvSpPr/>
            <p:nvPr/>
          </p:nvSpPr>
          <p:spPr>
            <a:xfrm>
              <a:off x="6955009" y="1189550"/>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1" y="74287"/>
                    <a:pt x="37147" y="74287"/>
                  </a:cubicBezTo>
                  <a:cubicBezTo>
                    <a:pt x="16622" y="74287"/>
                    <a:pt x="-29" y="57642"/>
                    <a:pt x="-29" y="37109"/>
                  </a:cubicBezTo>
                  <a:cubicBezTo>
                    <a:pt x="-29" y="16578"/>
                    <a:pt x="16622" y="-65"/>
                    <a:pt x="37147" y="-65"/>
                  </a:cubicBezTo>
                  <a:cubicBezTo>
                    <a:pt x="37205" y="-65"/>
                    <a:pt x="37284" y="-65"/>
                    <a:pt x="37342" y="-65"/>
                  </a:cubicBezTo>
                  <a:cubicBezTo>
                    <a:pt x="57769" y="-65"/>
                    <a:pt x="74322" y="16492"/>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 name="Freeform: Shape 57">
              <a:extLst>
                <a:ext uri="{FF2B5EF4-FFF2-40B4-BE49-F238E27FC236}">
                  <a16:creationId xmlns:a16="http://schemas.microsoft.com/office/drawing/2014/main" id="{F6E83DE9-4B96-4EE8-A2B6-742AC0FC0B89}"/>
                </a:ext>
              </a:extLst>
            </p:cNvPr>
            <p:cNvSpPr/>
            <p:nvPr/>
          </p:nvSpPr>
          <p:spPr>
            <a:xfrm>
              <a:off x="7053929" y="1189465"/>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5" y="73896"/>
                  </a:cubicBezTo>
                  <a:cubicBezTo>
                    <a:pt x="16329" y="73788"/>
                    <a:pt x="-126" y="57143"/>
                    <a:pt x="-29" y="36720"/>
                  </a:cubicBezTo>
                  <a:cubicBezTo>
                    <a:pt x="89" y="16373"/>
                    <a:pt x="16602"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 name="Freeform: Shape 58">
              <a:extLst>
                <a:ext uri="{FF2B5EF4-FFF2-40B4-BE49-F238E27FC236}">
                  <a16:creationId xmlns:a16="http://schemas.microsoft.com/office/drawing/2014/main" id="{F8EA811D-8912-4057-B682-D0148C928A9A}"/>
                </a:ext>
              </a:extLst>
            </p:cNvPr>
            <p:cNvSpPr/>
            <p:nvPr/>
          </p:nvSpPr>
          <p:spPr>
            <a:xfrm>
              <a:off x="7646088" y="1189550"/>
              <a:ext cx="41970" cy="41969"/>
            </a:xfrm>
            <a:custGeom>
              <a:avLst/>
              <a:gdLst>
                <a:gd name="connsiteX0" fmla="*/ 74323 w 74352"/>
                <a:gd name="connsiteY0" fmla="*/ 37111 h 74351"/>
                <a:gd name="connsiteX1" fmla="*/ 37147 w 74352"/>
                <a:gd name="connsiteY1" fmla="*/ 74287 h 74351"/>
                <a:gd name="connsiteX2" fmla="*/ -29 w 74352"/>
                <a:gd name="connsiteY2" fmla="*/ 37109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2"/>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 name="Freeform: Shape 59">
              <a:extLst>
                <a:ext uri="{FF2B5EF4-FFF2-40B4-BE49-F238E27FC236}">
                  <a16:creationId xmlns:a16="http://schemas.microsoft.com/office/drawing/2014/main" id="{1521DA00-9DA1-486D-A076-C5BB6951ED0D}"/>
                </a:ext>
              </a:extLst>
            </p:cNvPr>
            <p:cNvSpPr/>
            <p:nvPr/>
          </p:nvSpPr>
          <p:spPr>
            <a:xfrm>
              <a:off x="7744898" y="1189550"/>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 name="Freeform: Shape 60">
              <a:extLst>
                <a:ext uri="{FF2B5EF4-FFF2-40B4-BE49-F238E27FC236}">
                  <a16:creationId xmlns:a16="http://schemas.microsoft.com/office/drawing/2014/main" id="{431393DE-5048-4DFB-9271-F0BAEBF46D39}"/>
                </a:ext>
              </a:extLst>
            </p:cNvPr>
            <p:cNvSpPr/>
            <p:nvPr/>
          </p:nvSpPr>
          <p:spPr>
            <a:xfrm>
              <a:off x="7843817"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 name="Freeform: Shape 61">
              <a:extLst>
                <a:ext uri="{FF2B5EF4-FFF2-40B4-BE49-F238E27FC236}">
                  <a16:creationId xmlns:a16="http://schemas.microsoft.com/office/drawing/2014/main" id="{C4509532-43FA-44C4-8646-440319C17CF0}"/>
                </a:ext>
              </a:extLst>
            </p:cNvPr>
            <p:cNvSpPr/>
            <p:nvPr/>
          </p:nvSpPr>
          <p:spPr>
            <a:xfrm>
              <a:off x="7942321" y="1189550"/>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 name="Freeform: Shape 62">
              <a:extLst>
                <a:ext uri="{FF2B5EF4-FFF2-40B4-BE49-F238E27FC236}">
                  <a16:creationId xmlns:a16="http://schemas.microsoft.com/office/drawing/2014/main" id="{54653650-2952-4F7B-B58E-F5AFFBD0ADFC}"/>
                </a:ext>
              </a:extLst>
            </p:cNvPr>
            <p:cNvSpPr/>
            <p:nvPr/>
          </p:nvSpPr>
          <p:spPr>
            <a:xfrm>
              <a:off x="8041240"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 name="Freeform: Shape 63">
              <a:extLst>
                <a:ext uri="{FF2B5EF4-FFF2-40B4-BE49-F238E27FC236}">
                  <a16:creationId xmlns:a16="http://schemas.microsoft.com/office/drawing/2014/main" id="{377303FB-21DA-4BCC-9131-63C19AFD37F6}"/>
                </a:ext>
              </a:extLst>
            </p:cNvPr>
            <p:cNvSpPr/>
            <p:nvPr/>
          </p:nvSpPr>
          <p:spPr>
            <a:xfrm>
              <a:off x="8535875"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 name="Freeform: Shape 64">
              <a:extLst>
                <a:ext uri="{FF2B5EF4-FFF2-40B4-BE49-F238E27FC236}">
                  <a16:creationId xmlns:a16="http://schemas.microsoft.com/office/drawing/2014/main" id="{14C2CDA0-5F92-43B1-AA37-0F618E64983C}"/>
                </a:ext>
              </a:extLst>
            </p:cNvPr>
            <p:cNvSpPr/>
            <p:nvPr/>
          </p:nvSpPr>
          <p:spPr>
            <a:xfrm>
              <a:off x="3006068"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 name="Freeform: Shape 65">
              <a:extLst>
                <a:ext uri="{FF2B5EF4-FFF2-40B4-BE49-F238E27FC236}">
                  <a16:creationId xmlns:a16="http://schemas.microsoft.com/office/drawing/2014/main" id="{5CB2C6C4-4C03-4F53-A017-A47DEDDC202C}"/>
                </a:ext>
              </a:extLst>
            </p:cNvPr>
            <p:cNvSpPr/>
            <p:nvPr/>
          </p:nvSpPr>
          <p:spPr>
            <a:xfrm>
              <a:off x="3104570"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 name="Freeform: Shape 66">
              <a:extLst>
                <a:ext uri="{FF2B5EF4-FFF2-40B4-BE49-F238E27FC236}">
                  <a16:creationId xmlns:a16="http://schemas.microsoft.com/office/drawing/2014/main" id="{E36E7745-982A-4775-905A-CC235E058FCC}"/>
                </a:ext>
              </a:extLst>
            </p:cNvPr>
            <p:cNvSpPr/>
            <p:nvPr/>
          </p:nvSpPr>
          <p:spPr>
            <a:xfrm>
              <a:off x="3203491"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 name="Freeform: Shape 67">
              <a:extLst>
                <a:ext uri="{FF2B5EF4-FFF2-40B4-BE49-F238E27FC236}">
                  <a16:creationId xmlns:a16="http://schemas.microsoft.com/office/drawing/2014/main" id="{0F444A2C-E407-4594-8C40-1435FAD04A5C}"/>
                </a:ext>
              </a:extLst>
            </p:cNvPr>
            <p:cNvSpPr/>
            <p:nvPr/>
          </p:nvSpPr>
          <p:spPr>
            <a:xfrm>
              <a:off x="3301994"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 name="Freeform: Shape 68">
              <a:extLst>
                <a:ext uri="{FF2B5EF4-FFF2-40B4-BE49-F238E27FC236}">
                  <a16:creationId xmlns:a16="http://schemas.microsoft.com/office/drawing/2014/main" id="{5DC4F81C-D2DD-4628-86D6-38AC0A3DC5AF}"/>
                </a:ext>
              </a:extLst>
            </p:cNvPr>
            <p:cNvSpPr/>
            <p:nvPr/>
          </p:nvSpPr>
          <p:spPr>
            <a:xfrm>
              <a:off x="3400914"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 name="Freeform: Shape 69">
              <a:extLst>
                <a:ext uri="{FF2B5EF4-FFF2-40B4-BE49-F238E27FC236}">
                  <a16:creationId xmlns:a16="http://schemas.microsoft.com/office/drawing/2014/main" id="{B6DC9FB1-FD98-4E3C-8E13-B223329B287B}"/>
                </a:ext>
              </a:extLst>
            </p:cNvPr>
            <p:cNvSpPr/>
            <p:nvPr/>
          </p:nvSpPr>
          <p:spPr>
            <a:xfrm>
              <a:off x="3499724"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 name="Freeform: Shape 70">
              <a:extLst>
                <a:ext uri="{FF2B5EF4-FFF2-40B4-BE49-F238E27FC236}">
                  <a16:creationId xmlns:a16="http://schemas.microsoft.com/office/drawing/2014/main" id="{B074497F-CE2B-42D1-A7FB-56035E1A5AB8}"/>
                </a:ext>
              </a:extLst>
            </p:cNvPr>
            <p:cNvSpPr/>
            <p:nvPr/>
          </p:nvSpPr>
          <p:spPr>
            <a:xfrm>
              <a:off x="3598337"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 name="Freeform: Shape 71">
              <a:extLst>
                <a:ext uri="{FF2B5EF4-FFF2-40B4-BE49-F238E27FC236}">
                  <a16:creationId xmlns:a16="http://schemas.microsoft.com/office/drawing/2014/main" id="{F7311861-9F98-41DF-A118-DA7B7E90378C}"/>
                </a:ext>
              </a:extLst>
            </p:cNvPr>
            <p:cNvSpPr/>
            <p:nvPr/>
          </p:nvSpPr>
          <p:spPr>
            <a:xfrm>
              <a:off x="3697147"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 name="Freeform: Shape 72">
              <a:extLst>
                <a:ext uri="{FF2B5EF4-FFF2-40B4-BE49-F238E27FC236}">
                  <a16:creationId xmlns:a16="http://schemas.microsoft.com/office/drawing/2014/main" id="{5FA599F6-AEA6-4BFA-82CA-E43B63C67F09}"/>
                </a:ext>
              </a:extLst>
            </p:cNvPr>
            <p:cNvSpPr/>
            <p:nvPr/>
          </p:nvSpPr>
          <p:spPr>
            <a:xfrm>
              <a:off x="3795649"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 name="Freeform: Shape 73">
              <a:extLst>
                <a:ext uri="{FF2B5EF4-FFF2-40B4-BE49-F238E27FC236}">
                  <a16:creationId xmlns:a16="http://schemas.microsoft.com/office/drawing/2014/main" id="{8A3FE751-49C9-4550-B7A4-CABDA2DC959C}"/>
                </a:ext>
              </a:extLst>
            </p:cNvPr>
            <p:cNvSpPr/>
            <p:nvPr/>
          </p:nvSpPr>
          <p:spPr>
            <a:xfrm>
              <a:off x="3894570"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 name="Freeform: Shape 74">
              <a:extLst>
                <a:ext uri="{FF2B5EF4-FFF2-40B4-BE49-F238E27FC236}">
                  <a16:creationId xmlns:a16="http://schemas.microsoft.com/office/drawing/2014/main" id="{AD72E6A6-2633-4302-A258-C462A6141291}"/>
                </a:ext>
              </a:extLst>
            </p:cNvPr>
            <p:cNvSpPr/>
            <p:nvPr/>
          </p:nvSpPr>
          <p:spPr>
            <a:xfrm>
              <a:off x="3993379"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 name="Freeform: Shape 75">
              <a:extLst>
                <a:ext uri="{FF2B5EF4-FFF2-40B4-BE49-F238E27FC236}">
                  <a16:creationId xmlns:a16="http://schemas.microsoft.com/office/drawing/2014/main" id="{29F4AE1B-850E-45DC-8839-0601B351E432}"/>
                </a:ext>
              </a:extLst>
            </p:cNvPr>
            <p:cNvSpPr/>
            <p:nvPr/>
          </p:nvSpPr>
          <p:spPr>
            <a:xfrm>
              <a:off x="4585649"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 name="Freeform: Shape 76">
              <a:extLst>
                <a:ext uri="{FF2B5EF4-FFF2-40B4-BE49-F238E27FC236}">
                  <a16:creationId xmlns:a16="http://schemas.microsoft.com/office/drawing/2014/main" id="{471ED150-ABC4-4BF5-B243-A413703CC64C}"/>
                </a:ext>
              </a:extLst>
            </p:cNvPr>
            <p:cNvSpPr/>
            <p:nvPr/>
          </p:nvSpPr>
          <p:spPr>
            <a:xfrm>
              <a:off x="4684459"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 name="Freeform: Shape 77">
              <a:extLst>
                <a:ext uri="{FF2B5EF4-FFF2-40B4-BE49-F238E27FC236}">
                  <a16:creationId xmlns:a16="http://schemas.microsoft.com/office/drawing/2014/main" id="{F413B85A-1C56-42F7-8966-DCE7224370A0}"/>
                </a:ext>
              </a:extLst>
            </p:cNvPr>
            <p:cNvSpPr/>
            <p:nvPr/>
          </p:nvSpPr>
          <p:spPr>
            <a:xfrm>
              <a:off x="4782961"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 name="Freeform: Shape 78">
              <a:extLst>
                <a:ext uri="{FF2B5EF4-FFF2-40B4-BE49-F238E27FC236}">
                  <a16:creationId xmlns:a16="http://schemas.microsoft.com/office/drawing/2014/main" id="{2E0FADF7-AF3C-4F3A-B293-20E828C95E54}"/>
                </a:ext>
              </a:extLst>
            </p:cNvPr>
            <p:cNvSpPr/>
            <p:nvPr/>
          </p:nvSpPr>
          <p:spPr>
            <a:xfrm>
              <a:off x="4881882"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 name="Freeform: Shape 79">
              <a:extLst>
                <a:ext uri="{FF2B5EF4-FFF2-40B4-BE49-F238E27FC236}">
                  <a16:creationId xmlns:a16="http://schemas.microsoft.com/office/drawing/2014/main" id="{F185E8B7-46AC-4CDB-83A5-757E22D0BBE6}"/>
                </a:ext>
              </a:extLst>
            </p:cNvPr>
            <p:cNvSpPr/>
            <p:nvPr/>
          </p:nvSpPr>
          <p:spPr>
            <a:xfrm>
              <a:off x="4980385" y="12883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 name="Freeform: Shape 80">
              <a:extLst>
                <a:ext uri="{FF2B5EF4-FFF2-40B4-BE49-F238E27FC236}">
                  <a16:creationId xmlns:a16="http://schemas.microsoft.com/office/drawing/2014/main" id="{AFCBBA37-C167-4B2B-9EA9-033FF94B2A02}"/>
                </a:ext>
              </a:extLst>
            </p:cNvPr>
            <p:cNvSpPr/>
            <p:nvPr/>
          </p:nvSpPr>
          <p:spPr>
            <a:xfrm>
              <a:off x="5079305"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 name="Freeform: Shape 81">
              <a:extLst>
                <a:ext uri="{FF2B5EF4-FFF2-40B4-BE49-F238E27FC236}">
                  <a16:creationId xmlns:a16="http://schemas.microsoft.com/office/drawing/2014/main" id="{FBCBF42E-29F1-4478-8115-33021DDA5911}"/>
                </a:ext>
              </a:extLst>
            </p:cNvPr>
            <p:cNvSpPr/>
            <p:nvPr/>
          </p:nvSpPr>
          <p:spPr>
            <a:xfrm>
              <a:off x="5178115"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 name="Freeform: Shape 82">
              <a:extLst>
                <a:ext uri="{FF2B5EF4-FFF2-40B4-BE49-F238E27FC236}">
                  <a16:creationId xmlns:a16="http://schemas.microsoft.com/office/drawing/2014/main" id="{BC680B9F-8252-469B-8753-9A90D2A58BB0}"/>
                </a:ext>
              </a:extLst>
            </p:cNvPr>
            <p:cNvSpPr/>
            <p:nvPr/>
          </p:nvSpPr>
          <p:spPr>
            <a:xfrm>
              <a:off x="6856506" y="128827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 name="Freeform: Shape 83">
              <a:extLst>
                <a:ext uri="{FF2B5EF4-FFF2-40B4-BE49-F238E27FC236}">
                  <a16:creationId xmlns:a16="http://schemas.microsoft.com/office/drawing/2014/main" id="{A2B04D7F-4818-4656-B532-AA4A11E09CDB}"/>
                </a:ext>
              </a:extLst>
            </p:cNvPr>
            <p:cNvSpPr/>
            <p:nvPr/>
          </p:nvSpPr>
          <p:spPr>
            <a:xfrm>
              <a:off x="6955009" y="128836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 name="Freeform: Shape 84">
              <a:extLst>
                <a:ext uri="{FF2B5EF4-FFF2-40B4-BE49-F238E27FC236}">
                  <a16:creationId xmlns:a16="http://schemas.microsoft.com/office/drawing/2014/main" id="{3A27F134-87B5-4A14-A0B6-9DEC4B0C95B3}"/>
                </a:ext>
              </a:extLst>
            </p:cNvPr>
            <p:cNvSpPr/>
            <p:nvPr/>
          </p:nvSpPr>
          <p:spPr>
            <a:xfrm>
              <a:off x="7251241"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 name="Freeform: Shape 85">
              <a:extLst>
                <a:ext uri="{FF2B5EF4-FFF2-40B4-BE49-F238E27FC236}">
                  <a16:creationId xmlns:a16="http://schemas.microsoft.com/office/drawing/2014/main" id="{868B0432-A809-40AA-B00C-7FCCE04BDC54}"/>
                </a:ext>
              </a:extLst>
            </p:cNvPr>
            <p:cNvSpPr/>
            <p:nvPr/>
          </p:nvSpPr>
          <p:spPr>
            <a:xfrm>
              <a:off x="7448664" y="128836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 name="Freeform: Shape 86">
              <a:extLst>
                <a:ext uri="{FF2B5EF4-FFF2-40B4-BE49-F238E27FC236}">
                  <a16:creationId xmlns:a16="http://schemas.microsoft.com/office/drawing/2014/main" id="{F808F34D-271E-4C01-B0EC-A15DDA1DC021}"/>
                </a:ext>
              </a:extLst>
            </p:cNvPr>
            <p:cNvSpPr/>
            <p:nvPr/>
          </p:nvSpPr>
          <p:spPr>
            <a:xfrm>
              <a:off x="7547585" y="128827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9" y="73896"/>
                    <a:pt x="36952" y="73896"/>
                  </a:cubicBezTo>
                  <a:cubicBezTo>
                    <a:pt x="16524" y="73896"/>
                    <a:pt x="-29" y="57339"/>
                    <a:pt x="-29" y="36916"/>
                  </a:cubicBezTo>
                  <a:cubicBezTo>
                    <a:pt x="-29" y="16493"/>
                    <a:pt x="16524" y="-64"/>
                    <a:pt x="36952"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 name="Freeform: Shape 87">
              <a:extLst>
                <a:ext uri="{FF2B5EF4-FFF2-40B4-BE49-F238E27FC236}">
                  <a16:creationId xmlns:a16="http://schemas.microsoft.com/office/drawing/2014/main" id="{EB420660-1D05-4FC8-A62A-D3AE160985CB}"/>
                </a:ext>
              </a:extLst>
            </p:cNvPr>
            <p:cNvSpPr/>
            <p:nvPr/>
          </p:nvSpPr>
          <p:spPr>
            <a:xfrm>
              <a:off x="7646087" y="128836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 name="Freeform: Shape 88">
              <a:extLst>
                <a:ext uri="{FF2B5EF4-FFF2-40B4-BE49-F238E27FC236}">
                  <a16:creationId xmlns:a16="http://schemas.microsoft.com/office/drawing/2014/main" id="{0FC2DB26-B51B-46CA-AA12-C3A8CA72364B}"/>
                </a:ext>
              </a:extLst>
            </p:cNvPr>
            <p:cNvSpPr/>
            <p:nvPr/>
          </p:nvSpPr>
          <p:spPr>
            <a:xfrm>
              <a:off x="7744897"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1"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 name="Freeform: Shape 89">
              <a:extLst>
                <a:ext uri="{FF2B5EF4-FFF2-40B4-BE49-F238E27FC236}">
                  <a16:creationId xmlns:a16="http://schemas.microsoft.com/office/drawing/2014/main" id="{2F2F878D-7236-46F5-A945-FFB763994230}"/>
                </a:ext>
              </a:extLst>
            </p:cNvPr>
            <p:cNvSpPr/>
            <p:nvPr/>
          </p:nvSpPr>
          <p:spPr>
            <a:xfrm>
              <a:off x="7843818" y="128827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 name="Freeform: Shape 90">
              <a:extLst>
                <a:ext uri="{FF2B5EF4-FFF2-40B4-BE49-F238E27FC236}">
                  <a16:creationId xmlns:a16="http://schemas.microsoft.com/office/drawing/2014/main" id="{69667970-62A7-48F2-962D-6941C6EDFF5A}"/>
                </a:ext>
              </a:extLst>
            </p:cNvPr>
            <p:cNvSpPr/>
            <p:nvPr/>
          </p:nvSpPr>
          <p:spPr>
            <a:xfrm>
              <a:off x="7942320"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1"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 name="Freeform: Shape 91">
              <a:extLst>
                <a:ext uri="{FF2B5EF4-FFF2-40B4-BE49-F238E27FC236}">
                  <a16:creationId xmlns:a16="http://schemas.microsoft.com/office/drawing/2014/main" id="{08E20B42-CEEC-4C56-882E-E01C9724EC3C}"/>
                </a:ext>
              </a:extLst>
            </p:cNvPr>
            <p:cNvSpPr/>
            <p:nvPr/>
          </p:nvSpPr>
          <p:spPr>
            <a:xfrm>
              <a:off x="8041241" y="128827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 name="Freeform: Shape 92">
              <a:extLst>
                <a:ext uri="{FF2B5EF4-FFF2-40B4-BE49-F238E27FC236}">
                  <a16:creationId xmlns:a16="http://schemas.microsoft.com/office/drawing/2014/main" id="{655A5542-C6EA-47EA-B0A5-9B6F433A09E8}"/>
                </a:ext>
              </a:extLst>
            </p:cNvPr>
            <p:cNvSpPr/>
            <p:nvPr/>
          </p:nvSpPr>
          <p:spPr>
            <a:xfrm>
              <a:off x="8139744" y="12883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 name="Freeform: Shape 93">
              <a:extLst>
                <a:ext uri="{FF2B5EF4-FFF2-40B4-BE49-F238E27FC236}">
                  <a16:creationId xmlns:a16="http://schemas.microsoft.com/office/drawing/2014/main" id="{84AB1424-35B1-41A6-80E7-2EF910FAE19F}"/>
                </a:ext>
              </a:extLst>
            </p:cNvPr>
            <p:cNvSpPr/>
            <p:nvPr/>
          </p:nvSpPr>
          <p:spPr>
            <a:xfrm>
              <a:off x="8238553" y="1288359"/>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8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8" y="-64"/>
                  </a:cubicBezTo>
                  <a:cubicBezTo>
                    <a:pt x="57574" y="-172"/>
                    <a:pt x="74206" y="16297"/>
                    <a:pt x="74324" y="36720"/>
                  </a:cubicBezTo>
                  <a:cubicBezTo>
                    <a:pt x="74324" y="36785"/>
                    <a:pt x="74324" y="3685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 name="Freeform: Shape 94">
              <a:extLst>
                <a:ext uri="{FF2B5EF4-FFF2-40B4-BE49-F238E27FC236}">
                  <a16:creationId xmlns:a16="http://schemas.microsoft.com/office/drawing/2014/main" id="{3FA41781-B361-4026-948D-6EF74244DE0E}"/>
                </a:ext>
              </a:extLst>
            </p:cNvPr>
            <p:cNvSpPr/>
            <p:nvPr/>
          </p:nvSpPr>
          <p:spPr>
            <a:xfrm>
              <a:off x="8337474" y="128827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 name="Freeform: Shape 95">
              <a:extLst>
                <a:ext uri="{FF2B5EF4-FFF2-40B4-BE49-F238E27FC236}">
                  <a16:creationId xmlns:a16="http://schemas.microsoft.com/office/drawing/2014/main" id="{B0BE730F-92A2-4F15-B3A9-694548BBD2FB}"/>
                </a:ext>
              </a:extLst>
            </p:cNvPr>
            <p:cNvSpPr/>
            <p:nvPr/>
          </p:nvSpPr>
          <p:spPr>
            <a:xfrm>
              <a:off x="8435976" y="1288359"/>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8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8" y="-64"/>
                  </a:cubicBezTo>
                  <a:cubicBezTo>
                    <a:pt x="57574" y="-172"/>
                    <a:pt x="74206" y="16297"/>
                    <a:pt x="74324" y="36720"/>
                  </a:cubicBezTo>
                  <a:cubicBezTo>
                    <a:pt x="74324" y="36785"/>
                    <a:pt x="74324" y="3685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 name="Freeform: Shape 96">
              <a:extLst>
                <a:ext uri="{FF2B5EF4-FFF2-40B4-BE49-F238E27FC236}">
                  <a16:creationId xmlns:a16="http://schemas.microsoft.com/office/drawing/2014/main" id="{D3A49749-9D0B-4523-9F5F-5845C2DD4B12}"/>
                </a:ext>
              </a:extLst>
            </p:cNvPr>
            <p:cNvSpPr/>
            <p:nvPr/>
          </p:nvSpPr>
          <p:spPr>
            <a:xfrm>
              <a:off x="8633400" y="128836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 name="Freeform: Shape 97">
              <a:extLst>
                <a:ext uri="{FF2B5EF4-FFF2-40B4-BE49-F238E27FC236}">
                  <a16:creationId xmlns:a16="http://schemas.microsoft.com/office/drawing/2014/main" id="{0870BBA8-B00E-4FBD-9D8F-752F4619AC15}"/>
                </a:ext>
              </a:extLst>
            </p:cNvPr>
            <p:cNvSpPr/>
            <p:nvPr/>
          </p:nvSpPr>
          <p:spPr>
            <a:xfrm>
              <a:off x="8731537"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 name="Freeform: Shape 98">
              <a:extLst>
                <a:ext uri="{FF2B5EF4-FFF2-40B4-BE49-F238E27FC236}">
                  <a16:creationId xmlns:a16="http://schemas.microsoft.com/office/drawing/2014/main" id="{5B28C271-22DB-474B-A185-114A3C4BB73B}"/>
                </a:ext>
              </a:extLst>
            </p:cNvPr>
            <p:cNvSpPr/>
            <p:nvPr/>
          </p:nvSpPr>
          <p:spPr>
            <a:xfrm>
              <a:off x="8831129" y="1288275"/>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 name="Freeform: Shape 99">
              <a:extLst>
                <a:ext uri="{FF2B5EF4-FFF2-40B4-BE49-F238E27FC236}">
                  <a16:creationId xmlns:a16="http://schemas.microsoft.com/office/drawing/2014/main" id="{533905AC-F8CC-4A60-AF87-C57F1A08ECAB}"/>
                </a:ext>
              </a:extLst>
            </p:cNvPr>
            <p:cNvSpPr/>
            <p:nvPr/>
          </p:nvSpPr>
          <p:spPr>
            <a:xfrm>
              <a:off x="8929632" y="1288359"/>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7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4" y="36720"/>
                  </a:cubicBezTo>
                  <a:cubicBezTo>
                    <a:pt x="74324" y="36785"/>
                    <a:pt x="74324" y="3685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 name="Freeform: Shape 100">
              <a:extLst>
                <a:ext uri="{FF2B5EF4-FFF2-40B4-BE49-F238E27FC236}">
                  <a16:creationId xmlns:a16="http://schemas.microsoft.com/office/drawing/2014/main" id="{90042CFC-0DB5-482B-A0B5-EEC23995A7F2}"/>
                </a:ext>
              </a:extLst>
            </p:cNvPr>
            <p:cNvSpPr/>
            <p:nvPr/>
          </p:nvSpPr>
          <p:spPr>
            <a:xfrm>
              <a:off x="2018756" y="1386883"/>
              <a:ext cx="41748" cy="41748"/>
            </a:xfrm>
            <a:custGeom>
              <a:avLst/>
              <a:gdLst>
                <a:gd name="connsiteX0" fmla="*/ 73930 w 73959"/>
                <a:gd name="connsiteY0" fmla="*/ 37116 h 73959"/>
                <a:gd name="connsiteX1" fmla="*/ 36750 w 73959"/>
                <a:gd name="connsiteY1" fmla="*/ 73895 h 73959"/>
                <a:gd name="connsiteX2" fmla="*/ -28 w 73959"/>
                <a:gd name="connsiteY2" fmla="*/ 36715 h 73959"/>
                <a:gd name="connsiteX3" fmla="*/ 36363 w 73959"/>
                <a:gd name="connsiteY3" fmla="*/ -60 h 73959"/>
                <a:gd name="connsiteX4" fmla="*/ 73926 w 73959"/>
                <a:gd name="connsiteY4" fmla="*/ 36327 h 73959"/>
                <a:gd name="connsiteX5" fmla="*/ 73930 w 73959"/>
                <a:gd name="connsiteY5" fmla="*/ 37116 h 7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9" h="73959">
                  <a:moveTo>
                    <a:pt x="73930" y="37116"/>
                  </a:moveTo>
                  <a:cubicBezTo>
                    <a:pt x="73818" y="57539"/>
                    <a:pt x="57173" y="74006"/>
                    <a:pt x="36750" y="73895"/>
                  </a:cubicBezTo>
                  <a:cubicBezTo>
                    <a:pt x="16327" y="73785"/>
                    <a:pt x="-140" y="57138"/>
                    <a:pt x="-28" y="36715"/>
                  </a:cubicBezTo>
                  <a:cubicBezTo>
                    <a:pt x="79" y="16599"/>
                    <a:pt x="16249" y="259"/>
                    <a:pt x="36363" y="-60"/>
                  </a:cubicBezTo>
                  <a:cubicBezTo>
                    <a:pt x="56784" y="-385"/>
                    <a:pt x="73601" y="15906"/>
                    <a:pt x="73926" y="36327"/>
                  </a:cubicBezTo>
                  <a:cubicBezTo>
                    <a:pt x="73930" y="36590"/>
                    <a:pt x="73932" y="36854"/>
                    <a:pt x="73930" y="371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 name="Freeform: Shape 101">
              <a:extLst>
                <a:ext uri="{FF2B5EF4-FFF2-40B4-BE49-F238E27FC236}">
                  <a16:creationId xmlns:a16="http://schemas.microsoft.com/office/drawing/2014/main" id="{B8DCC6AF-2BF1-499E-A71E-BF81CC5A2C19}"/>
                </a:ext>
              </a:extLst>
            </p:cNvPr>
            <p:cNvSpPr/>
            <p:nvPr/>
          </p:nvSpPr>
          <p:spPr>
            <a:xfrm>
              <a:off x="2117846"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8" y="74287"/>
                    <a:pt x="37147" y="74287"/>
                  </a:cubicBezTo>
                  <a:cubicBezTo>
                    <a:pt x="16616" y="74287"/>
                    <a:pt x="-29" y="57642"/>
                    <a:pt x="-29" y="37111"/>
                  </a:cubicBezTo>
                  <a:cubicBezTo>
                    <a:pt x="-29" y="16580"/>
                    <a:pt x="16616" y="-65"/>
                    <a:pt x="37147" y="-65"/>
                  </a:cubicBezTo>
                  <a:cubicBezTo>
                    <a:pt x="57678"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 name="Freeform: Shape 102">
              <a:extLst>
                <a:ext uri="{FF2B5EF4-FFF2-40B4-BE49-F238E27FC236}">
                  <a16:creationId xmlns:a16="http://schemas.microsoft.com/office/drawing/2014/main" id="{6F4D1B73-3119-4902-9EB7-D97E479C2092}"/>
                </a:ext>
              </a:extLst>
            </p:cNvPr>
            <p:cNvSpPr/>
            <p:nvPr/>
          </p:nvSpPr>
          <p:spPr>
            <a:xfrm>
              <a:off x="2215984" y="1386889"/>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4"/>
                    <a:pt x="57177" y="74003"/>
                    <a:pt x="36754" y="73896"/>
                  </a:cubicBezTo>
                  <a:cubicBezTo>
                    <a:pt x="16331" y="73786"/>
                    <a:pt x="-138" y="57143"/>
                    <a:pt x="-28" y="36720"/>
                  </a:cubicBezTo>
                  <a:cubicBezTo>
                    <a:pt x="79" y="16373"/>
                    <a:pt x="16603" y="-65"/>
                    <a:pt x="36950" y="-65"/>
                  </a:cubicBezTo>
                  <a:cubicBezTo>
                    <a:pt x="57373" y="-65"/>
                    <a:pt x="73930" y="16492"/>
                    <a:pt x="73930" y="36916"/>
                  </a:cubicBezTo>
                  <a:cubicBezTo>
                    <a:pt x="73930" y="36980"/>
                    <a:pt x="73930" y="37047"/>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 name="Freeform: Shape 103">
              <a:extLst>
                <a:ext uri="{FF2B5EF4-FFF2-40B4-BE49-F238E27FC236}">
                  <a16:creationId xmlns:a16="http://schemas.microsoft.com/office/drawing/2014/main" id="{E8FD2347-A908-4D78-9339-653849F03FD9}"/>
                </a:ext>
              </a:extLst>
            </p:cNvPr>
            <p:cNvSpPr/>
            <p:nvPr/>
          </p:nvSpPr>
          <p:spPr>
            <a:xfrm>
              <a:off x="2314682"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8" y="74287"/>
                    <a:pt x="37147" y="74287"/>
                  </a:cubicBezTo>
                  <a:cubicBezTo>
                    <a:pt x="16614" y="74287"/>
                    <a:pt x="-29" y="57642"/>
                    <a:pt x="-29" y="37109"/>
                  </a:cubicBezTo>
                  <a:cubicBezTo>
                    <a:pt x="-29" y="16578"/>
                    <a:pt x="16616" y="-65"/>
                    <a:pt x="37147" y="-65"/>
                  </a:cubicBezTo>
                  <a:cubicBezTo>
                    <a:pt x="37213" y="-65"/>
                    <a:pt x="37278" y="-65"/>
                    <a:pt x="37342" y="-65"/>
                  </a:cubicBezTo>
                  <a:cubicBezTo>
                    <a:pt x="57766"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 name="Freeform: Shape 104">
              <a:extLst>
                <a:ext uri="{FF2B5EF4-FFF2-40B4-BE49-F238E27FC236}">
                  <a16:creationId xmlns:a16="http://schemas.microsoft.com/office/drawing/2014/main" id="{6F588A73-4F5D-42BC-B2C5-6A01C5C80DCB}"/>
                </a:ext>
              </a:extLst>
            </p:cNvPr>
            <p:cNvSpPr/>
            <p:nvPr/>
          </p:nvSpPr>
          <p:spPr>
            <a:xfrm>
              <a:off x="2413603" y="1386889"/>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4"/>
                    <a:pt x="57177" y="74003"/>
                    <a:pt x="36754" y="73896"/>
                  </a:cubicBezTo>
                  <a:cubicBezTo>
                    <a:pt x="16331" y="73786"/>
                    <a:pt x="-138" y="57143"/>
                    <a:pt x="-28" y="36720"/>
                  </a:cubicBezTo>
                  <a:cubicBezTo>
                    <a:pt x="79" y="16373"/>
                    <a:pt x="16603" y="-65"/>
                    <a:pt x="36950" y="-65"/>
                  </a:cubicBezTo>
                  <a:cubicBezTo>
                    <a:pt x="57373" y="-65"/>
                    <a:pt x="73930" y="16492"/>
                    <a:pt x="73930" y="36916"/>
                  </a:cubicBezTo>
                  <a:cubicBezTo>
                    <a:pt x="73930" y="36980"/>
                    <a:pt x="73930" y="37047"/>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 name="Freeform: Shape 105">
              <a:extLst>
                <a:ext uri="{FF2B5EF4-FFF2-40B4-BE49-F238E27FC236}">
                  <a16:creationId xmlns:a16="http://schemas.microsoft.com/office/drawing/2014/main" id="{7C8809A3-074B-483C-ADCE-D960631B5086}"/>
                </a:ext>
              </a:extLst>
            </p:cNvPr>
            <p:cNvSpPr/>
            <p:nvPr/>
          </p:nvSpPr>
          <p:spPr>
            <a:xfrm>
              <a:off x="2512105"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8" y="74287"/>
                    <a:pt x="37147" y="74287"/>
                  </a:cubicBezTo>
                  <a:cubicBezTo>
                    <a:pt x="16614" y="74287"/>
                    <a:pt x="-29" y="57642"/>
                    <a:pt x="-29" y="37109"/>
                  </a:cubicBezTo>
                  <a:cubicBezTo>
                    <a:pt x="-29" y="16578"/>
                    <a:pt x="16616" y="-65"/>
                    <a:pt x="37147" y="-65"/>
                  </a:cubicBezTo>
                  <a:cubicBezTo>
                    <a:pt x="37213" y="-65"/>
                    <a:pt x="37278" y="-65"/>
                    <a:pt x="37343" y="-65"/>
                  </a:cubicBezTo>
                  <a:cubicBezTo>
                    <a:pt x="57766"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 name="Freeform: Shape 106">
              <a:extLst>
                <a:ext uri="{FF2B5EF4-FFF2-40B4-BE49-F238E27FC236}">
                  <a16:creationId xmlns:a16="http://schemas.microsoft.com/office/drawing/2014/main" id="{2EB3E85A-AEE6-49B8-AE0E-FDC45D4A8C82}"/>
                </a:ext>
              </a:extLst>
            </p:cNvPr>
            <p:cNvSpPr/>
            <p:nvPr/>
          </p:nvSpPr>
          <p:spPr>
            <a:xfrm>
              <a:off x="2610915"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8" y="74287"/>
                    <a:pt x="37147" y="74287"/>
                  </a:cubicBezTo>
                  <a:cubicBezTo>
                    <a:pt x="16616" y="74287"/>
                    <a:pt x="-29" y="57642"/>
                    <a:pt x="-29" y="37111"/>
                  </a:cubicBezTo>
                  <a:cubicBezTo>
                    <a:pt x="-29" y="16580"/>
                    <a:pt x="16616" y="-65"/>
                    <a:pt x="37147" y="-65"/>
                  </a:cubicBezTo>
                  <a:cubicBezTo>
                    <a:pt x="57678"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 name="Freeform: Shape 107">
              <a:extLst>
                <a:ext uri="{FF2B5EF4-FFF2-40B4-BE49-F238E27FC236}">
                  <a16:creationId xmlns:a16="http://schemas.microsoft.com/office/drawing/2014/main" id="{F83DB3F7-DF16-4127-9ECB-AE7A18D05D2C}"/>
                </a:ext>
              </a:extLst>
            </p:cNvPr>
            <p:cNvSpPr/>
            <p:nvPr/>
          </p:nvSpPr>
          <p:spPr>
            <a:xfrm>
              <a:off x="2709835" y="1386889"/>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4"/>
                    <a:pt x="57177" y="74003"/>
                    <a:pt x="36754" y="73896"/>
                  </a:cubicBezTo>
                  <a:cubicBezTo>
                    <a:pt x="16331" y="73786"/>
                    <a:pt x="-138" y="57143"/>
                    <a:pt x="-28" y="36720"/>
                  </a:cubicBezTo>
                  <a:cubicBezTo>
                    <a:pt x="79" y="16373"/>
                    <a:pt x="16603" y="-65"/>
                    <a:pt x="36950" y="-65"/>
                  </a:cubicBezTo>
                  <a:cubicBezTo>
                    <a:pt x="57373" y="-65"/>
                    <a:pt x="73930" y="16492"/>
                    <a:pt x="73930" y="36916"/>
                  </a:cubicBezTo>
                  <a:cubicBezTo>
                    <a:pt x="73930" y="36980"/>
                    <a:pt x="73930" y="37047"/>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 name="Freeform: Shape 108">
              <a:extLst>
                <a:ext uri="{FF2B5EF4-FFF2-40B4-BE49-F238E27FC236}">
                  <a16:creationId xmlns:a16="http://schemas.microsoft.com/office/drawing/2014/main" id="{F5D3B5F0-13AE-493A-B51E-8127013B04E6}"/>
                </a:ext>
              </a:extLst>
            </p:cNvPr>
            <p:cNvSpPr/>
            <p:nvPr/>
          </p:nvSpPr>
          <p:spPr>
            <a:xfrm>
              <a:off x="2808338"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8" y="74287"/>
                    <a:pt x="37147" y="74287"/>
                  </a:cubicBezTo>
                  <a:cubicBezTo>
                    <a:pt x="16614" y="74287"/>
                    <a:pt x="-29" y="57642"/>
                    <a:pt x="-29" y="37109"/>
                  </a:cubicBezTo>
                  <a:cubicBezTo>
                    <a:pt x="-29" y="16578"/>
                    <a:pt x="16616" y="-65"/>
                    <a:pt x="37147" y="-65"/>
                  </a:cubicBezTo>
                  <a:cubicBezTo>
                    <a:pt x="37213" y="-65"/>
                    <a:pt x="37278" y="-65"/>
                    <a:pt x="37343" y="-65"/>
                  </a:cubicBezTo>
                  <a:cubicBezTo>
                    <a:pt x="57766"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 name="Freeform: Shape 109">
              <a:extLst>
                <a:ext uri="{FF2B5EF4-FFF2-40B4-BE49-F238E27FC236}">
                  <a16:creationId xmlns:a16="http://schemas.microsoft.com/office/drawing/2014/main" id="{1C425E68-9FEB-4304-A638-7F35B7A368C4}"/>
                </a:ext>
              </a:extLst>
            </p:cNvPr>
            <p:cNvSpPr/>
            <p:nvPr/>
          </p:nvSpPr>
          <p:spPr>
            <a:xfrm>
              <a:off x="2907259" y="1386889"/>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4"/>
                    <a:pt x="57177" y="74003"/>
                    <a:pt x="36754" y="73896"/>
                  </a:cubicBezTo>
                  <a:cubicBezTo>
                    <a:pt x="16331" y="73786"/>
                    <a:pt x="-138" y="57143"/>
                    <a:pt x="-28" y="36720"/>
                  </a:cubicBezTo>
                  <a:cubicBezTo>
                    <a:pt x="79" y="16373"/>
                    <a:pt x="16603" y="-65"/>
                    <a:pt x="36950" y="-65"/>
                  </a:cubicBezTo>
                  <a:cubicBezTo>
                    <a:pt x="57373" y="-65"/>
                    <a:pt x="73930" y="16492"/>
                    <a:pt x="73930" y="36916"/>
                  </a:cubicBezTo>
                  <a:cubicBezTo>
                    <a:pt x="73930" y="36980"/>
                    <a:pt x="73930" y="37047"/>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 name="Freeform: Shape 110">
              <a:extLst>
                <a:ext uri="{FF2B5EF4-FFF2-40B4-BE49-F238E27FC236}">
                  <a16:creationId xmlns:a16="http://schemas.microsoft.com/office/drawing/2014/main" id="{150F41BD-668E-4B07-85D1-A708F4649236}"/>
                </a:ext>
              </a:extLst>
            </p:cNvPr>
            <p:cNvSpPr/>
            <p:nvPr/>
          </p:nvSpPr>
          <p:spPr>
            <a:xfrm>
              <a:off x="3005761"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2"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 name="Freeform: Shape 111">
              <a:extLst>
                <a:ext uri="{FF2B5EF4-FFF2-40B4-BE49-F238E27FC236}">
                  <a16:creationId xmlns:a16="http://schemas.microsoft.com/office/drawing/2014/main" id="{702D076F-CB04-4207-B454-1EC9A876DB6C}"/>
                </a:ext>
              </a:extLst>
            </p:cNvPr>
            <p:cNvSpPr/>
            <p:nvPr/>
          </p:nvSpPr>
          <p:spPr>
            <a:xfrm>
              <a:off x="3104571"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 name="Freeform: Shape 112">
              <a:extLst>
                <a:ext uri="{FF2B5EF4-FFF2-40B4-BE49-F238E27FC236}">
                  <a16:creationId xmlns:a16="http://schemas.microsoft.com/office/drawing/2014/main" id="{1461F0C1-D03B-486E-8FF1-CF9A513EDD82}"/>
                </a:ext>
              </a:extLst>
            </p:cNvPr>
            <p:cNvSpPr/>
            <p:nvPr/>
          </p:nvSpPr>
          <p:spPr>
            <a:xfrm>
              <a:off x="3203490"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 name="Freeform: Shape 113">
              <a:extLst>
                <a:ext uri="{FF2B5EF4-FFF2-40B4-BE49-F238E27FC236}">
                  <a16:creationId xmlns:a16="http://schemas.microsoft.com/office/drawing/2014/main" id="{7691007D-79FA-4041-91FA-AD59A69DB0FF}"/>
                </a:ext>
              </a:extLst>
            </p:cNvPr>
            <p:cNvSpPr/>
            <p:nvPr/>
          </p:nvSpPr>
          <p:spPr>
            <a:xfrm>
              <a:off x="3301994"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 name="Freeform: Shape 114">
              <a:extLst>
                <a:ext uri="{FF2B5EF4-FFF2-40B4-BE49-F238E27FC236}">
                  <a16:creationId xmlns:a16="http://schemas.microsoft.com/office/drawing/2014/main" id="{6185E6AE-DD41-4D5C-BCC9-EFD6339DDE8D}"/>
                </a:ext>
              </a:extLst>
            </p:cNvPr>
            <p:cNvSpPr/>
            <p:nvPr/>
          </p:nvSpPr>
          <p:spPr>
            <a:xfrm>
              <a:off x="3400914"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 name="Freeform: Shape 115">
              <a:extLst>
                <a:ext uri="{FF2B5EF4-FFF2-40B4-BE49-F238E27FC236}">
                  <a16:creationId xmlns:a16="http://schemas.microsoft.com/office/drawing/2014/main" id="{C9A30B03-8C94-4535-A8B6-D8FF652AC4B1}"/>
                </a:ext>
              </a:extLst>
            </p:cNvPr>
            <p:cNvSpPr/>
            <p:nvPr/>
          </p:nvSpPr>
          <p:spPr>
            <a:xfrm>
              <a:off x="3499417"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 name="Freeform: Shape 116">
              <a:extLst>
                <a:ext uri="{FF2B5EF4-FFF2-40B4-BE49-F238E27FC236}">
                  <a16:creationId xmlns:a16="http://schemas.microsoft.com/office/drawing/2014/main" id="{C6A8A412-20BA-4F3E-B30A-AFCD6305DA35}"/>
                </a:ext>
              </a:extLst>
            </p:cNvPr>
            <p:cNvSpPr/>
            <p:nvPr/>
          </p:nvSpPr>
          <p:spPr>
            <a:xfrm>
              <a:off x="3598337"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 name="Freeform: Shape 117">
              <a:extLst>
                <a:ext uri="{FF2B5EF4-FFF2-40B4-BE49-F238E27FC236}">
                  <a16:creationId xmlns:a16="http://schemas.microsoft.com/office/drawing/2014/main" id="{79D0DB3B-1952-498B-A9E4-870653D8FC3E}"/>
                </a:ext>
              </a:extLst>
            </p:cNvPr>
            <p:cNvSpPr/>
            <p:nvPr/>
          </p:nvSpPr>
          <p:spPr>
            <a:xfrm>
              <a:off x="3697146"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 name="Freeform: Shape 118">
              <a:extLst>
                <a:ext uri="{FF2B5EF4-FFF2-40B4-BE49-F238E27FC236}">
                  <a16:creationId xmlns:a16="http://schemas.microsoft.com/office/drawing/2014/main" id="{043DCD30-1C66-470E-BD39-98DA6CADD0E1}"/>
                </a:ext>
              </a:extLst>
            </p:cNvPr>
            <p:cNvSpPr/>
            <p:nvPr/>
          </p:nvSpPr>
          <p:spPr>
            <a:xfrm>
              <a:off x="3795650"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 name="Freeform: Shape 119">
              <a:extLst>
                <a:ext uri="{FF2B5EF4-FFF2-40B4-BE49-F238E27FC236}">
                  <a16:creationId xmlns:a16="http://schemas.microsoft.com/office/drawing/2014/main" id="{DD020F93-39BC-422A-90AB-C5D5269F79BB}"/>
                </a:ext>
              </a:extLst>
            </p:cNvPr>
            <p:cNvSpPr/>
            <p:nvPr/>
          </p:nvSpPr>
          <p:spPr>
            <a:xfrm>
              <a:off x="3894569"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 name="Freeform: Shape 120">
              <a:extLst>
                <a:ext uri="{FF2B5EF4-FFF2-40B4-BE49-F238E27FC236}">
                  <a16:creationId xmlns:a16="http://schemas.microsoft.com/office/drawing/2014/main" id="{CDA8861B-14F4-4480-A556-8EE6100E4FEA}"/>
                </a:ext>
              </a:extLst>
            </p:cNvPr>
            <p:cNvSpPr/>
            <p:nvPr/>
          </p:nvSpPr>
          <p:spPr>
            <a:xfrm>
              <a:off x="3993073"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 name="Freeform: Shape 121">
              <a:extLst>
                <a:ext uri="{FF2B5EF4-FFF2-40B4-BE49-F238E27FC236}">
                  <a16:creationId xmlns:a16="http://schemas.microsoft.com/office/drawing/2014/main" id="{1088CB21-DD52-4CD9-9D31-9BC300467D82}"/>
                </a:ext>
              </a:extLst>
            </p:cNvPr>
            <p:cNvSpPr/>
            <p:nvPr/>
          </p:nvSpPr>
          <p:spPr>
            <a:xfrm>
              <a:off x="4091993"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 name="Freeform: Shape 122">
              <a:extLst>
                <a:ext uri="{FF2B5EF4-FFF2-40B4-BE49-F238E27FC236}">
                  <a16:creationId xmlns:a16="http://schemas.microsoft.com/office/drawing/2014/main" id="{7F28EA94-E04E-4859-9444-E883E688FC44}"/>
                </a:ext>
              </a:extLst>
            </p:cNvPr>
            <p:cNvSpPr/>
            <p:nvPr/>
          </p:nvSpPr>
          <p:spPr>
            <a:xfrm>
              <a:off x="4585649"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 name="Freeform: Shape 123">
              <a:extLst>
                <a:ext uri="{FF2B5EF4-FFF2-40B4-BE49-F238E27FC236}">
                  <a16:creationId xmlns:a16="http://schemas.microsoft.com/office/drawing/2014/main" id="{97FA2C7B-B553-4C57-9AB9-D9CB7263F2A7}"/>
                </a:ext>
              </a:extLst>
            </p:cNvPr>
            <p:cNvSpPr/>
            <p:nvPr/>
          </p:nvSpPr>
          <p:spPr>
            <a:xfrm>
              <a:off x="4684458"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 name="Freeform: Shape 124">
              <a:extLst>
                <a:ext uri="{FF2B5EF4-FFF2-40B4-BE49-F238E27FC236}">
                  <a16:creationId xmlns:a16="http://schemas.microsoft.com/office/drawing/2014/main" id="{70EDB2BC-EC94-4B7B-A8A5-C05AEB59961A}"/>
                </a:ext>
              </a:extLst>
            </p:cNvPr>
            <p:cNvSpPr/>
            <p:nvPr/>
          </p:nvSpPr>
          <p:spPr>
            <a:xfrm>
              <a:off x="4782962"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 name="Freeform: Shape 125">
              <a:extLst>
                <a:ext uri="{FF2B5EF4-FFF2-40B4-BE49-F238E27FC236}">
                  <a16:creationId xmlns:a16="http://schemas.microsoft.com/office/drawing/2014/main" id="{CBD439F6-5589-4B91-B700-E31AA1737EAC}"/>
                </a:ext>
              </a:extLst>
            </p:cNvPr>
            <p:cNvSpPr/>
            <p:nvPr/>
          </p:nvSpPr>
          <p:spPr>
            <a:xfrm>
              <a:off x="4881881"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 name="Freeform: Shape 126">
              <a:extLst>
                <a:ext uri="{FF2B5EF4-FFF2-40B4-BE49-F238E27FC236}">
                  <a16:creationId xmlns:a16="http://schemas.microsoft.com/office/drawing/2014/main" id="{F4E1EB68-31D2-4D8F-811C-179697D5159A}"/>
                </a:ext>
              </a:extLst>
            </p:cNvPr>
            <p:cNvSpPr/>
            <p:nvPr/>
          </p:nvSpPr>
          <p:spPr>
            <a:xfrm>
              <a:off x="4980385"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 name="Freeform: Shape 127">
              <a:extLst>
                <a:ext uri="{FF2B5EF4-FFF2-40B4-BE49-F238E27FC236}">
                  <a16:creationId xmlns:a16="http://schemas.microsoft.com/office/drawing/2014/main" id="{690C1EA0-32C4-4443-9E15-6D7B2F3457B8}"/>
                </a:ext>
              </a:extLst>
            </p:cNvPr>
            <p:cNvSpPr/>
            <p:nvPr/>
          </p:nvSpPr>
          <p:spPr>
            <a:xfrm>
              <a:off x="5079305"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 name="Freeform: Shape 128">
              <a:extLst>
                <a:ext uri="{FF2B5EF4-FFF2-40B4-BE49-F238E27FC236}">
                  <a16:creationId xmlns:a16="http://schemas.microsoft.com/office/drawing/2014/main" id="{CE05E55F-9989-4D96-BA01-468E368F97A7}"/>
                </a:ext>
              </a:extLst>
            </p:cNvPr>
            <p:cNvSpPr/>
            <p:nvPr/>
          </p:nvSpPr>
          <p:spPr>
            <a:xfrm>
              <a:off x="5178114"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 name="Freeform: Shape 129">
              <a:extLst>
                <a:ext uri="{FF2B5EF4-FFF2-40B4-BE49-F238E27FC236}">
                  <a16:creationId xmlns:a16="http://schemas.microsoft.com/office/drawing/2014/main" id="{E5BCED4B-B48A-4C0F-98F7-7689B2E68A97}"/>
                </a:ext>
              </a:extLst>
            </p:cNvPr>
            <p:cNvSpPr/>
            <p:nvPr/>
          </p:nvSpPr>
          <p:spPr>
            <a:xfrm>
              <a:off x="6066616"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 name="Freeform: Shape 130">
              <a:extLst>
                <a:ext uri="{FF2B5EF4-FFF2-40B4-BE49-F238E27FC236}">
                  <a16:creationId xmlns:a16="http://schemas.microsoft.com/office/drawing/2014/main" id="{6F213359-47FF-4F57-9EA4-41769F9EDAB6}"/>
                </a:ext>
              </a:extLst>
            </p:cNvPr>
            <p:cNvSpPr/>
            <p:nvPr/>
          </p:nvSpPr>
          <p:spPr>
            <a:xfrm>
              <a:off x="6165426"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 name="Freeform: Shape 131">
              <a:extLst>
                <a:ext uri="{FF2B5EF4-FFF2-40B4-BE49-F238E27FC236}">
                  <a16:creationId xmlns:a16="http://schemas.microsoft.com/office/drawing/2014/main" id="{A6D0EF79-1CFB-4E80-9943-263EB37E4FF8}"/>
                </a:ext>
              </a:extLst>
            </p:cNvPr>
            <p:cNvSpPr/>
            <p:nvPr/>
          </p:nvSpPr>
          <p:spPr>
            <a:xfrm>
              <a:off x="6263930" y="1386974"/>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 name="Freeform: Shape 132">
              <a:extLst>
                <a:ext uri="{FF2B5EF4-FFF2-40B4-BE49-F238E27FC236}">
                  <a16:creationId xmlns:a16="http://schemas.microsoft.com/office/drawing/2014/main" id="{03DA6398-FBF6-4919-AD86-095CD910FC62}"/>
                </a:ext>
              </a:extLst>
            </p:cNvPr>
            <p:cNvSpPr/>
            <p:nvPr/>
          </p:nvSpPr>
          <p:spPr>
            <a:xfrm>
              <a:off x="6362849"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 name="Freeform: Shape 133">
              <a:extLst>
                <a:ext uri="{FF2B5EF4-FFF2-40B4-BE49-F238E27FC236}">
                  <a16:creationId xmlns:a16="http://schemas.microsoft.com/office/drawing/2014/main" id="{118CC4A6-7FF7-400B-AE80-DCA16FF7FEA3}"/>
                </a:ext>
              </a:extLst>
            </p:cNvPr>
            <p:cNvSpPr/>
            <p:nvPr/>
          </p:nvSpPr>
          <p:spPr>
            <a:xfrm>
              <a:off x="6461549" y="1386974"/>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1" y="74287"/>
                    <a:pt x="37147" y="74287"/>
                  </a:cubicBezTo>
                  <a:cubicBezTo>
                    <a:pt x="16622" y="74287"/>
                    <a:pt x="-29" y="57642"/>
                    <a:pt x="-29" y="37109"/>
                  </a:cubicBezTo>
                  <a:cubicBezTo>
                    <a:pt x="-29" y="16578"/>
                    <a:pt x="16622" y="-65"/>
                    <a:pt x="37147" y="-65"/>
                  </a:cubicBezTo>
                  <a:cubicBezTo>
                    <a:pt x="37205" y="-65"/>
                    <a:pt x="37284" y="-65"/>
                    <a:pt x="37342" y="-65"/>
                  </a:cubicBezTo>
                  <a:cubicBezTo>
                    <a:pt x="57769" y="-65"/>
                    <a:pt x="74322" y="16490"/>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 name="Freeform: Shape 134">
              <a:extLst>
                <a:ext uri="{FF2B5EF4-FFF2-40B4-BE49-F238E27FC236}">
                  <a16:creationId xmlns:a16="http://schemas.microsoft.com/office/drawing/2014/main" id="{A08919E0-5FA0-4A4E-99A6-29C2969FE8B6}"/>
                </a:ext>
              </a:extLst>
            </p:cNvPr>
            <p:cNvSpPr/>
            <p:nvPr/>
          </p:nvSpPr>
          <p:spPr>
            <a:xfrm>
              <a:off x="7053929" y="1386889"/>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5" y="73896"/>
                  </a:cubicBezTo>
                  <a:cubicBezTo>
                    <a:pt x="16329" y="73786"/>
                    <a:pt x="-126" y="57143"/>
                    <a:pt x="-29" y="36720"/>
                  </a:cubicBezTo>
                  <a:cubicBezTo>
                    <a:pt x="89" y="16373"/>
                    <a:pt x="16602"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 name="Freeform: Shape 135">
              <a:extLst>
                <a:ext uri="{FF2B5EF4-FFF2-40B4-BE49-F238E27FC236}">
                  <a16:creationId xmlns:a16="http://schemas.microsoft.com/office/drawing/2014/main" id="{370ECB58-8730-4AAD-96B9-A08BD87FBBC6}"/>
                </a:ext>
              </a:extLst>
            </p:cNvPr>
            <p:cNvSpPr/>
            <p:nvPr/>
          </p:nvSpPr>
          <p:spPr>
            <a:xfrm>
              <a:off x="7152432" y="1386974"/>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2" y="74287"/>
                    <a:pt x="37147" y="74287"/>
                  </a:cubicBezTo>
                  <a:cubicBezTo>
                    <a:pt x="16622" y="74287"/>
                    <a:pt x="-29" y="57642"/>
                    <a:pt x="-29" y="37109"/>
                  </a:cubicBezTo>
                  <a:cubicBezTo>
                    <a:pt x="-29" y="16578"/>
                    <a:pt x="16622" y="-65"/>
                    <a:pt x="37147" y="-65"/>
                  </a:cubicBezTo>
                  <a:cubicBezTo>
                    <a:pt x="37205" y="-65"/>
                    <a:pt x="37284" y="-65"/>
                    <a:pt x="37343" y="-65"/>
                  </a:cubicBezTo>
                  <a:cubicBezTo>
                    <a:pt x="57769" y="-65"/>
                    <a:pt x="74322" y="16490"/>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 name="Freeform: Shape 136">
              <a:extLst>
                <a:ext uri="{FF2B5EF4-FFF2-40B4-BE49-F238E27FC236}">
                  <a16:creationId xmlns:a16="http://schemas.microsoft.com/office/drawing/2014/main" id="{7296F8FF-3DD2-4D94-833F-63776A2E7407}"/>
                </a:ext>
              </a:extLst>
            </p:cNvPr>
            <p:cNvSpPr/>
            <p:nvPr/>
          </p:nvSpPr>
          <p:spPr>
            <a:xfrm>
              <a:off x="7251241" y="1386974"/>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 name="Freeform: Shape 137">
              <a:extLst>
                <a:ext uri="{FF2B5EF4-FFF2-40B4-BE49-F238E27FC236}">
                  <a16:creationId xmlns:a16="http://schemas.microsoft.com/office/drawing/2014/main" id="{BE39BC7F-E964-4EF7-A14C-846C5C13CA16}"/>
                </a:ext>
              </a:extLst>
            </p:cNvPr>
            <p:cNvSpPr/>
            <p:nvPr/>
          </p:nvSpPr>
          <p:spPr>
            <a:xfrm>
              <a:off x="7350161"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 name="Freeform: Shape 138">
              <a:extLst>
                <a:ext uri="{FF2B5EF4-FFF2-40B4-BE49-F238E27FC236}">
                  <a16:creationId xmlns:a16="http://schemas.microsoft.com/office/drawing/2014/main" id="{261EBD8E-2A7E-42C9-A124-53D66AE3A0A2}"/>
                </a:ext>
              </a:extLst>
            </p:cNvPr>
            <p:cNvSpPr/>
            <p:nvPr/>
          </p:nvSpPr>
          <p:spPr>
            <a:xfrm>
              <a:off x="7448665" y="1386974"/>
              <a:ext cx="41970" cy="41969"/>
            </a:xfrm>
            <a:custGeom>
              <a:avLst/>
              <a:gdLst>
                <a:gd name="connsiteX0" fmla="*/ 74323 w 74352"/>
                <a:gd name="connsiteY0" fmla="*/ 37111 h 74351"/>
                <a:gd name="connsiteX1" fmla="*/ 37147 w 74352"/>
                <a:gd name="connsiteY1" fmla="*/ 74287 h 74351"/>
                <a:gd name="connsiteX2" fmla="*/ -29 w 74352"/>
                <a:gd name="connsiteY2" fmla="*/ 37109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 name="Freeform: Shape 139">
              <a:extLst>
                <a:ext uri="{FF2B5EF4-FFF2-40B4-BE49-F238E27FC236}">
                  <a16:creationId xmlns:a16="http://schemas.microsoft.com/office/drawing/2014/main" id="{35EAEF4D-D2D9-4141-AC25-2F7C985CE800}"/>
                </a:ext>
              </a:extLst>
            </p:cNvPr>
            <p:cNvSpPr/>
            <p:nvPr/>
          </p:nvSpPr>
          <p:spPr>
            <a:xfrm>
              <a:off x="7547584"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 name="Freeform: Shape 140">
              <a:extLst>
                <a:ext uri="{FF2B5EF4-FFF2-40B4-BE49-F238E27FC236}">
                  <a16:creationId xmlns:a16="http://schemas.microsoft.com/office/drawing/2014/main" id="{888033BA-EEAA-4252-AA4C-459843100672}"/>
                </a:ext>
              </a:extLst>
            </p:cNvPr>
            <p:cNvSpPr/>
            <p:nvPr/>
          </p:nvSpPr>
          <p:spPr>
            <a:xfrm>
              <a:off x="7646088" y="1386974"/>
              <a:ext cx="41970" cy="41969"/>
            </a:xfrm>
            <a:custGeom>
              <a:avLst/>
              <a:gdLst>
                <a:gd name="connsiteX0" fmla="*/ 74323 w 74352"/>
                <a:gd name="connsiteY0" fmla="*/ 37111 h 74351"/>
                <a:gd name="connsiteX1" fmla="*/ 37147 w 74352"/>
                <a:gd name="connsiteY1" fmla="*/ 74287 h 74351"/>
                <a:gd name="connsiteX2" fmla="*/ -29 w 74352"/>
                <a:gd name="connsiteY2" fmla="*/ 37109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 name="Freeform: Shape 141">
              <a:extLst>
                <a:ext uri="{FF2B5EF4-FFF2-40B4-BE49-F238E27FC236}">
                  <a16:creationId xmlns:a16="http://schemas.microsoft.com/office/drawing/2014/main" id="{E8A77A2F-3403-437D-9A32-2A3B24AC681A}"/>
                </a:ext>
              </a:extLst>
            </p:cNvPr>
            <p:cNvSpPr/>
            <p:nvPr/>
          </p:nvSpPr>
          <p:spPr>
            <a:xfrm>
              <a:off x="7744898" y="1386974"/>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 name="Freeform: Shape 142">
              <a:extLst>
                <a:ext uri="{FF2B5EF4-FFF2-40B4-BE49-F238E27FC236}">
                  <a16:creationId xmlns:a16="http://schemas.microsoft.com/office/drawing/2014/main" id="{FA3312EF-9BBF-4D89-96D9-CC80AE878169}"/>
                </a:ext>
              </a:extLst>
            </p:cNvPr>
            <p:cNvSpPr/>
            <p:nvPr/>
          </p:nvSpPr>
          <p:spPr>
            <a:xfrm>
              <a:off x="7843817"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 name="Freeform: Shape 143">
              <a:extLst>
                <a:ext uri="{FF2B5EF4-FFF2-40B4-BE49-F238E27FC236}">
                  <a16:creationId xmlns:a16="http://schemas.microsoft.com/office/drawing/2014/main" id="{65DBC6FC-3A0C-42F0-A00E-76E230F7842F}"/>
                </a:ext>
              </a:extLst>
            </p:cNvPr>
            <p:cNvSpPr/>
            <p:nvPr/>
          </p:nvSpPr>
          <p:spPr>
            <a:xfrm>
              <a:off x="7942321" y="1386974"/>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 name="Freeform: Shape 144">
              <a:extLst>
                <a:ext uri="{FF2B5EF4-FFF2-40B4-BE49-F238E27FC236}">
                  <a16:creationId xmlns:a16="http://schemas.microsoft.com/office/drawing/2014/main" id="{77C5E75E-5359-43C4-A0AC-E2ADEAA24708}"/>
                </a:ext>
              </a:extLst>
            </p:cNvPr>
            <p:cNvSpPr/>
            <p:nvPr/>
          </p:nvSpPr>
          <p:spPr>
            <a:xfrm>
              <a:off x="8041240"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 name="Freeform: Shape 145">
              <a:extLst>
                <a:ext uri="{FF2B5EF4-FFF2-40B4-BE49-F238E27FC236}">
                  <a16:creationId xmlns:a16="http://schemas.microsoft.com/office/drawing/2014/main" id="{7CDE703E-AD85-46B8-BCDC-4362555D42E4}"/>
                </a:ext>
              </a:extLst>
            </p:cNvPr>
            <p:cNvSpPr/>
            <p:nvPr/>
          </p:nvSpPr>
          <p:spPr>
            <a:xfrm>
              <a:off x="8139744" y="1386974"/>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2" y="74287"/>
                    <a:pt x="37147" y="74287"/>
                  </a:cubicBezTo>
                  <a:cubicBezTo>
                    <a:pt x="16622" y="74287"/>
                    <a:pt x="-29" y="57642"/>
                    <a:pt x="-29" y="37109"/>
                  </a:cubicBezTo>
                  <a:cubicBezTo>
                    <a:pt x="-29" y="16578"/>
                    <a:pt x="16622" y="-65"/>
                    <a:pt x="37147" y="-65"/>
                  </a:cubicBezTo>
                  <a:cubicBezTo>
                    <a:pt x="37205" y="-65"/>
                    <a:pt x="37284" y="-65"/>
                    <a:pt x="37343" y="-65"/>
                  </a:cubicBezTo>
                  <a:cubicBezTo>
                    <a:pt x="57770" y="-65"/>
                    <a:pt x="74322" y="16490"/>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 name="Freeform: Shape 146">
              <a:extLst>
                <a:ext uri="{FF2B5EF4-FFF2-40B4-BE49-F238E27FC236}">
                  <a16:creationId xmlns:a16="http://schemas.microsoft.com/office/drawing/2014/main" id="{90BF6AB2-7299-4E2B-8C21-15B6DCC95527}"/>
                </a:ext>
              </a:extLst>
            </p:cNvPr>
            <p:cNvSpPr/>
            <p:nvPr/>
          </p:nvSpPr>
          <p:spPr>
            <a:xfrm>
              <a:off x="8238553" y="1386974"/>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 name="Freeform: Shape 147">
              <a:extLst>
                <a:ext uri="{FF2B5EF4-FFF2-40B4-BE49-F238E27FC236}">
                  <a16:creationId xmlns:a16="http://schemas.microsoft.com/office/drawing/2014/main" id="{7D4E74DC-0DDD-40C9-961A-C9561503CA8E}"/>
                </a:ext>
              </a:extLst>
            </p:cNvPr>
            <p:cNvSpPr/>
            <p:nvPr/>
          </p:nvSpPr>
          <p:spPr>
            <a:xfrm>
              <a:off x="8337473"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 name="Freeform: Shape 148">
              <a:extLst>
                <a:ext uri="{FF2B5EF4-FFF2-40B4-BE49-F238E27FC236}">
                  <a16:creationId xmlns:a16="http://schemas.microsoft.com/office/drawing/2014/main" id="{3404B710-CE66-42C2-9D14-BCE0DEA7F3E6}"/>
                </a:ext>
              </a:extLst>
            </p:cNvPr>
            <p:cNvSpPr/>
            <p:nvPr/>
          </p:nvSpPr>
          <p:spPr>
            <a:xfrm>
              <a:off x="8435976" y="1386974"/>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 name="Freeform: Shape 149">
              <a:extLst>
                <a:ext uri="{FF2B5EF4-FFF2-40B4-BE49-F238E27FC236}">
                  <a16:creationId xmlns:a16="http://schemas.microsoft.com/office/drawing/2014/main" id="{DA8C0192-C459-4B0D-8634-243ECE3F366E}"/>
                </a:ext>
              </a:extLst>
            </p:cNvPr>
            <p:cNvSpPr/>
            <p:nvPr/>
          </p:nvSpPr>
          <p:spPr>
            <a:xfrm>
              <a:off x="8535875"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 name="Freeform: Shape 150">
              <a:extLst>
                <a:ext uri="{FF2B5EF4-FFF2-40B4-BE49-F238E27FC236}">
                  <a16:creationId xmlns:a16="http://schemas.microsoft.com/office/drawing/2014/main" id="{6988AE8E-512F-4459-A5F8-7D0941A6FB94}"/>
                </a:ext>
              </a:extLst>
            </p:cNvPr>
            <p:cNvSpPr/>
            <p:nvPr/>
          </p:nvSpPr>
          <p:spPr>
            <a:xfrm>
              <a:off x="8633400" y="1386974"/>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1" y="74287"/>
                    <a:pt x="37147" y="74287"/>
                  </a:cubicBezTo>
                  <a:cubicBezTo>
                    <a:pt x="16622" y="74287"/>
                    <a:pt x="-29" y="57642"/>
                    <a:pt x="-29" y="37109"/>
                  </a:cubicBezTo>
                  <a:cubicBezTo>
                    <a:pt x="-29" y="16578"/>
                    <a:pt x="16622" y="-65"/>
                    <a:pt x="37147" y="-65"/>
                  </a:cubicBezTo>
                  <a:cubicBezTo>
                    <a:pt x="37205" y="-65"/>
                    <a:pt x="37284" y="-65"/>
                    <a:pt x="37342" y="-65"/>
                  </a:cubicBezTo>
                  <a:cubicBezTo>
                    <a:pt x="57769" y="-65"/>
                    <a:pt x="74322" y="16490"/>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 name="Freeform: Shape 151">
              <a:extLst>
                <a:ext uri="{FF2B5EF4-FFF2-40B4-BE49-F238E27FC236}">
                  <a16:creationId xmlns:a16="http://schemas.microsoft.com/office/drawing/2014/main" id="{4911519B-C006-4593-9B8F-A8C9B425AD61}"/>
                </a:ext>
              </a:extLst>
            </p:cNvPr>
            <p:cNvSpPr/>
            <p:nvPr/>
          </p:nvSpPr>
          <p:spPr>
            <a:xfrm>
              <a:off x="8731537"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 name="Freeform: Shape 152">
              <a:extLst>
                <a:ext uri="{FF2B5EF4-FFF2-40B4-BE49-F238E27FC236}">
                  <a16:creationId xmlns:a16="http://schemas.microsoft.com/office/drawing/2014/main" id="{DCB7CC3C-E637-4244-B2DC-1BFB8B831EB9}"/>
                </a:ext>
              </a:extLst>
            </p:cNvPr>
            <p:cNvSpPr/>
            <p:nvPr/>
          </p:nvSpPr>
          <p:spPr>
            <a:xfrm>
              <a:off x="8831129"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 name="Freeform: Shape 153">
              <a:extLst>
                <a:ext uri="{FF2B5EF4-FFF2-40B4-BE49-F238E27FC236}">
                  <a16:creationId xmlns:a16="http://schemas.microsoft.com/office/drawing/2014/main" id="{D0FD0F98-1A27-4F87-8F17-05EAA330761D}"/>
                </a:ext>
              </a:extLst>
            </p:cNvPr>
            <p:cNvSpPr/>
            <p:nvPr/>
          </p:nvSpPr>
          <p:spPr>
            <a:xfrm>
              <a:off x="8929633" y="1386974"/>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 name="Freeform: Shape 154">
              <a:extLst>
                <a:ext uri="{FF2B5EF4-FFF2-40B4-BE49-F238E27FC236}">
                  <a16:creationId xmlns:a16="http://schemas.microsoft.com/office/drawing/2014/main" id="{7774DC16-5279-4658-A037-6424701CDEBE}"/>
                </a:ext>
              </a:extLst>
            </p:cNvPr>
            <p:cNvSpPr/>
            <p:nvPr/>
          </p:nvSpPr>
          <p:spPr>
            <a:xfrm>
              <a:off x="9028552"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 name="Freeform: Shape 155">
              <a:extLst>
                <a:ext uri="{FF2B5EF4-FFF2-40B4-BE49-F238E27FC236}">
                  <a16:creationId xmlns:a16="http://schemas.microsoft.com/office/drawing/2014/main" id="{F88BD8C4-1953-4350-9BFB-AB167B5DA065}"/>
                </a:ext>
              </a:extLst>
            </p:cNvPr>
            <p:cNvSpPr/>
            <p:nvPr/>
          </p:nvSpPr>
          <p:spPr>
            <a:xfrm>
              <a:off x="9127056" y="1386974"/>
              <a:ext cx="41970" cy="41969"/>
            </a:xfrm>
            <a:custGeom>
              <a:avLst/>
              <a:gdLst>
                <a:gd name="connsiteX0" fmla="*/ 74323 w 74352"/>
                <a:gd name="connsiteY0" fmla="*/ 37111 h 74351"/>
                <a:gd name="connsiteX1" fmla="*/ 37147 w 74352"/>
                <a:gd name="connsiteY1" fmla="*/ 74287 h 74351"/>
                <a:gd name="connsiteX2" fmla="*/ -29 w 74352"/>
                <a:gd name="connsiteY2" fmla="*/ 37109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 name="Freeform: Shape 156">
              <a:extLst>
                <a:ext uri="{FF2B5EF4-FFF2-40B4-BE49-F238E27FC236}">
                  <a16:creationId xmlns:a16="http://schemas.microsoft.com/office/drawing/2014/main" id="{4A8EAC10-90BF-444F-A572-AE41B56CEE72}"/>
                </a:ext>
              </a:extLst>
            </p:cNvPr>
            <p:cNvSpPr/>
            <p:nvPr/>
          </p:nvSpPr>
          <p:spPr>
            <a:xfrm>
              <a:off x="9225975"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 name="Freeform: Shape 157">
              <a:extLst>
                <a:ext uri="{FF2B5EF4-FFF2-40B4-BE49-F238E27FC236}">
                  <a16:creationId xmlns:a16="http://schemas.microsoft.com/office/drawing/2014/main" id="{D440EE55-A401-44DB-A3D2-1738EAA097DC}"/>
                </a:ext>
              </a:extLst>
            </p:cNvPr>
            <p:cNvSpPr/>
            <p:nvPr/>
          </p:nvSpPr>
          <p:spPr>
            <a:xfrm>
              <a:off x="9324785"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 name="Freeform: Shape 158">
              <a:extLst>
                <a:ext uri="{FF2B5EF4-FFF2-40B4-BE49-F238E27FC236}">
                  <a16:creationId xmlns:a16="http://schemas.microsoft.com/office/drawing/2014/main" id="{DDA265B1-AD62-4544-A9D3-86F652EEDE44}"/>
                </a:ext>
              </a:extLst>
            </p:cNvPr>
            <p:cNvSpPr/>
            <p:nvPr/>
          </p:nvSpPr>
          <p:spPr>
            <a:xfrm>
              <a:off x="9423289" y="1386974"/>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 name="Freeform: Shape 159">
              <a:extLst>
                <a:ext uri="{FF2B5EF4-FFF2-40B4-BE49-F238E27FC236}">
                  <a16:creationId xmlns:a16="http://schemas.microsoft.com/office/drawing/2014/main" id="{59FECEE1-9A79-4CAC-9FAA-A4ECB681ACC1}"/>
                </a:ext>
              </a:extLst>
            </p:cNvPr>
            <p:cNvSpPr/>
            <p:nvPr/>
          </p:nvSpPr>
          <p:spPr>
            <a:xfrm>
              <a:off x="9522208"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 name="Freeform: Shape 160">
              <a:extLst>
                <a:ext uri="{FF2B5EF4-FFF2-40B4-BE49-F238E27FC236}">
                  <a16:creationId xmlns:a16="http://schemas.microsoft.com/office/drawing/2014/main" id="{14CF611A-ADAA-4805-9FE9-6116BD4EF2D5}"/>
                </a:ext>
              </a:extLst>
            </p:cNvPr>
            <p:cNvSpPr/>
            <p:nvPr/>
          </p:nvSpPr>
          <p:spPr>
            <a:xfrm>
              <a:off x="9620712" y="1386974"/>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2" y="74287"/>
                    <a:pt x="37147" y="74287"/>
                  </a:cubicBezTo>
                  <a:cubicBezTo>
                    <a:pt x="16622" y="74287"/>
                    <a:pt x="-29" y="57642"/>
                    <a:pt x="-29" y="37109"/>
                  </a:cubicBezTo>
                  <a:cubicBezTo>
                    <a:pt x="-29" y="16578"/>
                    <a:pt x="16622" y="-65"/>
                    <a:pt x="37147" y="-65"/>
                  </a:cubicBezTo>
                  <a:cubicBezTo>
                    <a:pt x="37205" y="-65"/>
                    <a:pt x="37284" y="-65"/>
                    <a:pt x="37343" y="-65"/>
                  </a:cubicBezTo>
                  <a:cubicBezTo>
                    <a:pt x="57770" y="-65"/>
                    <a:pt x="74322" y="16490"/>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 name="Freeform: Shape 161">
              <a:extLst>
                <a:ext uri="{FF2B5EF4-FFF2-40B4-BE49-F238E27FC236}">
                  <a16:creationId xmlns:a16="http://schemas.microsoft.com/office/drawing/2014/main" id="{B34D28FE-6DA0-45DE-853D-42E9F92C540D}"/>
                </a:ext>
              </a:extLst>
            </p:cNvPr>
            <p:cNvSpPr/>
            <p:nvPr/>
          </p:nvSpPr>
          <p:spPr>
            <a:xfrm>
              <a:off x="9719632"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 name="Freeform: Shape 162">
              <a:extLst>
                <a:ext uri="{FF2B5EF4-FFF2-40B4-BE49-F238E27FC236}">
                  <a16:creationId xmlns:a16="http://schemas.microsoft.com/office/drawing/2014/main" id="{6EEE9FE3-C9B5-4029-BD50-AB2E6A68FFBC}"/>
                </a:ext>
              </a:extLst>
            </p:cNvPr>
            <p:cNvSpPr/>
            <p:nvPr/>
          </p:nvSpPr>
          <p:spPr>
            <a:xfrm>
              <a:off x="9818441"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4" name="Freeform: Shape 163">
              <a:extLst>
                <a:ext uri="{FF2B5EF4-FFF2-40B4-BE49-F238E27FC236}">
                  <a16:creationId xmlns:a16="http://schemas.microsoft.com/office/drawing/2014/main" id="{1ED5C84D-8008-4830-8127-7340BD5ACD5A}"/>
                </a:ext>
              </a:extLst>
            </p:cNvPr>
            <p:cNvSpPr/>
            <p:nvPr/>
          </p:nvSpPr>
          <p:spPr>
            <a:xfrm>
              <a:off x="1821137"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5" name="Freeform: Shape 164">
              <a:extLst>
                <a:ext uri="{FF2B5EF4-FFF2-40B4-BE49-F238E27FC236}">
                  <a16:creationId xmlns:a16="http://schemas.microsoft.com/office/drawing/2014/main" id="{253C34B1-8D6D-4A82-AE8D-44E0F01ED565}"/>
                </a:ext>
              </a:extLst>
            </p:cNvPr>
            <p:cNvSpPr/>
            <p:nvPr/>
          </p:nvSpPr>
          <p:spPr>
            <a:xfrm>
              <a:off x="1919946" y="1485696"/>
              <a:ext cx="41748" cy="41748"/>
            </a:xfrm>
            <a:custGeom>
              <a:avLst/>
              <a:gdLst>
                <a:gd name="connsiteX0" fmla="*/ 73931 w 73960"/>
                <a:gd name="connsiteY0" fmla="*/ 36918 h 73960"/>
                <a:gd name="connsiteX1" fmla="*/ 36949 w 73960"/>
                <a:gd name="connsiteY1" fmla="*/ 73896 h 73960"/>
                <a:gd name="connsiteX2" fmla="*/ -29 w 73960"/>
                <a:gd name="connsiteY2" fmla="*/ 36914 h 73960"/>
                <a:gd name="connsiteX3" fmla="*/ 36953 w 73960"/>
                <a:gd name="connsiteY3" fmla="*/ -65 h 73960"/>
                <a:gd name="connsiteX4" fmla="*/ 37343 w 73960"/>
                <a:gd name="connsiteY4" fmla="*/ -63 h 73960"/>
                <a:gd name="connsiteX5" fmla="*/ 73931 w 73960"/>
                <a:gd name="connsiteY5" fmla="*/ 36918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8"/>
                  </a:moveTo>
                  <a:cubicBezTo>
                    <a:pt x="73929" y="57341"/>
                    <a:pt x="57373" y="73898"/>
                    <a:pt x="36949" y="73896"/>
                  </a:cubicBezTo>
                  <a:cubicBezTo>
                    <a:pt x="16526" y="73894"/>
                    <a:pt x="-31" y="57337"/>
                    <a:pt x="-29" y="36914"/>
                  </a:cubicBezTo>
                  <a:cubicBezTo>
                    <a:pt x="-27" y="16490"/>
                    <a:pt x="16530" y="-67"/>
                    <a:pt x="36953" y="-65"/>
                  </a:cubicBezTo>
                  <a:cubicBezTo>
                    <a:pt x="37082" y="-65"/>
                    <a:pt x="37213" y="-65"/>
                    <a:pt x="37343" y="-63"/>
                  </a:cubicBezTo>
                  <a:cubicBezTo>
                    <a:pt x="57613" y="153"/>
                    <a:pt x="73933" y="16645"/>
                    <a:pt x="73931" y="3691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6" name="Freeform: Shape 165">
              <a:extLst>
                <a:ext uri="{FF2B5EF4-FFF2-40B4-BE49-F238E27FC236}">
                  <a16:creationId xmlns:a16="http://schemas.microsoft.com/office/drawing/2014/main" id="{DF0711A4-A0E7-4143-B5CC-19CECA4D7B05}"/>
                </a:ext>
              </a:extLst>
            </p:cNvPr>
            <p:cNvSpPr/>
            <p:nvPr/>
          </p:nvSpPr>
          <p:spPr>
            <a:xfrm>
              <a:off x="2018756"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7" name="Freeform: Shape 166">
              <a:extLst>
                <a:ext uri="{FF2B5EF4-FFF2-40B4-BE49-F238E27FC236}">
                  <a16:creationId xmlns:a16="http://schemas.microsoft.com/office/drawing/2014/main" id="{6F62FF7B-BBEE-44F4-9B2F-8017A8312B5A}"/>
                </a:ext>
              </a:extLst>
            </p:cNvPr>
            <p:cNvSpPr/>
            <p:nvPr/>
          </p:nvSpPr>
          <p:spPr>
            <a:xfrm>
              <a:off x="2117847" y="1485783"/>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0 w 74350"/>
                <a:gd name="connsiteY3" fmla="*/ -65 h 74352"/>
                <a:gd name="connsiteX4" fmla="*/ 37145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4" y="74178"/>
                    <a:pt x="37341" y="74287"/>
                  </a:cubicBezTo>
                  <a:cubicBezTo>
                    <a:pt x="16810" y="74395"/>
                    <a:pt x="79" y="57838"/>
                    <a:pt x="-28" y="37307"/>
                  </a:cubicBezTo>
                  <a:cubicBezTo>
                    <a:pt x="-138" y="16776"/>
                    <a:pt x="16419" y="43"/>
                    <a:pt x="36950" y="-65"/>
                  </a:cubicBezTo>
                  <a:cubicBezTo>
                    <a:pt x="37016" y="-65"/>
                    <a:pt x="37081" y="-65"/>
                    <a:pt x="37145" y="-65"/>
                  </a:cubicBezTo>
                  <a:cubicBezTo>
                    <a:pt x="57602" y="-65"/>
                    <a:pt x="74214" y="16461"/>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8" name="Freeform: Shape 167">
              <a:extLst>
                <a:ext uri="{FF2B5EF4-FFF2-40B4-BE49-F238E27FC236}">
                  <a16:creationId xmlns:a16="http://schemas.microsoft.com/office/drawing/2014/main" id="{B46B03A7-5E77-4410-AF9D-87F4D59FDCFD}"/>
                </a:ext>
              </a:extLst>
            </p:cNvPr>
            <p:cNvSpPr/>
            <p:nvPr/>
          </p:nvSpPr>
          <p:spPr>
            <a:xfrm>
              <a:off x="2215983"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29" y="43"/>
                    <a:pt x="73824" y="1653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9" name="Freeform: Shape 168">
              <a:extLst>
                <a:ext uri="{FF2B5EF4-FFF2-40B4-BE49-F238E27FC236}">
                  <a16:creationId xmlns:a16="http://schemas.microsoft.com/office/drawing/2014/main" id="{931ED834-6B29-4CE9-AE7B-74A6EB14DF67}"/>
                </a:ext>
              </a:extLst>
            </p:cNvPr>
            <p:cNvSpPr/>
            <p:nvPr/>
          </p:nvSpPr>
          <p:spPr>
            <a:xfrm>
              <a:off x="2314682" y="1485783"/>
              <a:ext cx="41970" cy="41968"/>
            </a:xfrm>
            <a:custGeom>
              <a:avLst/>
              <a:gdLst>
                <a:gd name="connsiteX0" fmla="*/ 74323 w 74352"/>
                <a:gd name="connsiteY0" fmla="*/ 36916 h 74350"/>
                <a:gd name="connsiteX1" fmla="*/ 37343 w 74352"/>
                <a:gd name="connsiteY1" fmla="*/ 74285 h 74350"/>
                <a:gd name="connsiteX2" fmla="*/ -28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31" y="57446"/>
                    <a:pt x="57874" y="74178"/>
                    <a:pt x="37343" y="74285"/>
                  </a:cubicBezTo>
                  <a:cubicBezTo>
                    <a:pt x="16812" y="74395"/>
                    <a:pt x="81" y="57838"/>
                    <a:pt x="-28" y="37305"/>
                  </a:cubicBezTo>
                  <a:cubicBezTo>
                    <a:pt x="-136" y="16774"/>
                    <a:pt x="16421" y="43"/>
                    <a:pt x="36952" y="-65"/>
                  </a:cubicBezTo>
                  <a:cubicBezTo>
                    <a:pt x="37083" y="-65"/>
                    <a:pt x="37212" y="-65"/>
                    <a:pt x="37343" y="-65"/>
                  </a:cubicBezTo>
                  <a:cubicBezTo>
                    <a:pt x="57721" y="43"/>
                    <a:pt x="74216"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0" name="Freeform: Shape 169">
              <a:extLst>
                <a:ext uri="{FF2B5EF4-FFF2-40B4-BE49-F238E27FC236}">
                  <a16:creationId xmlns:a16="http://schemas.microsoft.com/office/drawing/2014/main" id="{3BB2F93F-872C-4BEA-B9FA-1AC061FED01D}"/>
                </a:ext>
              </a:extLst>
            </p:cNvPr>
            <p:cNvSpPr/>
            <p:nvPr/>
          </p:nvSpPr>
          <p:spPr>
            <a:xfrm>
              <a:off x="2413602"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1" name="Freeform: Shape 170">
              <a:extLst>
                <a:ext uri="{FF2B5EF4-FFF2-40B4-BE49-F238E27FC236}">
                  <a16:creationId xmlns:a16="http://schemas.microsoft.com/office/drawing/2014/main" id="{871D4CB6-3EC6-4D8F-BE52-3CCB39B26B0A}"/>
                </a:ext>
              </a:extLst>
            </p:cNvPr>
            <p:cNvSpPr/>
            <p:nvPr/>
          </p:nvSpPr>
          <p:spPr>
            <a:xfrm>
              <a:off x="2512412"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2" name="Freeform: Shape 171">
              <a:extLst>
                <a:ext uri="{FF2B5EF4-FFF2-40B4-BE49-F238E27FC236}">
                  <a16:creationId xmlns:a16="http://schemas.microsoft.com/office/drawing/2014/main" id="{EB5EA687-FA53-41A1-822C-4FE70733D0E5}"/>
                </a:ext>
              </a:extLst>
            </p:cNvPr>
            <p:cNvSpPr/>
            <p:nvPr/>
          </p:nvSpPr>
          <p:spPr>
            <a:xfrm>
              <a:off x="2610914" y="1485783"/>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6"/>
                    <a:pt x="57876" y="74178"/>
                    <a:pt x="37343" y="74287"/>
                  </a:cubicBezTo>
                  <a:cubicBezTo>
                    <a:pt x="16812" y="74395"/>
                    <a:pt x="81" y="57838"/>
                    <a:pt x="-28" y="37307"/>
                  </a:cubicBezTo>
                  <a:cubicBezTo>
                    <a:pt x="-136" y="16776"/>
                    <a:pt x="16421" y="43"/>
                    <a:pt x="36952" y="-65"/>
                  </a:cubicBezTo>
                  <a:cubicBezTo>
                    <a:pt x="37018" y="-65"/>
                    <a:pt x="37083" y="-65"/>
                    <a:pt x="37147" y="-65"/>
                  </a:cubicBezTo>
                  <a:cubicBezTo>
                    <a:pt x="57602" y="-65"/>
                    <a:pt x="7421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3" name="Freeform: Shape 172">
              <a:extLst>
                <a:ext uri="{FF2B5EF4-FFF2-40B4-BE49-F238E27FC236}">
                  <a16:creationId xmlns:a16="http://schemas.microsoft.com/office/drawing/2014/main" id="{C154BAA8-3392-41F0-9FB1-DF2F1BB55AB9}"/>
                </a:ext>
              </a:extLst>
            </p:cNvPr>
            <p:cNvSpPr/>
            <p:nvPr/>
          </p:nvSpPr>
          <p:spPr>
            <a:xfrm>
              <a:off x="2709835"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4" name="Freeform: Shape 173">
              <a:extLst>
                <a:ext uri="{FF2B5EF4-FFF2-40B4-BE49-F238E27FC236}">
                  <a16:creationId xmlns:a16="http://schemas.microsoft.com/office/drawing/2014/main" id="{AB0AE6DF-F40D-4C2A-9C52-05067ED7C3F5}"/>
                </a:ext>
              </a:extLst>
            </p:cNvPr>
            <p:cNvSpPr/>
            <p:nvPr/>
          </p:nvSpPr>
          <p:spPr>
            <a:xfrm>
              <a:off x="2808339" y="1485783"/>
              <a:ext cx="41968" cy="41968"/>
            </a:xfrm>
            <a:custGeom>
              <a:avLst/>
              <a:gdLst>
                <a:gd name="connsiteX0" fmla="*/ 74321 w 74350"/>
                <a:gd name="connsiteY0" fmla="*/ 36916 h 74350"/>
                <a:gd name="connsiteX1" fmla="*/ 37341 w 74350"/>
                <a:gd name="connsiteY1" fmla="*/ 74285 h 74350"/>
                <a:gd name="connsiteX2" fmla="*/ -28 w 74350"/>
                <a:gd name="connsiteY2" fmla="*/ 37305 h 74350"/>
                <a:gd name="connsiteX3" fmla="*/ 36952 w 74350"/>
                <a:gd name="connsiteY3" fmla="*/ -65 h 74350"/>
                <a:gd name="connsiteX4" fmla="*/ 37341 w 74350"/>
                <a:gd name="connsiteY4" fmla="*/ -65 h 74350"/>
                <a:gd name="connsiteX5" fmla="*/ 74321 w 74350"/>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0">
                  <a:moveTo>
                    <a:pt x="74321" y="36916"/>
                  </a:moveTo>
                  <a:cubicBezTo>
                    <a:pt x="74429" y="57446"/>
                    <a:pt x="57872" y="74178"/>
                    <a:pt x="37341" y="74285"/>
                  </a:cubicBezTo>
                  <a:cubicBezTo>
                    <a:pt x="16810" y="74395"/>
                    <a:pt x="79" y="57838"/>
                    <a:pt x="-28" y="37305"/>
                  </a:cubicBezTo>
                  <a:cubicBezTo>
                    <a:pt x="-138" y="16774"/>
                    <a:pt x="16419" y="43"/>
                    <a:pt x="36952" y="-65"/>
                  </a:cubicBezTo>
                  <a:cubicBezTo>
                    <a:pt x="37081" y="-65"/>
                    <a:pt x="37210" y="-65"/>
                    <a:pt x="37341" y="-65"/>
                  </a:cubicBezTo>
                  <a:cubicBezTo>
                    <a:pt x="57719" y="43"/>
                    <a:pt x="74214" y="16537"/>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5" name="Freeform: Shape 174">
              <a:extLst>
                <a:ext uri="{FF2B5EF4-FFF2-40B4-BE49-F238E27FC236}">
                  <a16:creationId xmlns:a16="http://schemas.microsoft.com/office/drawing/2014/main" id="{83407008-6EF7-4299-BEF0-FD9CD6831897}"/>
                </a:ext>
              </a:extLst>
            </p:cNvPr>
            <p:cNvSpPr/>
            <p:nvPr/>
          </p:nvSpPr>
          <p:spPr>
            <a:xfrm>
              <a:off x="2907258"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6" name="Freeform: Shape 175">
              <a:extLst>
                <a:ext uri="{FF2B5EF4-FFF2-40B4-BE49-F238E27FC236}">
                  <a16:creationId xmlns:a16="http://schemas.microsoft.com/office/drawing/2014/main" id="{399A0BF4-351F-44B9-BE59-70227FAB91FD}"/>
                </a:ext>
              </a:extLst>
            </p:cNvPr>
            <p:cNvSpPr/>
            <p:nvPr/>
          </p:nvSpPr>
          <p:spPr>
            <a:xfrm>
              <a:off x="3006068"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7" name="Freeform: Shape 176">
              <a:extLst>
                <a:ext uri="{FF2B5EF4-FFF2-40B4-BE49-F238E27FC236}">
                  <a16:creationId xmlns:a16="http://schemas.microsoft.com/office/drawing/2014/main" id="{6A5780D2-A2AF-4715-AF9B-C5F607C01004}"/>
                </a:ext>
              </a:extLst>
            </p:cNvPr>
            <p:cNvSpPr/>
            <p:nvPr/>
          </p:nvSpPr>
          <p:spPr>
            <a:xfrm>
              <a:off x="3104570"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8" name="Freeform: Shape 177">
              <a:extLst>
                <a:ext uri="{FF2B5EF4-FFF2-40B4-BE49-F238E27FC236}">
                  <a16:creationId xmlns:a16="http://schemas.microsoft.com/office/drawing/2014/main" id="{4009409D-2532-4E08-89C5-17574604DB5C}"/>
                </a:ext>
              </a:extLst>
            </p:cNvPr>
            <p:cNvSpPr/>
            <p:nvPr/>
          </p:nvSpPr>
          <p:spPr>
            <a:xfrm>
              <a:off x="3203491"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9" name="Freeform: Shape 178">
              <a:extLst>
                <a:ext uri="{FF2B5EF4-FFF2-40B4-BE49-F238E27FC236}">
                  <a16:creationId xmlns:a16="http://schemas.microsoft.com/office/drawing/2014/main" id="{C32C1105-70EB-422B-9D09-50F6DB5CAF9B}"/>
                </a:ext>
              </a:extLst>
            </p:cNvPr>
            <p:cNvSpPr/>
            <p:nvPr/>
          </p:nvSpPr>
          <p:spPr>
            <a:xfrm>
              <a:off x="3301994"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0" name="Freeform: Shape 179">
              <a:extLst>
                <a:ext uri="{FF2B5EF4-FFF2-40B4-BE49-F238E27FC236}">
                  <a16:creationId xmlns:a16="http://schemas.microsoft.com/office/drawing/2014/main" id="{F4884355-104B-496B-A0A1-4B3B5915176A}"/>
                </a:ext>
              </a:extLst>
            </p:cNvPr>
            <p:cNvSpPr/>
            <p:nvPr/>
          </p:nvSpPr>
          <p:spPr>
            <a:xfrm>
              <a:off x="3400914"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1" name="Freeform: Shape 180">
              <a:extLst>
                <a:ext uri="{FF2B5EF4-FFF2-40B4-BE49-F238E27FC236}">
                  <a16:creationId xmlns:a16="http://schemas.microsoft.com/office/drawing/2014/main" id="{5F3A7FFB-7A98-4BCA-A200-5FDBAC8CD41F}"/>
                </a:ext>
              </a:extLst>
            </p:cNvPr>
            <p:cNvSpPr/>
            <p:nvPr/>
          </p:nvSpPr>
          <p:spPr>
            <a:xfrm>
              <a:off x="3499724"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2" name="Freeform: Shape 181">
              <a:extLst>
                <a:ext uri="{FF2B5EF4-FFF2-40B4-BE49-F238E27FC236}">
                  <a16:creationId xmlns:a16="http://schemas.microsoft.com/office/drawing/2014/main" id="{34AEF4BE-A323-476C-898C-2BC70B29F9CF}"/>
                </a:ext>
              </a:extLst>
            </p:cNvPr>
            <p:cNvSpPr/>
            <p:nvPr/>
          </p:nvSpPr>
          <p:spPr>
            <a:xfrm>
              <a:off x="3598337"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3" name="Freeform: Shape 182">
              <a:extLst>
                <a:ext uri="{FF2B5EF4-FFF2-40B4-BE49-F238E27FC236}">
                  <a16:creationId xmlns:a16="http://schemas.microsoft.com/office/drawing/2014/main" id="{7A1E7888-9497-44E8-97E0-283EDD677E85}"/>
                </a:ext>
              </a:extLst>
            </p:cNvPr>
            <p:cNvSpPr/>
            <p:nvPr/>
          </p:nvSpPr>
          <p:spPr>
            <a:xfrm>
              <a:off x="3993379"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4" name="Freeform: Shape 183">
              <a:extLst>
                <a:ext uri="{FF2B5EF4-FFF2-40B4-BE49-F238E27FC236}">
                  <a16:creationId xmlns:a16="http://schemas.microsoft.com/office/drawing/2014/main" id="{C273AC33-64FD-4509-8F06-F15909764A72}"/>
                </a:ext>
              </a:extLst>
            </p:cNvPr>
            <p:cNvSpPr/>
            <p:nvPr/>
          </p:nvSpPr>
          <p:spPr>
            <a:xfrm>
              <a:off x="4091993" y="1485698"/>
              <a:ext cx="41748" cy="41748"/>
            </a:xfrm>
            <a:custGeom>
              <a:avLst/>
              <a:gdLst>
                <a:gd name="connsiteX0" fmla="*/ 73931 w 73960"/>
                <a:gd name="connsiteY0" fmla="*/ 36916 h 73960"/>
                <a:gd name="connsiteX1" fmla="*/ 36951 w 73960"/>
                <a:gd name="connsiteY1" fmla="*/ 73896 h 73960"/>
                <a:gd name="connsiteX2" fmla="*/ -29 w 73960"/>
                <a:gd name="connsiteY2" fmla="*/ 36914 h 73960"/>
                <a:gd name="connsiteX3" fmla="*/ 36951 w 73960"/>
                <a:gd name="connsiteY3" fmla="*/ -65 h 73960"/>
                <a:gd name="connsiteX4" fmla="*/ 37147 w 73960"/>
                <a:gd name="connsiteY4" fmla="*/ -6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4"/>
                  </a:cubicBezTo>
                  <a:cubicBezTo>
                    <a:pt x="-29" y="16490"/>
                    <a:pt x="16524" y="-65"/>
                    <a:pt x="36951" y="-65"/>
                  </a:cubicBezTo>
                  <a:cubicBezTo>
                    <a:pt x="37010" y="-65"/>
                    <a:pt x="37088" y="-65"/>
                    <a:pt x="37147" y="-65"/>
                  </a:cubicBezTo>
                  <a:cubicBezTo>
                    <a:pt x="57496" y="43"/>
                    <a:pt x="73931" y="1656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5" name="Freeform: Shape 184">
              <a:extLst>
                <a:ext uri="{FF2B5EF4-FFF2-40B4-BE49-F238E27FC236}">
                  <a16:creationId xmlns:a16="http://schemas.microsoft.com/office/drawing/2014/main" id="{C572E036-7F7D-4EC4-AD21-6B6105699C76}"/>
                </a:ext>
              </a:extLst>
            </p:cNvPr>
            <p:cNvSpPr/>
            <p:nvPr/>
          </p:nvSpPr>
          <p:spPr>
            <a:xfrm>
              <a:off x="4190803"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6" name="Freeform: Shape 185">
              <a:extLst>
                <a:ext uri="{FF2B5EF4-FFF2-40B4-BE49-F238E27FC236}">
                  <a16:creationId xmlns:a16="http://schemas.microsoft.com/office/drawing/2014/main" id="{DFD3BE97-0E7F-4590-8DD8-B013E8C5337A}"/>
                </a:ext>
              </a:extLst>
            </p:cNvPr>
            <p:cNvSpPr/>
            <p:nvPr/>
          </p:nvSpPr>
          <p:spPr>
            <a:xfrm>
              <a:off x="4486729" y="1485783"/>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6" y="43"/>
                    <a:pt x="36952" y="-65"/>
                  </a:cubicBezTo>
                  <a:cubicBezTo>
                    <a:pt x="37089"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7" name="Freeform: Shape 186">
              <a:extLst>
                <a:ext uri="{FF2B5EF4-FFF2-40B4-BE49-F238E27FC236}">
                  <a16:creationId xmlns:a16="http://schemas.microsoft.com/office/drawing/2014/main" id="{23640A1F-D362-4E68-9D1A-128058372276}"/>
                </a:ext>
              </a:extLst>
            </p:cNvPr>
            <p:cNvSpPr/>
            <p:nvPr/>
          </p:nvSpPr>
          <p:spPr>
            <a:xfrm>
              <a:off x="4585649"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8" name="Freeform: Shape 187">
              <a:extLst>
                <a:ext uri="{FF2B5EF4-FFF2-40B4-BE49-F238E27FC236}">
                  <a16:creationId xmlns:a16="http://schemas.microsoft.com/office/drawing/2014/main" id="{E9283F7F-B11E-4312-8886-2651590AB537}"/>
                </a:ext>
              </a:extLst>
            </p:cNvPr>
            <p:cNvSpPr/>
            <p:nvPr/>
          </p:nvSpPr>
          <p:spPr>
            <a:xfrm>
              <a:off x="4684459"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9" name="Freeform: Shape 188">
              <a:extLst>
                <a:ext uri="{FF2B5EF4-FFF2-40B4-BE49-F238E27FC236}">
                  <a16:creationId xmlns:a16="http://schemas.microsoft.com/office/drawing/2014/main" id="{FAEB5A11-C21A-4194-B6CE-ABCC8905A9D6}"/>
                </a:ext>
              </a:extLst>
            </p:cNvPr>
            <p:cNvSpPr/>
            <p:nvPr/>
          </p:nvSpPr>
          <p:spPr>
            <a:xfrm>
              <a:off x="4782961"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0" name="Freeform: Shape 189">
              <a:extLst>
                <a:ext uri="{FF2B5EF4-FFF2-40B4-BE49-F238E27FC236}">
                  <a16:creationId xmlns:a16="http://schemas.microsoft.com/office/drawing/2014/main" id="{C3768ADB-3A06-4530-8FD0-61D34661E460}"/>
                </a:ext>
              </a:extLst>
            </p:cNvPr>
            <p:cNvSpPr/>
            <p:nvPr/>
          </p:nvSpPr>
          <p:spPr>
            <a:xfrm>
              <a:off x="4881882"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1" name="Freeform: Shape 190">
              <a:extLst>
                <a:ext uri="{FF2B5EF4-FFF2-40B4-BE49-F238E27FC236}">
                  <a16:creationId xmlns:a16="http://schemas.microsoft.com/office/drawing/2014/main" id="{7685F25F-DD84-4A00-8997-4A1F5883B150}"/>
                </a:ext>
              </a:extLst>
            </p:cNvPr>
            <p:cNvSpPr/>
            <p:nvPr/>
          </p:nvSpPr>
          <p:spPr>
            <a:xfrm>
              <a:off x="5178115"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2" name="Freeform: Shape 191">
              <a:extLst>
                <a:ext uri="{FF2B5EF4-FFF2-40B4-BE49-F238E27FC236}">
                  <a16:creationId xmlns:a16="http://schemas.microsoft.com/office/drawing/2014/main" id="{E399C102-F9D8-420F-B023-BF320F3C6405}"/>
                </a:ext>
              </a:extLst>
            </p:cNvPr>
            <p:cNvSpPr/>
            <p:nvPr/>
          </p:nvSpPr>
          <p:spPr>
            <a:xfrm>
              <a:off x="5276617"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3" name="Freeform: Shape 192">
              <a:extLst>
                <a:ext uri="{FF2B5EF4-FFF2-40B4-BE49-F238E27FC236}">
                  <a16:creationId xmlns:a16="http://schemas.microsoft.com/office/drawing/2014/main" id="{300006BB-12B9-4159-9C19-D0AF06221DD6}"/>
                </a:ext>
              </a:extLst>
            </p:cNvPr>
            <p:cNvSpPr/>
            <p:nvPr/>
          </p:nvSpPr>
          <p:spPr>
            <a:xfrm>
              <a:off x="5375538"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4" name="Freeform: Shape 193">
              <a:extLst>
                <a:ext uri="{FF2B5EF4-FFF2-40B4-BE49-F238E27FC236}">
                  <a16:creationId xmlns:a16="http://schemas.microsoft.com/office/drawing/2014/main" id="{DE9BC99D-9716-4B5B-A6E7-E00C91CE3D63}"/>
                </a:ext>
              </a:extLst>
            </p:cNvPr>
            <p:cNvSpPr/>
            <p:nvPr/>
          </p:nvSpPr>
          <p:spPr>
            <a:xfrm>
              <a:off x="5967697" y="1485783"/>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6" y="43"/>
                    <a:pt x="36952" y="-65"/>
                  </a:cubicBezTo>
                  <a:cubicBezTo>
                    <a:pt x="37088"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5" name="Freeform: Shape 194">
              <a:extLst>
                <a:ext uri="{FF2B5EF4-FFF2-40B4-BE49-F238E27FC236}">
                  <a16:creationId xmlns:a16="http://schemas.microsoft.com/office/drawing/2014/main" id="{2E578AFE-0B27-4568-948C-5D07ECCB622B}"/>
                </a:ext>
              </a:extLst>
            </p:cNvPr>
            <p:cNvSpPr/>
            <p:nvPr/>
          </p:nvSpPr>
          <p:spPr>
            <a:xfrm>
              <a:off x="6066617" y="148569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6" name="Freeform: Shape 195">
              <a:extLst>
                <a:ext uri="{FF2B5EF4-FFF2-40B4-BE49-F238E27FC236}">
                  <a16:creationId xmlns:a16="http://schemas.microsoft.com/office/drawing/2014/main" id="{D9E81DEE-9E76-46AD-AD70-B9B713B3477F}"/>
                </a:ext>
              </a:extLst>
            </p:cNvPr>
            <p:cNvSpPr/>
            <p:nvPr/>
          </p:nvSpPr>
          <p:spPr>
            <a:xfrm>
              <a:off x="6165426"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7" name="Freeform: Shape 196">
              <a:extLst>
                <a:ext uri="{FF2B5EF4-FFF2-40B4-BE49-F238E27FC236}">
                  <a16:creationId xmlns:a16="http://schemas.microsoft.com/office/drawing/2014/main" id="{02431742-2253-4D24-9487-F9C3FF45CB51}"/>
                </a:ext>
              </a:extLst>
            </p:cNvPr>
            <p:cNvSpPr/>
            <p:nvPr/>
          </p:nvSpPr>
          <p:spPr>
            <a:xfrm>
              <a:off x="6263929"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8" name="Freeform: Shape 197">
              <a:extLst>
                <a:ext uri="{FF2B5EF4-FFF2-40B4-BE49-F238E27FC236}">
                  <a16:creationId xmlns:a16="http://schemas.microsoft.com/office/drawing/2014/main" id="{9EA41F5A-7870-4ACF-A26E-AC371A6415BF}"/>
                </a:ext>
              </a:extLst>
            </p:cNvPr>
            <p:cNvSpPr/>
            <p:nvPr/>
          </p:nvSpPr>
          <p:spPr>
            <a:xfrm>
              <a:off x="6362850"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9" name="Freeform: Shape 198">
              <a:extLst>
                <a:ext uri="{FF2B5EF4-FFF2-40B4-BE49-F238E27FC236}">
                  <a16:creationId xmlns:a16="http://schemas.microsoft.com/office/drawing/2014/main" id="{B1D32825-E2FD-4B09-957C-EEBC4F2168A5}"/>
                </a:ext>
              </a:extLst>
            </p:cNvPr>
            <p:cNvSpPr/>
            <p:nvPr/>
          </p:nvSpPr>
          <p:spPr>
            <a:xfrm>
              <a:off x="6461548" y="1485783"/>
              <a:ext cx="41970" cy="41968"/>
            </a:xfrm>
            <a:custGeom>
              <a:avLst/>
              <a:gdLst>
                <a:gd name="connsiteX0" fmla="*/ 74323 w 74352"/>
                <a:gd name="connsiteY0" fmla="*/ 36916 h 74350"/>
                <a:gd name="connsiteX1" fmla="*/ 37342 w 74352"/>
                <a:gd name="connsiteY1" fmla="*/ 74285 h 74350"/>
                <a:gd name="connsiteX2" fmla="*/ -29 w 74352"/>
                <a:gd name="connsiteY2" fmla="*/ 37305 h 74350"/>
                <a:gd name="connsiteX3" fmla="*/ 36951 w 74352"/>
                <a:gd name="connsiteY3" fmla="*/ -65 h 74350"/>
                <a:gd name="connsiteX4" fmla="*/ 37342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2" y="74285"/>
                  </a:cubicBezTo>
                  <a:cubicBezTo>
                    <a:pt x="16818" y="74395"/>
                    <a:pt x="89" y="57838"/>
                    <a:pt x="-29" y="37305"/>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0" name="Freeform: Shape 199">
              <a:extLst>
                <a:ext uri="{FF2B5EF4-FFF2-40B4-BE49-F238E27FC236}">
                  <a16:creationId xmlns:a16="http://schemas.microsoft.com/office/drawing/2014/main" id="{F3D5B22F-7046-472A-BEDA-B59C2263F345}"/>
                </a:ext>
              </a:extLst>
            </p:cNvPr>
            <p:cNvSpPr/>
            <p:nvPr/>
          </p:nvSpPr>
          <p:spPr>
            <a:xfrm>
              <a:off x="6559686"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1" name="Freeform: Shape 200">
              <a:extLst>
                <a:ext uri="{FF2B5EF4-FFF2-40B4-BE49-F238E27FC236}">
                  <a16:creationId xmlns:a16="http://schemas.microsoft.com/office/drawing/2014/main" id="{2E34B703-1E97-4DFD-8605-ABA0FFEE76C8}"/>
                </a:ext>
              </a:extLst>
            </p:cNvPr>
            <p:cNvSpPr/>
            <p:nvPr/>
          </p:nvSpPr>
          <p:spPr>
            <a:xfrm>
              <a:off x="6659082"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2" name="Freeform: Shape 201">
              <a:extLst>
                <a:ext uri="{FF2B5EF4-FFF2-40B4-BE49-F238E27FC236}">
                  <a16:creationId xmlns:a16="http://schemas.microsoft.com/office/drawing/2014/main" id="{65847E5C-2135-42A7-B621-D26057C7BA48}"/>
                </a:ext>
              </a:extLst>
            </p:cNvPr>
            <p:cNvSpPr/>
            <p:nvPr/>
          </p:nvSpPr>
          <p:spPr>
            <a:xfrm>
              <a:off x="6757585" y="1485783"/>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3" name="Freeform: Shape 202">
              <a:extLst>
                <a:ext uri="{FF2B5EF4-FFF2-40B4-BE49-F238E27FC236}">
                  <a16:creationId xmlns:a16="http://schemas.microsoft.com/office/drawing/2014/main" id="{85C9D18A-1EA7-4887-8B34-8D227DED44B4}"/>
                </a:ext>
              </a:extLst>
            </p:cNvPr>
            <p:cNvSpPr/>
            <p:nvPr/>
          </p:nvSpPr>
          <p:spPr>
            <a:xfrm>
              <a:off x="6856506"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4" name="Freeform: Shape 203">
              <a:extLst>
                <a:ext uri="{FF2B5EF4-FFF2-40B4-BE49-F238E27FC236}">
                  <a16:creationId xmlns:a16="http://schemas.microsoft.com/office/drawing/2014/main" id="{0FAF83A1-B933-4F89-B6DF-130238828B3D}"/>
                </a:ext>
              </a:extLst>
            </p:cNvPr>
            <p:cNvSpPr/>
            <p:nvPr/>
          </p:nvSpPr>
          <p:spPr>
            <a:xfrm>
              <a:off x="6955009" y="1485783"/>
              <a:ext cx="41970" cy="41968"/>
            </a:xfrm>
            <a:custGeom>
              <a:avLst/>
              <a:gdLst>
                <a:gd name="connsiteX0" fmla="*/ 74323 w 74352"/>
                <a:gd name="connsiteY0" fmla="*/ 36916 h 74350"/>
                <a:gd name="connsiteX1" fmla="*/ 37342 w 74352"/>
                <a:gd name="connsiteY1" fmla="*/ 74285 h 74350"/>
                <a:gd name="connsiteX2" fmla="*/ -29 w 74352"/>
                <a:gd name="connsiteY2" fmla="*/ 37305 h 74350"/>
                <a:gd name="connsiteX3" fmla="*/ 36951 w 74352"/>
                <a:gd name="connsiteY3" fmla="*/ -65 h 74350"/>
                <a:gd name="connsiteX4" fmla="*/ 37342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2" y="74285"/>
                  </a:cubicBezTo>
                  <a:cubicBezTo>
                    <a:pt x="16818" y="74395"/>
                    <a:pt x="89" y="57838"/>
                    <a:pt x="-29" y="37305"/>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5" name="Freeform: Shape 204">
              <a:extLst>
                <a:ext uri="{FF2B5EF4-FFF2-40B4-BE49-F238E27FC236}">
                  <a16:creationId xmlns:a16="http://schemas.microsoft.com/office/drawing/2014/main" id="{95E05A07-7DA8-4E12-90CC-F8F69A78336F}"/>
                </a:ext>
              </a:extLst>
            </p:cNvPr>
            <p:cNvSpPr/>
            <p:nvPr/>
          </p:nvSpPr>
          <p:spPr>
            <a:xfrm>
              <a:off x="7053929"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6" name="Freeform: Shape 205">
              <a:extLst>
                <a:ext uri="{FF2B5EF4-FFF2-40B4-BE49-F238E27FC236}">
                  <a16:creationId xmlns:a16="http://schemas.microsoft.com/office/drawing/2014/main" id="{834B78EF-DC0F-4671-80FC-80D7F0AD9236}"/>
                </a:ext>
              </a:extLst>
            </p:cNvPr>
            <p:cNvSpPr/>
            <p:nvPr/>
          </p:nvSpPr>
          <p:spPr>
            <a:xfrm>
              <a:off x="7152432" y="1485783"/>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1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3" y="74285"/>
                  </a:cubicBezTo>
                  <a:cubicBezTo>
                    <a:pt x="16818" y="74395"/>
                    <a:pt x="89" y="57838"/>
                    <a:pt x="-29" y="37305"/>
                  </a:cubicBezTo>
                  <a:cubicBezTo>
                    <a:pt x="-126" y="16774"/>
                    <a:pt x="16427" y="43"/>
                    <a:pt x="36951" y="-65"/>
                  </a:cubicBezTo>
                  <a:cubicBezTo>
                    <a:pt x="37089"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7" name="Freeform: Shape 206">
              <a:extLst>
                <a:ext uri="{FF2B5EF4-FFF2-40B4-BE49-F238E27FC236}">
                  <a16:creationId xmlns:a16="http://schemas.microsoft.com/office/drawing/2014/main" id="{9B0D1E4F-6F50-4134-B9EB-844F6DA2F3D7}"/>
                </a:ext>
              </a:extLst>
            </p:cNvPr>
            <p:cNvSpPr/>
            <p:nvPr/>
          </p:nvSpPr>
          <p:spPr>
            <a:xfrm>
              <a:off x="7251241"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8" name="Freeform: Shape 207">
              <a:extLst>
                <a:ext uri="{FF2B5EF4-FFF2-40B4-BE49-F238E27FC236}">
                  <a16:creationId xmlns:a16="http://schemas.microsoft.com/office/drawing/2014/main" id="{173467D1-9BA7-4304-81A9-EB227D429690}"/>
                </a:ext>
              </a:extLst>
            </p:cNvPr>
            <p:cNvSpPr/>
            <p:nvPr/>
          </p:nvSpPr>
          <p:spPr>
            <a:xfrm>
              <a:off x="7350162" y="1485894"/>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9" name="Freeform: Shape 208">
              <a:extLst>
                <a:ext uri="{FF2B5EF4-FFF2-40B4-BE49-F238E27FC236}">
                  <a16:creationId xmlns:a16="http://schemas.microsoft.com/office/drawing/2014/main" id="{3C604A79-83FB-463A-898D-BAA699F4AD11}"/>
                </a:ext>
              </a:extLst>
            </p:cNvPr>
            <p:cNvSpPr/>
            <p:nvPr/>
          </p:nvSpPr>
          <p:spPr>
            <a:xfrm>
              <a:off x="7448664" y="1485783"/>
              <a:ext cx="41971" cy="41968"/>
            </a:xfrm>
            <a:custGeom>
              <a:avLst/>
              <a:gdLst>
                <a:gd name="connsiteX0" fmla="*/ 74324 w 74353"/>
                <a:gd name="connsiteY0" fmla="*/ 36916 h 74350"/>
                <a:gd name="connsiteX1" fmla="*/ 37343 w 74353"/>
                <a:gd name="connsiteY1" fmla="*/ 74285 h 74350"/>
                <a:gd name="connsiteX2" fmla="*/ -29 w 74353"/>
                <a:gd name="connsiteY2" fmla="*/ 37305 h 74350"/>
                <a:gd name="connsiteX3" fmla="*/ 36952 w 74353"/>
                <a:gd name="connsiteY3" fmla="*/ -65 h 74350"/>
                <a:gd name="connsiteX4" fmla="*/ 37343 w 74353"/>
                <a:gd name="connsiteY4" fmla="*/ -65 h 74350"/>
                <a:gd name="connsiteX5" fmla="*/ 74324 w 74353"/>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0">
                  <a:moveTo>
                    <a:pt x="74324"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0" name="Freeform: Shape 209">
              <a:extLst>
                <a:ext uri="{FF2B5EF4-FFF2-40B4-BE49-F238E27FC236}">
                  <a16:creationId xmlns:a16="http://schemas.microsoft.com/office/drawing/2014/main" id="{C813D1E1-27B0-41CB-80A1-664F89677218}"/>
                </a:ext>
              </a:extLst>
            </p:cNvPr>
            <p:cNvSpPr/>
            <p:nvPr/>
          </p:nvSpPr>
          <p:spPr>
            <a:xfrm>
              <a:off x="7547585" y="148569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1" name="Freeform: Shape 210">
              <a:extLst>
                <a:ext uri="{FF2B5EF4-FFF2-40B4-BE49-F238E27FC236}">
                  <a16:creationId xmlns:a16="http://schemas.microsoft.com/office/drawing/2014/main" id="{993DA6FE-E632-4B5D-AF06-FBC934C1FD2E}"/>
                </a:ext>
              </a:extLst>
            </p:cNvPr>
            <p:cNvSpPr/>
            <p:nvPr/>
          </p:nvSpPr>
          <p:spPr>
            <a:xfrm>
              <a:off x="7646087" y="1485783"/>
              <a:ext cx="41971" cy="41968"/>
            </a:xfrm>
            <a:custGeom>
              <a:avLst/>
              <a:gdLst>
                <a:gd name="connsiteX0" fmla="*/ 74324 w 74353"/>
                <a:gd name="connsiteY0" fmla="*/ 36916 h 74350"/>
                <a:gd name="connsiteX1" fmla="*/ 37343 w 74353"/>
                <a:gd name="connsiteY1" fmla="*/ 74285 h 74350"/>
                <a:gd name="connsiteX2" fmla="*/ -29 w 74353"/>
                <a:gd name="connsiteY2" fmla="*/ 37305 h 74350"/>
                <a:gd name="connsiteX3" fmla="*/ 36952 w 74353"/>
                <a:gd name="connsiteY3" fmla="*/ -65 h 74350"/>
                <a:gd name="connsiteX4" fmla="*/ 37343 w 74353"/>
                <a:gd name="connsiteY4" fmla="*/ -65 h 74350"/>
                <a:gd name="connsiteX5" fmla="*/ 74324 w 74353"/>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0">
                  <a:moveTo>
                    <a:pt x="74324"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2" name="Freeform: Shape 211">
              <a:extLst>
                <a:ext uri="{FF2B5EF4-FFF2-40B4-BE49-F238E27FC236}">
                  <a16:creationId xmlns:a16="http://schemas.microsoft.com/office/drawing/2014/main" id="{A9EB7098-3C75-4067-BC3A-7CEE7890985D}"/>
                </a:ext>
              </a:extLst>
            </p:cNvPr>
            <p:cNvSpPr/>
            <p:nvPr/>
          </p:nvSpPr>
          <p:spPr>
            <a:xfrm>
              <a:off x="7744897"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3" name="Freeform: Shape 212">
              <a:extLst>
                <a:ext uri="{FF2B5EF4-FFF2-40B4-BE49-F238E27FC236}">
                  <a16:creationId xmlns:a16="http://schemas.microsoft.com/office/drawing/2014/main" id="{7A368E0F-F1FD-4EF8-A9A9-2BADA5488931}"/>
                </a:ext>
              </a:extLst>
            </p:cNvPr>
            <p:cNvSpPr/>
            <p:nvPr/>
          </p:nvSpPr>
          <p:spPr>
            <a:xfrm>
              <a:off x="7843818"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4" name="Freeform: Shape 213">
              <a:extLst>
                <a:ext uri="{FF2B5EF4-FFF2-40B4-BE49-F238E27FC236}">
                  <a16:creationId xmlns:a16="http://schemas.microsoft.com/office/drawing/2014/main" id="{A2634A32-BA74-4D55-8DAF-5A8B8839A03A}"/>
                </a:ext>
              </a:extLst>
            </p:cNvPr>
            <p:cNvSpPr/>
            <p:nvPr/>
          </p:nvSpPr>
          <p:spPr>
            <a:xfrm>
              <a:off x="7942320"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1"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5" name="Freeform: Shape 214">
              <a:extLst>
                <a:ext uri="{FF2B5EF4-FFF2-40B4-BE49-F238E27FC236}">
                  <a16:creationId xmlns:a16="http://schemas.microsoft.com/office/drawing/2014/main" id="{25A8611B-B06D-446A-BAEE-7AD4857FC6B4}"/>
                </a:ext>
              </a:extLst>
            </p:cNvPr>
            <p:cNvSpPr/>
            <p:nvPr/>
          </p:nvSpPr>
          <p:spPr>
            <a:xfrm>
              <a:off x="8041241"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6" name="Freeform: Shape 215">
              <a:extLst>
                <a:ext uri="{FF2B5EF4-FFF2-40B4-BE49-F238E27FC236}">
                  <a16:creationId xmlns:a16="http://schemas.microsoft.com/office/drawing/2014/main" id="{A28A3DE9-AB8E-41C4-8D85-DB6624F358B7}"/>
                </a:ext>
              </a:extLst>
            </p:cNvPr>
            <p:cNvSpPr/>
            <p:nvPr/>
          </p:nvSpPr>
          <p:spPr>
            <a:xfrm>
              <a:off x="8139744" y="1485783"/>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1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3" y="74285"/>
                  </a:cubicBezTo>
                  <a:cubicBezTo>
                    <a:pt x="16818" y="74395"/>
                    <a:pt x="89" y="57838"/>
                    <a:pt x="-29" y="37305"/>
                  </a:cubicBezTo>
                  <a:cubicBezTo>
                    <a:pt x="-126" y="16774"/>
                    <a:pt x="16427" y="43"/>
                    <a:pt x="36951" y="-65"/>
                  </a:cubicBezTo>
                  <a:cubicBezTo>
                    <a:pt x="37089" y="-65"/>
                    <a:pt x="37206" y="-65"/>
                    <a:pt x="37343" y="-65"/>
                  </a:cubicBezTo>
                  <a:cubicBezTo>
                    <a:pt x="57731" y="43"/>
                    <a:pt x="74226"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7" name="Freeform: Shape 216">
              <a:extLst>
                <a:ext uri="{FF2B5EF4-FFF2-40B4-BE49-F238E27FC236}">
                  <a16:creationId xmlns:a16="http://schemas.microsoft.com/office/drawing/2014/main" id="{16C47656-AA74-4295-9D7A-5DAAC2A942AF}"/>
                </a:ext>
              </a:extLst>
            </p:cNvPr>
            <p:cNvSpPr/>
            <p:nvPr/>
          </p:nvSpPr>
          <p:spPr>
            <a:xfrm>
              <a:off x="8238553" y="1485783"/>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8" name="Freeform: Shape 217">
              <a:extLst>
                <a:ext uri="{FF2B5EF4-FFF2-40B4-BE49-F238E27FC236}">
                  <a16:creationId xmlns:a16="http://schemas.microsoft.com/office/drawing/2014/main" id="{6B410D83-1316-477C-A3D7-C620F2205DC4}"/>
                </a:ext>
              </a:extLst>
            </p:cNvPr>
            <p:cNvSpPr/>
            <p:nvPr/>
          </p:nvSpPr>
          <p:spPr>
            <a:xfrm>
              <a:off x="8337474"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9" name="Freeform: Shape 218">
              <a:extLst>
                <a:ext uri="{FF2B5EF4-FFF2-40B4-BE49-F238E27FC236}">
                  <a16:creationId xmlns:a16="http://schemas.microsoft.com/office/drawing/2014/main" id="{7618E354-5E99-42C5-8313-E876688211ED}"/>
                </a:ext>
              </a:extLst>
            </p:cNvPr>
            <p:cNvSpPr/>
            <p:nvPr/>
          </p:nvSpPr>
          <p:spPr>
            <a:xfrm>
              <a:off x="8435976" y="1485783"/>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0" name="Freeform: Shape 219">
              <a:extLst>
                <a:ext uri="{FF2B5EF4-FFF2-40B4-BE49-F238E27FC236}">
                  <a16:creationId xmlns:a16="http://schemas.microsoft.com/office/drawing/2014/main" id="{B509B22F-864F-4088-9F0B-AB9EC07F9100}"/>
                </a:ext>
              </a:extLst>
            </p:cNvPr>
            <p:cNvSpPr/>
            <p:nvPr/>
          </p:nvSpPr>
          <p:spPr>
            <a:xfrm>
              <a:off x="8534897"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1" name="Freeform: Shape 220">
              <a:extLst>
                <a:ext uri="{FF2B5EF4-FFF2-40B4-BE49-F238E27FC236}">
                  <a16:creationId xmlns:a16="http://schemas.microsoft.com/office/drawing/2014/main" id="{5DEF0FBB-28D7-4FE9-B54E-74F527EFAF59}"/>
                </a:ext>
              </a:extLst>
            </p:cNvPr>
            <p:cNvSpPr/>
            <p:nvPr/>
          </p:nvSpPr>
          <p:spPr>
            <a:xfrm>
              <a:off x="8633400" y="1485783"/>
              <a:ext cx="41970" cy="41968"/>
            </a:xfrm>
            <a:custGeom>
              <a:avLst/>
              <a:gdLst>
                <a:gd name="connsiteX0" fmla="*/ 74323 w 74352"/>
                <a:gd name="connsiteY0" fmla="*/ 36916 h 74350"/>
                <a:gd name="connsiteX1" fmla="*/ 37342 w 74352"/>
                <a:gd name="connsiteY1" fmla="*/ 74285 h 74350"/>
                <a:gd name="connsiteX2" fmla="*/ -29 w 74352"/>
                <a:gd name="connsiteY2" fmla="*/ 37305 h 74350"/>
                <a:gd name="connsiteX3" fmla="*/ 36951 w 74352"/>
                <a:gd name="connsiteY3" fmla="*/ -65 h 74350"/>
                <a:gd name="connsiteX4" fmla="*/ 37342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2" y="74285"/>
                  </a:cubicBezTo>
                  <a:cubicBezTo>
                    <a:pt x="16818" y="74395"/>
                    <a:pt x="89" y="57838"/>
                    <a:pt x="-29" y="37305"/>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2" name="Freeform: Shape 221">
              <a:extLst>
                <a:ext uri="{FF2B5EF4-FFF2-40B4-BE49-F238E27FC236}">
                  <a16:creationId xmlns:a16="http://schemas.microsoft.com/office/drawing/2014/main" id="{A49569E0-8242-485C-9690-314869258DE1}"/>
                </a:ext>
              </a:extLst>
            </p:cNvPr>
            <p:cNvSpPr/>
            <p:nvPr/>
          </p:nvSpPr>
          <p:spPr>
            <a:xfrm>
              <a:off x="8731537"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3" name="Freeform: Shape 222">
              <a:extLst>
                <a:ext uri="{FF2B5EF4-FFF2-40B4-BE49-F238E27FC236}">
                  <a16:creationId xmlns:a16="http://schemas.microsoft.com/office/drawing/2014/main" id="{6E2E379E-63D2-4392-9076-CA05690169A4}"/>
                </a:ext>
              </a:extLst>
            </p:cNvPr>
            <p:cNvSpPr/>
            <p:nvPr/>
          </p:nvSpPr>
          <p:spPr>
            <a:xfrm>
              <a:off x="8831129" y="1485894"/>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4" name="Freeform: Shape 223">
              <a:extLst>
                <a:ext uri="{FF2B5EF4-FFF2-40B4-BE49-F238E27FC236}">
                  <a16:creationId xmlns:a16="http://schemas.microsoft.com/office/drawing/2014/main" id="{4D78411B-2CB2-4B1F-9B46-37BA54E75D5F}"/>
                </a:ext>
              </a:extLst>
            </p:cNvPr>
            <p:cNvSpPr/>
            <p:nvPr/>
          </p:nvSpPr>
          <p:spPr>
            <a:xfrm>
              <a:off x="8929632" y="1485783"/>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5" name="Freeform: Shape 224">
              <a:extLst>
                <a:ext uri="{FF2B5EF4-FFF2-40B4-BE49-F238E27FC236}">
                  <a16:creationId xmlns:a16="http://schemas.microsoft.com/office/drawing/2014/main" id="{D7B670C4-0297-438B-9FB8-6637F45F4447}"/>
                </a:ext>
              </a:extLst>
            </p:cNvPr>
            <p:cNvSpPr/>
            <p:nvPr/>
          </p:nvSpPr>
          <p:spPr>
            <a:xfrm>
              <a:off x="9028553" y="1485894"/>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6" name="Freeform: Shape 225">
              <a:extLst>
                <a:ext uri="{FF2B5EF4-FFF2-40B4-BE49-F238E27FC236}">
                  <a16:creationId xmlns:a16="http://schemas.microsoft.com/office/drawing/2014/main" id="{F7D8F59E-D9D8-4C57-A9F3-A5F7630ECEC7}"/>
                </a:ext>
              </a:extLst>
            </p:cNvPr>
            <p:cNvSpPr/>
            <p:nvPr/>
          </p:nvSpPr>
          <p:spPr>
            <a:xfrm>
              <a:off x="9127055" y="1485783"/>
              <a:ext cx="41971" cy="41968"/>
            </a:xfrm>
            <a:custGeom>
              <a:avLst/>
              <a:gdLst>
                <a:gd name="connsiteX0" fmla="*/ 74324 w 74353"/>
                <a:gd name="connsiteY0" fmla="*/ 36916 h 74350"/>
                <a:gd name="connsiteX1" fmla="*/ 37343 w 74353"/>
                <a:gd name="connsiteY1" fmla="*/ 74285 h 74350"/>
                <a:gd name="connsiteX2" fmla="*/ -29 w 74353"/>
                <a:gd name="connsiteY2" fmla="*/ 37305 h 74350"/>
                <a:gd name="connsiteX3" fmla="*/ 36952 w 74353"/>
                <a:gd name="connsiteY3" fmla="*/ -65 h 74350"/>
                <a:gd name="connsiteX4" fmla="*/ 37343 w 74353"/>
                <a:gd name="connsiteY4" fmla="*/ -65 h 74350"/>
                <a:gd name="connsiteX5" fmla="*/ 74324 w 74353"/>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0">
                  <a:moveTo>
                    <a:pt x="74324"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7" name="Freeform: Shape 226">
              <a:extLst>
                <a:ext uri="{FF2B5EF4-FFF2-40B4-BE49-F238E27FC236}">
                  <a16:creationId xmlns:a16="http://schemas.microsoft.com/office/drawing/2014/main" id="{B8423289-C347-4AFE-BE72-20814BD71CC5}"/>
                </a:ext>
              </a:extLst>
            </p:cNvPr>
            <p:cNvSpPr/>
            <p:nvPr/>
          </p:nvSpPr>
          <p:spPr>
            <a:xfrm>
              <a:off x="9225976" y="148569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8" name="Freeform: Shape 227">
              <a:extLst>
                <a:ext uri="{FF2B5EF4-FFF2-40B4-BE49-F238E27FC236}">
                  <a16:creationId xmlns:a16="http://schemas.microsoft.com/office/drawing/2014/main" id="{956C43FF-5CB7-4621-952E-056501465BD2}"/>
                </a:ext>
              </a:extLst>
            </p:cNvPr>
            <p:cNvSpPr/>
            <p:nvPr/>
          </p:nvSpPr>
          <p:spPr>
            <a:xfrm>
              <a:off x="9324785"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9" name="Freeform: Shape 228">
              <a:extLst>
                <a:ext uri="{FF2B5EF4-FFF2-40B4-BE49-F238E27FC236}">
                  <a16:creationId xmlns:a16="http://schemas.microsoft.com/office/drawing/2014/main" id="{01102EDB-F83E-4F04-B794-9A7954831FB5}"/>
                </a:ext>
              </a:extLst>
            </p:cNvPr>
            <p:cNvSpPr/>
            <p:nvPr/>
          </p:nvSpPr>
          <p:spPr>
            <a:xfrm>
              <a:off x="9423288"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0" name="Freeform: Shape 229">
              <a:extLst>
                <a:ext uri="{FF2B5EF4-FFF2-40B4-BE49-F238E27FC236}">
                  <a16:creationId xmlns:a16="http://schemas.microsoft.com/office/drawing/2014/main" id="{943CAA75-87A2-41D5-8824-2ED9E3F535A6}"/>
                </a:ext>
              </a:extLst>
            </p:cNvPr>
            <p:cNvSpPr/>
            <p:nvPr/>
          </p:nvSpPr>
          <p:spPr>
            <a:xfrm>
              <a:off x="9522209"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1" name="Freeform: Shape 230">
              <a:extLst>
                <a:ext uri="{FF2B5EF4-FFF2-40B4-BE49-F238E27FC236}">
                  <a16:creationId xmlns:a16="http://schemas.microsoft.com/office/drawing/2014/main" id="{9F3F5C9A-11F2-45AC-AB52-B3D9EB6F72FA}"/>
                </a:ext>
              </a:extLst>
            </p:cNvPr>
            <p:cNvSpPr/>
            <p:nvPr/>
          </p:nvSpPr>
          <p:spPr>
            <a:xfrm>
              <a:off x="9620711" y="1485783"/>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1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3" y="74285"/>
                  </a:cubicBezTo>
                  <a:cubicBezTo>
                    <a:pt x="16818" y="74395"/>
                    <a:pt x="89" y="57838"/>
                    <a:pt x="-29" y="37305"/>
                  </a:cubicBezTo>
                  <a:cubicBezTo>
                    <a:pt x="-126" y="16774"/>
                    <a:pt x="16427" y="43"/>
                    <a:pt x="36951" y="-65"/>
                  </a:cubicBezTo>
                  <a:cubicBezTo>
                    <a:pt x="37089"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2" name="Freeform: Shape 231">
              <a:extLst>
                <a:ext uri="{FF2B5EF4-FFF2-40B4-BE49-F238E27FC236}">
                  <a16:creationId xmlns:a16="http://schemas.microsoft.com/office/drawing/2014/main" id="{17B8A304-12E9-4E10-9AED-B0BD8BE18589}"/>
                </a:ext>
              </a:extLst>
            </p:cNvPr>
            <p:cNvSpPr/>
            <p:nvPr/>
          </p:nvSpPr>
          <p:spPr>
            <a:xfrm>
              <a:off x="9719632"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3" name="Freeform: Shape 232">
              <a:extLst>
                <a:ext uri="{FF2B5EF4-FFF2-40B4-BE49-F238E27FC236}">
                  <a16:creationId xmlns:a16="http://schemas.microsoft.com/office/drawing/2014/main" id="{860A83CB-EBA4-4B83-A46C-5EF1D7CCAEBE}"/>
                </a:ext>
              </a:extLst>
            </p:cNvPr>
            <p:cNvSpPr/>
            <p:nvPr/>
          </p:nvSpPr>
          <p:spPr>
            <a:xfrm>
              <a:off x="9818441"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4" name="Freeform: Shape 233">
              <a:extLst>
                <a:ext uri="{FF2B5EF4-FFF2-40B4-BE49-F238E27FC236}">
                  <a16:creationId xmlns:a16="http://schemas.microsoft.com/office/drawing/2014/main" id="{BE70791D-3482-4D18-A819-6BD5A3D1C370}"/>
                </a:ext>
              </a:extLst>
            </p:cNvPr>
            <p:cNvSpPr/>
            <p:nvPr/>
          </p:nvSpPr>
          <p:spPr>
            <a:xfrm>
              <a:off x="9916944" y="1485783"/>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5" name="Freeform: Shape 234">
              <a:extLst>
                <a:ext uri="{FF2B5EF4-FFF2-40B4-BE49-F238E27FC236}">
                  <a16:creationId xmlns:a16="http://schemas.microsoft.com/office/drawing/2014/main" id="{4F6E000C-18EE-4739-98BC-2B55CBD154AC}"/>
                </a:ext>
              </a:extLst>
            </p:cNvPr>
            <p:cNvSpPr/>
            <p:nvPr/>
          </p:nvSpPr>
          <p:spPr>
            <a:xfrm>
              <a:off x="10015865"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6" name="Freeform: Shape 235">
              <a:extLst>
                <a:ext uri="{FF2B5EF4-FFF2-40B4-BE49-F238E27FC236}">
                  <a16:creationId xmlns:a16="http://schemas.microsoft.com/office/drawing/2014/main" id="{3EE74305-02F5-4568-A9C6-EF1F80E116C4}"/>
                </a:ext>
              </a:extLst>
            </p:cNvPr>
            <p:cNvSpPr/>
            <p:nvPr/>
          </p:nvSpPr>
          <p:spPr>
            <a:xfrm>
              <a:off x="1623604" y="158459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0 w 74350"/>
                <a:gd name="connsiteY3" fmla="*/ -65 h 74352"/>
                <a:gd name="connsiteX4" fmla="*/ 37145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4" y="74177"/>
                    <a:pt x="37341" y="74287"/>
                  </a:cubicBezTo>
                  <a:cubicBezTo>
                    <a:pt x="16810" y="74395"/>
                    <a:pt x="79" y="57838"/>
                    <a:pt x="-28" y="37307"/>
                  </a:cubicBezTo>
                  <a:cubicBezTo>
                    <a:pt x="-138" y="16776"/>
                    <a:pt x="16419" y="43"/>
                    <a:pt x="36950" y="-65"/>
                  </a:cubicBezTo>
                  <a:cubicBezTo>
                    <a:pt x="37016" y="-65"/>
                    <a:pt x="37081" y="-65"/>
                    <a:pt x="37145" y="-65"/>
                  </a:cubicBezTo>
                  <a:cubicBezTo>
                    <a:pt x="57602" y="-65"/>
                    <a:pt x="74214" y="16461"/>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7" name="Freeform: Shape 236">
              <a:extLst>
                <a:ext uri="{FF2B5EF4-FFF2-40B4-BE49-F238E27FC236}">
                  <a16:creationId xmlns:a16="http://schemas.microsoft.com/office/drawing/2014/main" id="{B62B561A-8ABF-47C4-B3FE-5C42073482BC}"/>
                </a:ext>
              </a:extLst>
            </p:cNvPr>
            <p:cNvSpPr/>
            <p:nvPr/>
          </p:nvSpPr>
          <p:spPr>
            <a:xfrm>
              <a:off x="1722523"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8" name="Freeform: Shape 237">
              <a:extLst>
                <a:ext uri="{FF2B5EF4-FFF2-40B4-BE49-F238E27FC236}">
                  <a16:creationId xmlns:a16="http://schemas.microsoft.com/office/drawing/2014/main" id="{E5FDB0AD-65F2-46C0-9300-05482B5AC067}"/>
                </a:ext>
              </a:extLst>
            </p:cNvPr>
            <p:cNvSpPr/>
            <p:nvPr/>
          </p:nvSpPr>
          <p:spPr>
            <a:xfrm>
              <a:off x="1821028" y="158459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2" y="74177"/>
                    <a:pt x="37341" y="74287"/>
                  </a:cubicBezTo>
                  <a:cubicBezTo>
                    <a:pt x="16810" y="74395"/>
                    <a:pt x="79" y="57838"/>
                    <a:pt x="-28" y="37307"/>
                  </a:cubicBezTo>
                  <a:cubicBezTo>
                    <a:pt x="-138" y="16774"/>
                    <a:pt x="16419" y="43"/>
                    <a:pt x="36952" y="-65"/>
                  </a:cubicBezTo>
                  <a:cubicBezTo>
                    <a:pt x="37081" y="-65"/>
                    <a:pt x="37212" y="-65"/>
                    <a:pt x="37341" y="-65"/>
                  </a:cubicBezTo>
                  <a:cubicBezTo>
                    <a:pt x="57764" y="-65"/>
                    <a:pt x="74321" y="16492"/>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9" name="Freeform: Shape 238">
              <a:extLst>
                <a:ext uri="{FF2B5EF4-FFF2-40B4-BE49-F238E27FC236}">
                  <a16:creationId xmlns:a16="http://schemas.microsoft.com/office/drawing/2014/main" id="{43E8F11C-02B6-400A-B798-BE9C8DE50E2F}"/>
                </a:ext>
              </a:extLst>
            </p:cNvPr>
            <p:cNvSpPr/>
            <p:nvPr/>
          </p:nvSpPr>
          <p:spPr>
            <a:xfrm>
              <a:off x="1919946" y="1584506"/>
              <a:ext cx="41748" cy="41748"/>
            </a:xfrm>
            <a:custGeom>
              <a:avLst/>
              <a:gdLst>
                <a:gd name="connsiteX0" fmla="*/ 73931 w 73960"/>
                <a:gd name="connsiteY0" fmla="*/ 36918 h 73960"/>
                <a:gd name="connsiteX1" fmla="*/ 36949 w 73960"/>
                <a:gd name="connsiteY1" fmla="*/ 73896 h 73960"/>
                <a:gd name="connsiteX2" fmla="*/ -29 w 73960"/>
                <a:gd name="connsiteY2" fmla="*/ 36914 h 73960"/>
                <a:gd name="connsiteX3" fmla="*/ 36953 w 73960"/>
                <a:gd name="connsiteY3" fmla="*/ -65 h 73960"/>
                <a:gd name="connsiteX4" fmla="*/ 37343 w 73960"/>
                <a:gd name="connsiteY4" fmla="*/ -63 h 73960"/>
                <a:gd name="connsiteX5" fmla="*/ 73931 w 73960"/>
                <a:gd name="connsiteY5" fmla="*/ 36918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8"/>
                  </a:moveTo>
                  <a:cubicBezTo>
                    <a:pt x="73929" y="57341"/>
                    <a:pt x="57373" y="73898"/>
                    <a:pt x="36949" y="73896"/>
                  </a:cubicBezTo>
                  <a:cubicBezTo>
                    <a:pt x="16526" y="73894"/>
                    <a:pt x="-31" y="57337"/>
                    <a:pt x="-29" y="36914"/>
                  </a:cubicBezTo>
                  <a:cubicBezTo>
                    <a:pt x="-27" y="16490"/>
                    <a:pt x="16530" y="-67"/>
                    <a:pt x="36953" y="-65"/>
                  </a:cubicBezTo>
                  <a:cubicBezTo>
                    <a:pt x="37082" y="-65"/>
                    <a:pt x="37213" y="-65"/>
                    <a:pt x="37343" y="-63"/>
                  </a:cubicBezTo>
                  <a:cubicBezTo>
                    <a:pt x="57613" y="153"/>
                    <a:pt x="73933" y="16645"/>
                    <a:pt x="73931" y="3691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0" name="Freeform: Shape 239">
              <a:extLst>
                <a:ext uri="{FF2B5EF4-FFF2-40B4-BE49-F238E27FC236}">
                  <a16:creationId xmlns:a16="http://schemas.microsoft.com/office/drawing/2014/main" id="{419726F2-2C7E-43BA-B133-69B53696F391}"/>
                </a:ext>
              </a:extLst>
            </p:cNvPr>
            <p:cNvSpPr/>
            <p:nvPr/>
          </p:nvSpPr>
          <p:spPr>
            <a:xfrm>
              <a:off x="2018756" y="1584503"/>
              <a:ext cx="41748" cy="41749"/>
            </a:xfrm>
            <a:custGeom>
              <a:avLst/>
              <a:gdLst>
                <a:gd name="connsiteX0" fmla="*/ 73931 w 73960"/>
                <a:gd name="connsiteY0" fmla="*/ 36920 h 73961"/>
                <a:gd name="connsiteX1" fmla="*/ 36947 w 73960"/>
                <a:gd name="connsiteY1" fmla="*/ 73897 h 73961"/>
                <a:gd name="connsiteX2" fmla="*/ -29 w 73960"/>
                <a:gd name="connsiteY2" fmla="*/ 36911 h 73961"/>
                <a:gd name="connsiteX3" fmla="*/ 36364 w 73960"/>
                <a:gd name="connsiteY3" fmla="*/ -60 h 73961"/>
                <a:gd name="connsiteX4" fmla="*/ 73927 w 73960"/>
                <a:gd name="connsiteY4" fmla="*/ 36330 h 73961"/>
                <a:gd name="connsiteX5" fmla="*/ 73931 w 73960"/>
                <a:gd name="connsiteY5" fmla="*/ 36920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20"/>
                  </a:moveTo>
                  <a:cubicBezTo>
                    <a:pt x="73929" y="57344"/>
                    <a:pt x="57371" y="73899"/>
                    <a:pt x="36947" y="73897"/>
                  </a:cubicBezTo>
                  <a:cubicBezTo>
                    <a:pt x="16522" y="73893"/>
                    <a:pt x="-31" y="57334"/>
                    <a:pt x="-29" y="36911"/>
                  </a:cubicBezTo>
                  <a:cubicBezTo>
                    <a:pt x="-27" y="16718"/>
                    <a:pt x="16174" y="261"/>
                    <a:pt x="36364" y="-60"/>
                  </a:cubicBezTo>
                  <a:cubicBezTo>
                    <a:pt x="56786" y="-385"/>
                    <a:pt x="73603" y="15908"/>
                    <a:pt x="73927" y="36330"/>
                  </a:cubicBezTo>
                  <a:cubicBezTo>
                    <a:pt x="73929" y="36525"/>
                    <a:pt x="73931" y="36723"/>
                    <a:pt x="73931" y="3692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1" name="Freeform: Shape 240">
              <a:extLst>
                <a:ext uri="{FF2B5EF4-FFF2-40B4-BE49-F238E27FC236}">
                  <a16:creationId xmlns:a16="http://schemas.microsoft.com/office/drawing/2014/main" id="{00B5DA8F-4298-47EE-AFE1-9FE4626D2826}"/>
                </a:ext>
              </a:extLst>
            </p:cNvPr>
            <p:cNvSpPr/>
            <p:nvPr/>
          </p:nvSpPr>
          <p:spPr>
            <a:xfrm>
              <a:off x="2117847" y="158459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0 w 74350"/>
                <a:gd name="connsiteY3" fmla="*/ -65 h 74352"/>
                <a:gd name="connsiteX4" fmla="*/ 37145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4" y="74177"/>
                    <a:pt x="37341" y="74287"/>
                  </a:cubicBezTo>
                  <a:cubicBezTo>
                    <a:pt x="16810" y="74395"/>
                    <a:pt x="79" y="57838"/>
                    <a:pt x="-28" y="37307"/>
                  </a:cubicBezTo>
                  <a:cubicBezTo>
                    <a:pt x="-138" y="16776"/>
                    <a:pt x="16419" y="43"/>
                    <a:pt x="36950" y="-65"/>
                  </a:cubicBezTo>
                  <a:cubicBezTo>
                    <a:pt x="37016" y="-65"/>
                    <a:pt x="37081" y="-65"/>
                    <a:pt x="37145" y="-65"/>
                  </a:cubicBezTo>
                  <a:cubicBezTo>
                    <a:pt x="57602" y="-65"/>
                    <a:pt x="74214" y="16461"/>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2" name="Freeform: Shape 241">
              <a:extLst>
                <a:ext uri="{FF2B5EF4-FFF2-40B4-BE49-F238E27FC236}">
                  <a16:creationId xmlns:a16="http://schemas.microsoft.com/office/drawing/2014/main" id="{2E15A61F-3EA2-49FA-9D64-65309D78B0F6}"/>
                </a:ext>
              </a:extLst>
            </p:cNvPr>
            <p:cNvSpPr/>
            <p:nvPr/>
          </p:nvSpPr>
          <p:spPr>
            <a:xfrm>
              <a:off x="2215983"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3" name="Freeform: Shape 242">
              <a:extLst>
                <a:ext uri="{FF2B5EF4-FFF2-40B4-BE49-F238E27FC236}">
                  <a16:creationId xmlns:a16="http://schemas.microsoft.com/office/drawing/2014/main" id="{0A96BCE0-F9B4-462E-8E49-27030A396CAD}"/>
                </a:ext>
              </a:extLst>
            </p:cNvPr>
            <p:cNvSpPr/>
            <p:nvPr/>
          </p:nvSpPr>
          <p:spPr>
            <a:xfrm>
              <a:off x="2314682" y="1584592"/>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6"/>
                    <a:pt x="57874" y="74177"/>
                    <a:pt x="37343" y="74287"/>
                  </a:cubicBezTo>
                  <a:cubicBezTo>
                    <a:pt x="16812" y="74395"/>
                    <a:pt x="81" y="57838"/>
                    <a:pt x="-28" y="37307"/>
                  </a:cubicBezTo>
                  <a:cubicBezTo>
                    <a:pt x="-136" y="16774"/>
                    <a:pt x="16421" y="43"/>
                    <a:pt x="36952" y="-65"/>
                  </a:cubicBezTo>
                  <a:cubicBezTo>
                    <a:pt x="37083" y="-65"/>
                    <a:pt x="37212" y="-65"/>
                    <a:pt x="37343" y="-65"/>
                  </a:cubicBezTo>
                  <a:cubicBezTo>
                    <a:pt x="57766"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4" name="Freeform: Shape 243">
              <a:extLst>
                <a:ext uri="{FF2B5EF4-FFF2-40B4-BE49-F238E27FC236}">
                  <a16:creationId xmlns:a16="http://schemas.microsoft.com/office/drawing/2014/main" id="{E0877EB4-4A4F-4A95-9600-E7E36DC91BC6}"/>
                </a:ext>
              </a:extLst>
            </p:cNvPr>
            <p:cNvSpPr/>
            <p:nvPr/>
          </p:nvSpPr>
          <p:spPr>
            <a:xfrm>
              <a:off x="2413602"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5" name="Freeform: Shape 244">
              <a:extLst>
                <a:ext uri="{FF2B5EF4-FFF2-40B4-BE49-F238E27FC236}">
                  <a16:creationId xmlns:a16="http://schemas.microsoft.com/office/drawing/2014/main" id="{16127F5D-87FC-4752-8BAC-86504C536AA8}"/>
                </a:ext>
              </a:extLst>
            </p:cNvPr>
            <p:cNvSpPr/>
            <p:nvPr/>
          </p:nvSpPr>
          <p:spPr>
            <a:xfrm>
              <a:off x="2512107" y="158459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2" y="74177"/>
                    <a:pt x="37341" y="74287"/>
                  </a:cubicBezTo>
                  <a:cubicBezTo>
                    <a:pt x="16810" y="74395"/>
                    <a:pt x="79" y="57838"/>
                    <a:pt x="-28" y="37307"/>
                  </a:cubicBezTo>
                  <a:cubicBezTo>
                    <a:pt x="-138" y="16774"/>
                    <a:pt x="16419" y="43"/>
                    <a:pt x="36952" y="-65"/>
                  </a:cubicBezTo>
                  <a:cubicBezTo>
                    <a:pt x="37081" y="-65"/>
                    <a:pt x="37210" y="-65"/>
                    <a:pt x="37341" y="-65"/>
                  </a:cubicBezTo>
                  <a:cubicBezTo>
                    <a:pt x="57764" y="-65"/>
                    <a:pt x="74321" y="16492"/>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6" name="Freeform: Shape 245">
              <a:extLst>
                <a:ext uri="{FF2B5EF4-FFF2-40B4-BE49-F238E27FC236}">
                  <a16:creationId xmlns:a16="http://schemas.microsoft.com/office/drawing/2014/main" id="{D36FA21D-DBA5-454F-896B-BFFA38A55468}"/>
                </a:ext>
              </a:extLst>
            </p:cNvPr>
            <p:cNvSpPr/>
            <p:nvPr/>
          </p:nvSpPr>
          <p:spPr>
            <a:xfrm>
              <a:off x="2610914" y="1584592"/>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6"/>
                    <a:pt x="57876" y="74177"/>
                    <a:pt x="37343" y="74287"/>
                  </a:cubicBezTo>
                  <a:cubicBezTo>
                    <a:pt x="16812" y="74395"/>
                    <a:pt x="81" y="57838"/>
                    <a:pt x="-28" y="37307"/>
                  </a:cubicBezTo>
                  <a:cubicBezTo>
                    <a:pt x="-136" y="16776"/>
                    <a:pt x="16421" y="43"/>
                    <a:pt x="36952" y="-65"/>
                  </a:cubicBezTo>
                  <a:cubicBezTo>
                    <a:pt x="37018" y="-65"/>
                    <a:pt x="37083" y="-65"/>
                    <a:pt x="37147" y="-65"/>
                  </a:cubicBezTo>
                  <a:cubicBezTo>
                    <a:pt x="57602" y="-65"/>
                    <a:pt x="7421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7" name="Freeform: Shape 246">
              <a:extLst>
                <a:ext uri="{FF2B5EF4-FFF2-40B4-BE49-F238E27FC236}">
                  <a16:creationId xmlns:a16="http://schemas.microsoft.com/office/drawing/2014/main" id="{1481D498-A768-4451-8267-F06D075B360A}"/>
                </a:ext>
              </a:extLst>
            </p:cNvPr>
            <p:cNvSpPr/>
            <p:nvPr/>
          </p:nvSpPr>
          <p:spPr>
            <a:xfrm>
              <a:off x="2709835"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8" name="Freeform: Shape 247">
              <a:extLst>
                <a:ext uri="{FF2B5EF4-FFF2-40B4-BE49-F238E27FC236}">
                  <a16:creationId xmlns:a16="http://schemas.microsoft.com/office/drawing/2014/main" id="{583F5DD2-4F54-4BD0-ADAD-CFF6514F3BE1}"/>
                </a:ext>
              </a:extLst>
            </p:cNvPr>
            <p:cNvSpPr/>
            <p:nvPr/>
          </p:nvSpPr>
          <p:spPr>
            <a:xfrm>
              <a:off x="2808339" y="158459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2" y="74177"/>
                    <a:pt x="37341" y="74287"/>
                  </a:cubicBezTo>
                  <a:cubicBezTo>
                    <a:pt x="16810" y="74395"/>
                    <a:pt x="79" y="57838"/>
                    <a:pt x="-28" y="37307"/>
                  </a:cubicBezTo>
                  <a:cubicBezTo>
                    <a:pt x="-138" y="16774"/>
                    <a:pt x="16419" y="43"/>
                    <a:pt x="36952" y="-65"/>
                  </a:cubicBezTo>
                  <a:cubicBezTo>
                    <a:pt x="37081" y="-65"/>
                    <a:pt x="37210" y="-65"/>
                    <a:pt x="37341" y="-65"/>
                  </a:cubicBezTo>
                  <a:cubicBezTo>
                    <a:pt x="57764" y="-65"/>
                    <a:pt x="74321" y="16492"/>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9" name="Freeform: Shape 248">
              <a:extLst>
                <a:ext uri="{FF2B5EF4-FFF2-40B4-BE49-F238E27FC236}">
                  <a16:creationId xmlns:a16="http://schemas.microsoft.com/office/drawing/2014/main" id="{AF2884DA-8013-4DFF-AACA-C61AD2077ECB}"/>
                </a:ext>
              </a:extLst>
            </p:cNvPr>
            <p:cNvSpPr/>
            <p:nvPr/>
          </p:nvSpPr>
          <p:spPr>
            <a:xfrm>
              <a:off x="2907258"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0" name="Freeform: Shape 249">
              <a:extLst>
                <a:ext uri="{FF2B5EF4-FFF2-40B4-BE49-F238E27FC236}">
                  <a16:creationId xmlns:a16="http://schemas.microsoft.com/office/drawing/2014/main" id="{C749261F-A1A4-4DA1-9FF0-ACACB7F7B5DB}"/>
                </a:ext>
              </a:extLst>
            </p:cNvPr>
            <p:cNvSpPr/>
            <p:nvPr/>
          </p:nvSpPr>
          <p:spPr>
            <a:xfrm>
              <a:off x="3005761" y="1584592"/>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1" y="57838"/>
                    <a:pt x="-28" y="37307"/>
                  </a:cubicBezTo>
                  <a:cubicBezTo>
                    <a:pt x="-136" y="16774"/>
                    <a:pt x="16427"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1" name="Freeform: Shape 250">
              <a:extLst>
                <a:ext uri="{FF2B5EF4-FFF2-40B4-BE49-F238E27FC236}">
                  <a16:creationId xmlns:a16="http://schemas.microsoft.com/office/drawing/2014/main" id="{BBEDF37F-25FF-41EA-9177-F87DD48AE388}"/>
                </a:ext>
              </a:extLst>
            </p:cNvPr>
            <p:cNvSpPr/>
            <p:nvPr/>
          </p:nvSpPr>
          <p:spPr>
            <a:xfrm>
              <a:off x="3104570"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2" name="Freeform: Shape 251">
              <a:extLst>
                <a:ext uri="{FF2B5EF4-FFF2-40B4-BE49-F238E27FC236}">
                  <a16:creationId xmlns:a16="http://schemas.microsoft.com/office/drawing/2014/main" id="{9611CEE5-7F8C-437B-B11E-15D9E64C9C44}"/>
                </a:ext>
              </a:extLst>
            </p:cNvPr>
            <p:cNvSpPr/>
            <p:nvPr/>
          </p:nvSpPr>
          <p:spPr>
            <a:xfrm>
              <a:off x="3203491"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3" name="Freeform: Shape 252">
              <a:extLst>
                <a:ext uri="{FF2B5EF4-FFF2-40B4-BE49-F238E27FC236}">
                  <a16:creationId xmlns:a16="http://schemas.microsoft.com/office/drawing/2014/main" id="{21AC7D04-B950-4E7D-8AEE-89A31E4077B4}"/>
                </a:ext>
              </a:extLst>
            </p:cNvPr>
            <p:cNvSpPr/>
            <p:nvPr/>
          </p:nvSpPr>
          <p:spPr>
            <a:xfrm>
              <a:off x="3301994"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4" name="Freeform: Shape 253">
              <a:extLst>
                <a:ext uri="{FF2B5EF4-FFF2-40B4-BE49-F238E27FC236}">
                  <a16:creationId xmlns:a16="http://schemas.microsoft.com/office/drawing/2014/main" id="{DF8024B9-9CE4-4A2A-A98D-C0F62F52F819}"/>
                </a:ext>
              </a:extLst>
            </p:cNvPr>
            <p:cNvSpPr/>
            <p:nvPr/>
          </p:nvSpPr>
          <p:spPr>
            <a:xfrm>
              <a:off x="3400914"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5" name="Freeform: Shape 254">
              <a:extLst>
                <a:ext uri="{FF2B5EF4-FFF2-40B4-BE49-F238E27FC236}">
                  <a16:creationId xmlns:a16="http://schemas.microsoft.com/office/drawing/2014/main" id="{BD233618-A1E6-4F8D-BFDE-57C25EFD222C}"/>
                </a:ext>
              </a:extLst>
            </p:cNvPr>
            <p:cNvSpPr/>
            <p:nvPr/>
          </p:nvSpPr>
          <p:spPr>
            <a:xfrm>
              <a:off x="3499417"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6" name="Freeform: Shape 255">
              <a:extLst>
                <a:ext uri="{FF2B5EF4-FFF2-40B4-BE49-F238E27FC236}">
                  <a16:creationId xmlns:a16="http://schemas.microsoft.com/office/drawing/2014/main" id="{E38755CC-08EA-4DB1-9380-3E2E53F77B6C}"/>
                </a:ext>
              </a:extLst>
            </p:cNvPr>
            <p:cNvSpPr/>
            <p:nvPr/>
          </p:nvSpPr>
          <p:spPr>
            <a:xfrm>
              <a:off x="3894570"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7" name="Freeform: Shape 256">
              <a:extLst>
                <a:ext uri="{FF2B5EF4-FFF2-40B4-BE49-F238E27FC236}">
                  <a16:creationId xmlns:a16="http://schemas.microsoft.com/office/drawing/2014/main" id="{99854E2D-4E70-49AF-9FCC-F00DFFF4504C}"/>
                </a:ext>
              </a:extLst>
            </p:cNvPr>
            <p:cNvSpPr/>
            <p:nvPr/>
          </p:nvSpPr>
          <p:spPr>
            <a:xfrm>
              <a:off x="3993073" y="1584574"/>
              <a:ext cx="41970" cy="41968"/>
            </a:xfrm>
            <a:custGeom>
              <a:avLst/>
              <a:gdLst>
                <a:gd name="connsiteX0" fmla="*/ 74323 w 74352"/>
                <a:gd name="connsiteY0" fmla="*/ 36934 h 74350"/>
                <a:gd name="connsiteX1" fmla="*/ 37324 w 74352"/>
                <a:gd name="connsiteY1" fmla="*/ 74285 h 74350"/>
                <a:gd name="connsiteX2" fmla="*/ -29 w 74352"/>
                <a:gd name="connsiteY2" fmla="*/ 37288 h 74350"/>
                <a:gd name="connsiteX3" fmla="*/ 36971 w 74352"/>
                <a:gd name="connsiteY3" fmla="*/ -64 h 74350"/>
                <a:gd name="connsiteX4" fmla="*/ 38321 w 74352"/>
                <a:gd name="connsiteY4" fmla="*/ -47 h 74350"/>
                <a:gd name="connsiteX5" fmla="*/ 74323 w 74352"/>
                <a:gd name="connsiteY5" fmla="*/ 36934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34"/>
                  </a:moveTo>
                  <a:cubicBezTo>
                    <a:pt x="74421" y="57464"/>
                    <a:pt x="57849" y="74188"/>
                    <a:pt x="37324" y="74285"/>
                  </a:cubicBezTo>
                  <a:cubicBezTo>
                    <a:pt x="16798" y="74383"/>
                    <a:pt x="69" y="57819"/>
                    <a:pt x="-29" y="37288"/>
                  </a:cubicBezTo>
                  <a:cubicBezTo>
                    <a:pt x="-126" y="16757"/>
                    <a:pt x="16446" y="34"/>
                    <a:pt x="36971" y="-64"/>
                  </a:cubicBezTo>
                  <a:cubicBezTo>
                    <a:pt x="37421" y="-66"/>
                    <a:pt x="37871" y="-60"/>
                    <a:pt x="38321" y="-47"/>
                  </a:cubicBezTo>
                  <a:cubicBezTo>
                    <a:pt x="58357" y="484"/>
                    <a:pt x="74323" y="16886"/>
                    <a:pt x="74323" y="3693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8" name="Freeform: Shape 257">
              <a:extLst>
                <a:ext uri="{FF2B5EF4-FFF2-40B4-BE49-F238E27FC236}">
                  <a16:creationId xmlns:a16="http://schemas.microsoft.com/office/drawing/2014/main" id="{159DA2BC-2178-4FAC-9FB3-B0D4448BCD43}"/>
                </a:ext>
              </a:extLst>
            </p:cNvPr>
            <p:cNvSpPr/>
            <p:nvPr/>
          </p:nvSpPr>
          <p:spPr>
            <a:xfrm>
              <a:off x="4091993" y="1584507"/>
              <a:ext cx="41748" cy="41748"/>
            </a:xfrm>
            <a:custGeom>
              <a:avLst/>
              <a:gdLst>
                <a:gd name="connsiteX0" fmla="*/ 73931 w 73960"/>
                <a:gd name="connsiteY0" fmla="*/ 36916 h 73960"/>
                <a:gd name="connsiteX1" fmla="*/ 36951 w 73960"/>
                <a:gd name="connsiteY1" fmla="*/ 73896 h 73960"/>
                <a:gd name="connsiteX2" fmla="*/ -29 w 73960"/>
                <a:gd name="connsiteY2" fmla="*/ 36914 h 73960"/>
                <a:gd name="connsiteX3" fmla="*/ 36951 w 73960"/>
                <a:gd name="connsiteY3" fmla="*/ -65 h 73960"/>
                <a:gd name="connsiteX4" fmla="*/ 37147 w 73960"/>
                <a:gd name="connsiteY4" fmla="*/ -6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4"/>
                  </a:cubicBezTo>
                  <a:cubicBezTo>
                    <a:pt x="-29" y="16490"/>
                    <a:pt x="16524" y="-65"/>
                    <a:pt x="36951" y="-65"/>
                  </a:cubicBezTo>
                  <a:cubicBezTo>
                    <a:pt x="37010" y="-65"/>
                    <a:pt x="37088" y="-65"/>
                    <a:pt x="37147" y="-65"/>
                  </a:cubicBezTo>
                  <a:cubicBezTo>
                    <a:pt x="57496" y="43"/>
                    <a:pt x="73931" y="1656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9" name="Freeform: Shape 258">
              <a:extLst>
                <a:ext uri="{FF2B5EF4-FFF2-40B4-BE49-F238E27FC236}">
                  <a16:creationId xmlns:a16="http://schemas.microsoft.com/office/drawing/2014/main" id="{52F8CE38-0596-48C8-8331-6B3CEEB50CF5}"/>
                </a:ext>
              </a:extLst>
            </p:cNvPr>
            <p:cNvSpPr/>
            <p:nvPr/>
          </p:nvSpPr>
          <p:spPr>
            <a:xfrm>
              <a:off x="4585649"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0" name="Freeform: Shape 259">
              <a:extLst>
                <a:ext uri="{FF2B5EF4-FFF2-40B4-BE49-F238E27FC236}">
                  <a16:creationId xmlns:a16="http://schemas.microsoft.com/office/drawing/2014/main" id="{0453591D-A96F-4998-A22C-051AACDF6424}"/>
                </a:ext>
              </a:extLst>
            </p:cNvPr>
            <p:cNvSpPr/>
            <p:nvPr/>
          </p:nvSpPr>
          <p:spPr>
            <a:xfrm>
              <a:off x="4684459"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1" name="Freeform: Shape 260">
              <a:extLst>
                <a:ext uri="{FF2B5EF4-FFF2-40B4-BE49-F238E27FC236}">
                  <a16:creationId xmlns:a16="http://schemas.microsoft.com/office/drawing/2014/main" id="{E1E82C35-DD2D-4E08-87C3-FAC2F89E1CF7}"/>
                </a:ext>
              </a:extLst>
            </p:cNvPr>
            <p:cNvSpPr/>
            <p:nvPr/>
          </p:nvSpPr>
          <p:spPr>
            <a:xfrm>
              <a:off x="5178115"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2" name="Freeform: Shape 261">
              <a:extLst>
                <a:ext uri="{FF2B5EF4-FFF2-40B4-BE49-F238E27FC236}">
                  <a16:creationId xmlns:a16="http://schemas.microsoft.com/office/drawing/2014/main" id="{52ED22F9-268F-4EE3-A6C2-FBB11ED46A0E}"/>
                </a:ext>
              </a:extLst>
            </p:cNvPr>
            <p:cNvSpPr/>
            <p:nvPr/>
          </p:nvSpPr>
          <p:spPr>
            <a:xfrm>
              <a:off x="5276617"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3" name="Freeform: Shape 262">
              <a:extLst>
                <a:ext uri="{FF2B5EF4-FFF2-40B4-BE49-F238E27FC236}">
                  <a16:creationId xmlns:a16="http://schemas.microsoft.com/office/drawing/2014/main" id="{2FD4D8C1-6A2D-4670-ACD8-7A3F4882FF6C}"/>
                </a:ext>
              </a:extLst>
            </p:cNvPr>
            <p:cNvSpPr/>
            <p:nvPr/>
          </p:nvSpPr>
          <p:spPr>
            <a:xfrm>
              <a:off x="5869194" y="1584507"/>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39"/>
                    <a:pt x="57378" y="73896"/>
                    <a:pt x="36952" y="73896"/>
                  </a:cubicBezTo>
                  <a:cubicBezTo>
                    <a:pt x="16524" y="73896"/>
                    <a:pt x="-29" y="57339"/>
                    <a:pt x="-29" y="36916"/>
                  </a:cubicBezTo>
                  <a:cubicBezTo>
                    <a:pt x="-29" y="16492"/>
                    <a:pt x="16524" y="-65"/>
                    <a:pt x="36952" y="-65"/>
                  </a:cubicBezTo>
                  <a:cubicBezTo>
                    <a:pt x="57378" y="-65"/>
                    <a:pt x="73932" y="16492"/>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4" name="Freeform: Shape 263">
              <a:extLst>
                <a:ext uri="{FF2B5EF4-FFF2-40B4-BE49-F238E27FC236}">
                  <a16:creationId xmlns:a16="http://schemas.microsoft.com/office/drawing/2014/main" id="{C9F06A38-9E84-4459-9642-FCD401E9A2BA}"/>
                </a:ext>
              </a:extLst>
            </p:cNvPr>
            <p:cNvSpPr/>
            <p:nvPr/>
          </p:nvSpPr>
          <p:spPr>
            <a:xfrm>
              <a:off x="5967697"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4"/>
                    <a:pt x="16426" y="43"/>
                    <a:pt x="36952" y="-65"/>
                  </a:cubicBezTo>
                  <a:cubicBezTo>
                    <a:pt x="37088"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5" name="Freeform: Shape 264">
              <a:extLst>
                <a:ext uri="{FF2B5EF4-FFF2-40B4-BE49-F238E27FC236}">
                  <a16:creationId xmlns:a16="http://schemas.microsoft.com/office/drawing/2014/main" id="{63DC9B02-F115-4401-81C8-9C1C791473C3}"/>
                </a:ext>
              </a:extLst>
            </p:cNvPr>
            <p:cNvSpPr/>
            <p:nvPr/>
          </p:nvSpPr>
          <p:spPr>
            <a:xfrm>
              <a:off x="6066617"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6" name="Freeform: Shape 265">
              <a:extLst>
                <a:ext uri="{FF2B5EF4-FFF2-40B4-BE49-F238E27FC236}">
                  <a16:creationId xmlns:a16="http://schemas.microsoft.com/office/drawing/2014/main" id="{01EB4784-D864-4045-A223-DC2CE8B5A5D9}"/>
                </a:ext>
              </a:extLst>
            </p:cNvPr>
            <p:cNvSpPr/>
            <p:nvPr/>
          </p:nvSpPr>
          <p:spPr>
            <a:xfrm>
              <a:off x="6263929"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7" name="Freeform: Shape 266">
              <a:extLst>
                <a:ext uri="{FF2B5EF4-FFF2-40B4-BE49-F238E27FC236}">
                  <a16:creationId xmlns:a16="http://schemas.microsoft.com/office/drawing/2014/main" id="{1F4D5202-B8BF-492F-946C-3F0A05E1251E}"/>
                </a:ext>
              </a:extLst>
            </p:cNvPr>
            <p:cNvSpPr/>
            <p:nvPr/>
          </p:nvSpPr>
          <p:spPr>
            <a:xfrm>
              <a:off x="6362850"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8" name="Freeform: Shape 267">
              <a:extLst>
                <a:ext uri="{FF2B5EF4-FFF2-40B4-BE49-F238E27FC236}">
                  <a16:creationId xmlns:a16="http://schemas.microsoft.com/office/drawing/2014/main" id="{E2E0CB7D-FD24-4144-81DA-01E7D3D88D86}"/>
                </a:ext>
              </a:extLst>
            </p:cNvPr>
            <p:cNvSpPr/>
            <p:nvPr/>
          </p:nvSpPr>
          <p:spPr>
            <a:xfrm>
              <a:off x="6461548" y="158459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9" name="Freeform: Shape 268">
              <a:extLst>
                <a:ext uri="{FF2B5EF4-FFF2-40B4-BE49-F238E27FC236}">
                  <a16:creationId xmlns:a16="http://schemas.microsoft.com/office/drawing/2014/main" id="{FD1D0BEB-4B2A-4860-A245-F04F9A386116}"/>
                </a:ext>
              </a:extLst>
            </p:cNvPr>
            <p:cNvSpPr/>
            <p:nvPr/>
          </p:nvSpPr>
          <p:spPr>
            <a:xfrm>
              <a:off x="6559686"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0" name="Freeform: Shape 269">
              <a:extLst>
                <a:ext uri="{FF2B5EF4-FFF2-40B4-BE49-F238E27FC236}">
                  <a16:creationId xmlns:a16="http://schemas.microsoft.com/office/drawing/2014/main" id="{2D368BC4-BA61-4040-A608-6A59AC53F1BD}"/>
                </a:ext>
              </a:extLst>
            </p:cNvPr>
            <p:cNvSpPr/>
            <p:nvPr/>
          </p:nvSpPr>
          <p:spPr>
            <a:xfrm>
              <a:off x="6659082"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1" name="Freeform: Shape 270">
              <a:extLst>
                <a:ext uri="{FF2B5EF4-FFF2-40B4-BE49-F238E27FC236}">
                  <a16:creationId xmlns:a16="http://schemas.microsoft.com/office/drawing/2014/main" id="{876AD9F2-61AA-474A-BB7F-E109792EF7D3}"/>
                </a:ext>
              </a:extLst>
            </p:cNvPr>
            <p:cNvSpPr/>
            <p:nvPr/>
          </p:nvSpPr>
          <p:spPr>
            <a:xfrm>
              <a:off x="6757585"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2" name="Freeform: Shape 271">
              <a:extLst>
                <a:ext uri="{FF2B5EF4-FFF2-40B4-BE49-F238E27FC236}">
                  <a16:creationId xmlns:a16="http://schemas.microsoft.com/office/drawing/2014/main" id="{3282E90F-2F0E-44EC-9D5E-D73F945EFE3B}"/>
                </a:ext>
              </a:extLst>
            </p:cNvPr>
            <p:cNvSpPr/>
            <p:nvPr/>
          </p:nvSpPr>
          <p:spPr>
            <a:xfrm>
              <a:off x="6856506"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3" name="Freeform: Shape 272">
              <a:extLst>
                <a:ext uri="{FF2B5EF4-FFF2-40B4-BE49-F238E27FC236}">
                  <a16:creationId xmlns:a16="http://schemas.microsoft.com/office/drawing/2014/main" id="{921A5B7B-6BD6-4998-BD30-6AAB33993BA1}"/>
                </a:ext>
              </a:extLst>
            </p:cNvPr>
            <p:cNvSpPr/>
            <p:nvPr/>
          </p:nvSpPr>
          <p:spPr>
            <a:xfrm>
              <a:off x="6955009" y="158459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4" name="Freeform: Shape 273">
              <a:extLst>
                <a:ext uri="{FF2B5EF4-FFF2-40B4-BE49-F238E27FC236}">
                  <a16:creationId xmlns:a16="http://schemas.microsoft.com/office/drawing/2014/main" id="{0B2AAB88-7DC9-419B-BA39-677AF78A0944}"/>
                </a:ext>
              </a:extLst>
            </p:cNvPr>
            <p:cNvSpPr/>
            <p:nvPr/>
          </p:nvSpPr>
          <p:spPr>
            <a:xfrm>
              <a:off x="7053929"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5" name="Freeform: Shape 274">
              <a:extLst>
                <a:ext uri="{FF2B5EF4-FFF2-40B4-BE49-F238E27FC236}">
                  <a16:creationId xmlns:a16="http://schemas.microsoft.com/office/drawing/2014/main" id="{A4F6030D-52DC-4287-A8F5-7618309605E3}"/>
                </a:ext>
              </a:extLst>
            </p:cNvPr>
            <p:cNvSpPr/>
            <p:nvPr/>
          </p:nvSpPr>
          <p:spPr>
            <a:xfrm>
              <a:off x="7152432"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6" name="Freeform: Shape 275">
              <a:extLst>
                <a:ext uri="{FF2B5EF4-FFF2-40B4-BE49-F238E27FC236}">
                  <a16:creationId xmlns:a16="http://schemas.microsoft.com/office/drawing/2014/main" id="{0B456677-4A9C-4D71-8F37-F2A033016869}"/>
                </a:ext>
              </a:extLst>
            </p:cNvPr>
            <p:cNvSpPr/>
            <p:nvPr/>
          </p:nvSpPr>
          <p:spPr>
            <a:xfrm>
              <a:off x="7251241"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7" name="Freeform: Shape 276">
              <a:extLst>
                <a:ext uri="{FF2B5EF4-FFF2-40B4-BE49-F238E27FC236}">
                  <a16:creationId xmlns:a16="http://schemas.microsoft.com/office/drawing/2014/main" id="{B187F3B6-9C83-4F74-A19A-04DB590C2C87}"/>
                </a:ext>
              </a:extLst>
            </p:cNvPr>
            <p:cNvSpPr/>
            <p:nvPr/>
          </p:nvSpPr>
          <p:spPr>
            <a:xfrm>
              <a:off x="7350162"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2" y="73896"/>
                  </a:cubicBezTo>
                  <a:cubicBezTo>
                    <a:pt x="16524" y="73896"/>
                    <a:pt x="-29" y="57339"/>
                    <a:pt x="-29" y="36916"/>
                  </a:cubicBezTo>
                  <a:cubicBezTo>
                    <a:pt x="-29" y="16492"/>
                    <a:pt x="16524" y="-65"/>
                    <a:pt x="36952"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8" name="Freeform: Shape 277">
              <a:extLst>
                <a:ext uri="{FF2B5EF4-FFF2-40B4-BE49-F238E27FC236}">
                  <a16:creationId xmlns:a16="http://schemas.microsoft.com/office/drawing/2014/main" id="{BB7821AC-D111-466A-9708-6C6924996C1B}"/>
                </a:ext>
              </a:extLst>
            </p:cNvPr>
            <p:cNvSpPr/>
            <p:nvPr/>
          </p:nvSpPr>
          <p:spPr>
            <a:xfrm>
              <a:off x="7448664"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9" name="Freeform: Shape 278">
              <a:extLst>
                <a:ext uri="{FF2B5EF4-FFF2-40B4-BE49-F238E27FC236}">
                  <a16:creationId xmlns:a16="http://schemas.microsoft.com/office/drawing/2014/main" id="{106EA388-F51B-49F6-AF4F-EF32E04B6BFF}"/>
                </a:ext>
              </a:extLst>
            </p:cNvPr>
            <p:cNvSpPr/>
            <p:nvPr/>
          </p:nvSpPr>
          <p:spPr>
            <a:xfrm>
              <a:off x="7547585"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0" name="Freeform: Shape 279">
              <a:extLst>
                <a:ext uri="{FF2B5EF4-FFF2-40B4-BE49-F238E27FC236}">
                  <a16:creationId xmlns:a16="http://schemas.microsoft.com/office/drawing/2014/main" id="{1DC6D208-C6AC-4123-8AB0-71A1275D53D7}"/>
                </a:ext>
              </a:extLst>
            </p:cNvPr>
            <p:cNvSpPr/>
            <p:nvPr/>
          </p:nvSpPr>
          <p:spPr>
            <a:xfrm>
              <a:off x="7646087"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1" name="Freeform: Shape 280">
              <a:extLst>
                <a:ext uri="{FF2B5EF4-FFF2-40B4-BE49-F238E27FC236}">
                  <a16:creationId xmlns:a16="http://schemas.microsoft.com/office/drawing/2014/main" id="{4522873C-78DA-437F-B84B-A6E6528570D8}"/>
                </a:ext>
              </a:extLst>
            </p:cNvPr>
            <p:cNvSpPr/>
            <p:nvPr/>
          </p:nvSpPr>
          <p:spPr>
            <a:xfrm>
              <a:off x="7744897"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2" name="Freeform: Shape 281">
              <a:extLst>
                <a:ext uri="{FF2B5EF4-FFF2-40B4-BE49-F238E27FC236}">
                  <a16:creationId xmlns:a16="http://schemas.microsoft.com/office/drawing/2014/main" id="{1047B7EA-C20E-4639-B017-2ED85C4D9BBE}"/>
                </a:ext>
              </a:extLst>
            </p:cNvPr>
            <p:cNvSpPr/>
            <p:nvPr/>
          </p:nvSpPr>
          <p:spPr>
            <a:xfrm>
              <a:off x="7843818"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3" name="Freeform: Shape 282">
              <a:extLst>
                <a:ext uri="{FF2B5EF4-FFF2-40B4-BE49-F238E27FC236}">
                  <a16:creationId xmlns:a16="http://schemas.microsoft.com/office/drawing/2014/main" id="{ED3C3AAA-B4D5-4A7A-AA35-C2855D7753CE}"/>
                </a:ext>
              </a:extLst>
            </p:cNvPr>
            <p:cNvSpPr/>
            <p:nvPr/>
          </p:nvSpPr>
          <p:spPr>
            <a:xfrm>
              <a:off x="7942320"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1"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4" name="Freeform: Shape 283">
              <a:extLst>
                <a:ext uri="{FF2B5EF4-FFF2-40B4-BE49-F238E27FC236}">
                  <a16:creationId xmlns:a16="http://schemas.microsoft.com/office/drawing/2014/main" id="{76D4AC91-F971-4E57-882D-F55F07CCBCBD}"/>
                </a:ext>
              </a:extLst>
            </p:cNvPr>
            <p:cNvSpPr/>
            <p:nvPr/>
          </p:nvSpPr>
          <p:spPr>
            <a:xfrm>
              <a:off x="8041241"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5" name="Freeform: Shape 284">
              <a:extLst>
                <a:ext uri="{FF2B5EF4-FFF2-40B4-BE49-F238E27FC236}">
                  <a16:creationId xmlns:a16="http://schemas.microsoft.com/office/drawing/2014/main" id="{5BABC029-D851-47D4-8AAA-38703C770FD6}"/>
                </a:ext>
              </a:extLst>
            </p:cNvPr>
            <p:cNvSpPr/>
            <p:nvPr/>
          </p:nvSpPr>
          <p:spPr>
            <a:xfrm>
              <a:off x="8139744"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6" name="Freeform: Shape 285">
              <a:extLst>
                <a:ext uri="{FF2B5EF4-FFF2-40B4-BE49-F238E27FC236}">
                  <a16:creationId xmlns:a16="http://schemas.microsoft.com/office/drawing/2014/main" id="{3E4C6BF1-92CC-4FE2-A864-5F0D6679090E}"/>
                </a:ext>
              </a:extLst>
            </p:cNvPr>
            <p:cNvSpPr/>
            <p:nvPr/>
          </p:nvSpPr>
          <p:spPr>
            <a:xfrm>
              <a:off x="8238553"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7" name="Freeform: Shape 286">
              <a:extLst>
                <a:ext uri="{FF2B5EF4-FFF2-40B4-BE49-F238E27FC236}">
                  <a16:creationId xmlns:a16="http://schemas.microsoft.com/office/drawing/2014/main" id="{7A8EAB50-9FB7-4A4C-B79A-B32F1617F374}"/>
                </a:ext>
              </a:extLst>
            </p:cNvPr>
            <p:cNvSpPr/>
            <p:nvPr/>
          </p:nvSpPr>
          <p:spPr>
            <a:xfrm>
              <a:off x="8337473" y="1584504"/>
              <a:ext cx="41748" cy="41748"/>
            </a:xfrm>
            <a:custGeom>
              <a:avLst/>
              <a:gdLst>
                <a:gd name="connsiteX0" fmla="*/ 73931 w 73960"/>
                <a:gd name="connsiteY0" fmla="*/ 36919 h 73960"/>
                <a:gd name="connsiteX1" fmla="*/ 36952 w 73960"/>
                <a:gd name="connsiteY1" fmla="*/ 73896 h 73960"/>
                <a:gd name="connsiteX2" fmla="*/ -29 w 73960"/>
                <a:gd name="connsiteY2" fmla="*/ 36910 h 73960"/>
                <a:gd name="connsiteX3" fmla="*/ 36952 w 73960"/>
                <a:gd name="connsiteY3" fmla="*/ -65 h 73960"/>
                <a:gd name="connsiteX4" fmla="*/ 37538 w 73960"/>
                <a:gd name="connsiteY4" fmla="*/ -61 h 73960"/>
                <a:gd name="connsiteX5" fmla="*/ 73931 w 73960"/>
                <a:gd name="connsiteY5" fmla="*/ 36919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9"/>
                  </a:moveTo>
                  <a:cubicBezTo>
                    <a:pt x="73931" y="57343"/>
                    <a:pt x="57379" y="73898"/>
                    <a:pt x="36952" y="73896"/>
                  </a:cubicBezTo>
                  <a:cubicBezTo>
                    <a:pt x="16524" y="73892"/>
                    <a:pt x="-29" y="57333"/>
                    <a:pt x="-29" y="36910"/>
                  </a:cubicBezTo>
                  <a:cubicBezTo>
                    <a:pt x="-29" y="16486"/>
                    <a:pt x="16524" y="-69"/>
                    <a:pt x="36952" y="-65"/>
                  </a:cubicBezTo>
                  <a:cubicBezTo>
                    <a:pt x="37147" y="-65"/>
                    <a:pt x="37343" y="-65"/>
                    <a:pt x="37538" y="-61"/>
                  </a:cubicBezTo>
                  <a:cubicBezTo>
                    <a:pt x="57731" y="260"/>
                    <a:pt x="73931" y="16723"/>
                    <a:pt x="73931" y="3691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8" name="Freeform: Shape 287">
              <a:extLst>
                <a:ext uri="{FF2B5EF4-FFF2-40B4-BE49-F238E27FC236}">
                  <a16:creationId xmlns:a16="http://schemas.microsoft.com/office/drawing/2014/main" id="{B5B9B3C1-64A4-40A7-BFAD-0D789ABC9456}"/>
                </a:ext>
              </a:extLst>
            </p:cNvPr>
            <p:cNvSpPr/>
            <p:nvPr/>
          </p:nvSpPr>
          <p:spPr>
            <a:xfrm>
              <a:off x="8435976"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9" name="Freeform: Shape 288">
              <a:extLst>
                <a:ext uri="{FF2B5EF4-FFF2-40B4-BE49-F238E27FC236}">
                  <a16:creationId xmlns:a16="http://schemas.microsoft.com/office/drawing/2014/main" id="{2B22D1F6-F1CE-4DD5-BBC3-ABB91287B6BB}"/>
                </a:ext>
              </a:extLst>
            </p:cNvPr>
            <p:cNvSpPr/>
            <p:nvPr/>
          </p:nvSpPr>
          <p:spPr>
            <a:xfrm>
              <a:off x="8535875"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0" name="Freeform: Shape 289">
              <a:extLst>
                <a:ext uri="{FF2B5EF4-FFF2-40B4-BE49-F238E27FC236}">
                  <a16:creationId xmlns:a16="http://schemas.microsoft.com/office/drawing/2014/main" id="{1551CCB4-39F9-4687-9711-2E3D4D352C12}"/>
                </a:ext>
              </a:extLst>
            </p:cNvPr>
            <p:cNvSpPr/>
            <p:nvPr/>
          </p:nvSpPr>
          <p:spPr>
            <a:xfrm>
              <a:off x="8633400" y="158459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1" name="Freeform: Shape 290">
              <a:extLst>
                <a:ext uri="{FF2B5EF4-FFF2-40B4-BE49-F238E27FC236}">
                  <a16:creationId xmlns:a16="http://schemas.microsoft.com/office/drawing/2014/main" id="{266931EE-50E0-4FEB-97D0-D34ABF854537}"/>
                </a:ext>
              </a:extLst>
            </p:cNvPr>
            <p:cNvSpPr/>
            <p:nvPr/>
          </p:nvSpPr>
          <p:spPr>
            <a:xfrm>
              <a:off x="8731537"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2" name="Freeform: Shape 291">
              <a:extLst>
                <a:ext uri="{FF2B5EF4-FFF2-40B4-BE49-F238E27FC236}">
                  <a16:creationId xmlns:a16="http://schemas.microsoft.com/office/drawing/2014/main" id="{CA8CF2AF-9CE0-45D0-8932-D56167243811}"/>
                </a:ext>
              </a:extLst>
            </p:cNvPr>
            <p:cNvSpPr/>
            <p:nvPr/>
          </p:nvSpPr>
          <p:spPr>
            <a:xfrm>
              <a:off x="8831129"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2" y="73896"/>
                  </a:cubicBezTo>
                  <a:cubicBezTo>
                    <a:pt x="16524" y="73896"/>
                    <a:pt x="-29" y="57339"/>
                    <a:pt x="-29" y="36916"/>
                  </a:cubicBezTo>
                  <a:cubicBezTo>
                    <a:pt x="-29" y="16492"/>
                    <a:pt x="16524" y="-65"/>
                    <a:pt x="36952"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3" name="Freeform: Shape 292">
              <a:extLst>
                <a:ext uri="{FF2B5EF4-FFF2-40B4-BE49-F238E27FC236}">
                  <a16:creationId xmlns:a16="http://schemas.microsoft.com/office/drawing/2014/main" id="{1E2C29A3-A5FC-4F74-B708-5177BE96F7CC}"/>
                </a:ext>
              </a:extLst>
            </p:cNvPr>
            <p:cNvSpPr/>
            <p:nvPr/>
          </p:nvSpPr>
          <p:spPr>
            <a:xfrm>
              <a:off x="8929632"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7"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4" name="Freeform: Shape 293">
              <a:extLst>
                <a:ext uri="{FF2B5EF4-FFF2-40B4-BE49-F238E27FC236}">
                  <a16:creationId xmlns:a16="http://schemas.microsoft.com/office/drawing/2014/main" id="{7359C27B-7682-4E3A-AAA8-2B693862A009}"/>
                </a:ext>
              </a:extLst>
            </p:cNvPr>
            <p:cNvSpPr/>
            <p:nvPr/>
          </p:nvSpPr>
          <p:spPr>
            <a:xfrm>
              <a:off x="9028553"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5" name="Freeform: Shape 294">
              <a:extLst>
                <a:ext uri="{FF2B5EF4-FFF2-40B4-BE49-F238E27FC236}">
                  <a16:creationId xmlns:a16="http://schemas.microsoft.com/office/drawing/2014/main" id="{3428204A-1E2F-48B1-84FF-638AB6D6AEB2}"/>
                </a:ext>
              </a:extLst>
            </p:cNvPr>
            <p:cNvSpPr/>
            <p:nvPr/>
          </p:nvSpPr>
          <p:spPr>
            <a:xfrm>
              <a:off x="9127055"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6" name="Freeform: Shape 295">
              <a:extLst>
                <a:ext uri="{FF2B5EF4-FFF2-40B4-BE49-F238E27FC236}">
                  <a16:creationId xmlns:a16="http://schemas.microsoft.com/office/drawing/2014/main" id="{ABB04F50-1543-4929-B304-74C3B92BAC61}"/>
                </a:ext>
              </a:extLst>
            </p:cNvPr>
            <p:cNvSpPr/>
            <p:nvPr/>
          </p:nvSpPr>
          <p:spPr>
            <a:xfrm>
              <a:off x="9225976"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7" name="Freeform: Shape 296">
              <a:extLst>
                <a:ext uri="{FF2B5EF4-FFF2-40B4-BE49-F238E27FC236}">
                  <a16:creationId xmlns:a16="http://schemas.microsoft.com/office/drawing/2014/main" id="{29CDCA56-6DC5-49F0-B61B-7742F2A55A4F}"/>
                </a:ext>
              </a:extLst>
            </p:cNvPr>
            <p:cNvSpPr/>
            <p:nvPr/>
          </p:nvSpPr>
          <p:spPr>
            <a:xfrm>
              <a:off x="9324786"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8" name="Freeform: Shape 297">
              <a:extLst>
                <a:ext uri="{FF2B5EF4-FFF2-40B4-BE49-F238E27FC236}">
                  <a16:creationId xmlns:a16="http://schemas.microsoft.com/office/drawing/2014/main" id="{E39DB41A-341A-4DDE-90AB-B6DA57C6EDEF}"/>
                </a:ext>
              </a:extLst>
            </p:cNvPr>
            <p:cNvSpPr/>
            <p:nvPr/>
          </p:nvSpPr>
          <p:spPr>
            <a:xfrm>
              <a:off x="9423288"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9" name="Freeform: Shape 298">
              <a:extLst>
                <a:ext uri="{FF2B5EF4-FFF2-40B4-BE49-F238E27FC236}">
                  <a16:creationId xmlns:a16="http://schemas.microsoft.com/office/drawing/2014/main" id="{B77BB712-FF66-4E90-8142-93548A72211B}"/>
                </a:ext>
              </a:extLst>
            </p:cNvPr>
            <p:cNvSpPr/>
            <p:nvPr/>
          </p:nvSpPr>
          <p:spPr>
            <a:xfrm>
              <a:off x="9522209"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0" name="Freeform: Shape 299">
              <a:extLst>
                <a:ext uri="{FF2B5EF4-FFF2-40B4-BE49-F238E27FC236}">
                  <a16:creationId xmlns:a16="http://schemas.microsoft.com/office/drawing/2014/main" id="{9F994C99-8B7B-4747-BF2F-C4D6C3E21F04}"/>
                </a:ext>
              </a:extLst>
            </p:cNvPr>
            <p:cNvSpPr/>
            <p:nvPr/>
          </p:nvSpPr>
          <p:spPr>
            <a:xfrm>
              <a:off x="9620711"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1" name="Freeform: Shape 300">
              <a:extLst>
                <a:ext uri="{FF2B5EF4-FFF2-40B4-BE49-F238E27FC236}">
                  <a16:creationId xmlns:a16="http://schemas.microsoft.com/office/drawing/2014/main" id="{7536B785-44E9-417E-A636-7511D0B2FB9D}"/>
                </a:ext>
              </a:extLst>
            </p:cNvPr>
            <p:cNvSpPr/>
            <p:nvPr/>
          </p:nvSpPr>
          <p:spPr>
            <a:xfrm>
              <a:off x="9719632"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2" name="Freeform: Shape 301">
              <a:extLst>
                <a:ext uri="{FF2B5EF4-FFF2-40B4-BE49-F238E27FC236}">
                  <a16:creationId xmlns:a16="http://schemas.microsoft.com/office/drawing/2014/main" id="{5C65D29B-3212-45F5-B9E8-E0C8196F9C94}"/>
                </a:ext>
              </a:extLst>
            </p:cNvPr>
            <p:cNvSpPr/>
            <p:nvPr/>
          </p:nvSpPr>
          <p:spPr>
            <a:xfrm>
              <a:off x="9818441"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3" name="Freeform: Shape 302">
              <a:extLst>
                <a:ext uri="{FF2B5EF4-FFF2-40B4-BE49-F238E27FC236}">
                  <a16:creationId xmlns:a16="http://schemas.microsoft.com/office/drawing/2014/main" id="{7F576073-552F-420E-97CF-6408092CE515}"/>
                </a:ext>
              </a:extLst>
            </p:cNvPr>
            <p:cNvSpPr/>
            <p:nvPr/>
          </p:nvSpPr>
          <p:spPr>
            <a:xfrm>
              <a:off x="9916944"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4" name="Freeform: Shape 303">
              <a:extLst>
                <a:ext uri="{FF2B5EF4-FFF2-40B4-BE49-F238E27FC236}">
                  <a16:creationId xmlns:a16="http://schemas.microsoft.com/office/drawing/2014/main" id="{CD62B958-8833-4EB9-BB5F-727510D24C42}"/>
                </a:ext>
              </a:extLst>
            </p:cNvPr>
            <p:cNvSpPr/>
            <p:nvPr/>
          </p:nvSpPr>
          <p:spPr>
            <a:xfrm>
              <a:off x="1623714"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5" name="Freeform: Shape 304">
              <a:extLst>
                <a:ext uri="{FF2B5EF4-FFF2-40B4-BE49-F238E27FC236}">
                  <a16:creationId xmlns:a16="http://schemas.microsoft.com/office/drawing/2014/main" id="{F5D88FC6-72DE-4AB8-A081-D696BB623C88}"/>
                </a:ext>
              </a:extLst>
            </p:cNvPr>
            <p:cNvSpPr/>
            <p:nvPr/>
          </p:nvSpPr>
          <p:spPr>
            <a:xfrm>
              <a:off x="1722523"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6" name="Freeform: Shape 305">
              <a:extLst>
                <a:ext uri="{FF2B5EF4-FFF2-40B4-BE49-F238E27FC236}">
                  <a16:creationId xmlns:a16="http://schemas.microsoft.com/office/drawing/2014/main" id="{89D884FF-5E91-4E2D-B4AF-070C5A94DAD6}"/>
                </a:ext>
              </a:extLst>
            </p:cNvPr>
            <p:cNvSpPr/>
            <p:nvPr/>
          </p:nvSpPr>
          <p:spPr>
            <a:xfrm>
              <a:off x="1821137"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7" name="Freeform: Shape 306">
              <a:extLst>
                <a:ext uri="{FF2B5EF4-FFF2-40B4-BE49-F238E27FC236}">
                  <a16:creationId xmlns:a16="http://schemas.microsoft.com/office/drawing/2014/main" id="{56F050A4-B7D5-4C52-A4DE-B5A1E46C90DF}"/>
                </a:ext>
              </a:extLst>
            </p:cNvPr>
            <p:cNvSpPr/>
            <p:nvPr/>
          </p:nvSpPr>
          <p:spPr>
            <a:xfrm>
              <a:off x="1919946" y="1683119"/>
              <a:ext cx="41748" cy="41748"/>
            </a:xfrm>
            <a:custGeom>
              <a:avLst/>
              <a:gdLst>
                <a:gd name="connsiteX0" fmla="*/ 73931 w 73960"/>
                <a:gd name="connsiteY0" fmla="*/ 36918 h 73960"/>
                <a:gd name="connsiteX1" fmla="*/ 36949 w 73960"/>
                <a:gd name="connsiteY1" fmla="*/ 73896 h 73960"/>
                <a:gd name="connsiteX2" fmla="*/ -29 w 73960"/>
                <a:gd name="connsiteY2" fmla="*/ 36914 h 73960"/>
                <a:gd name="connsiteX3" fmla="*/ 36953 w 73960"/>
                <a:gd name="connsiteY3" fmla="*/ -65 h 73960"/>
                <a:gd name="connsiteX4" fmla="*/ 37343 w 73960"/>
                <a:gd name="connsiteY4" fmla="*/ -63 h 73960"/>
                <a:gd name="connsiteX5" fmla="*/ 73931 w 73960"/>
                <a:gd name="connsiteY5" fmla="*/ 36918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8"/>
                  </a:moveTo>
                  <a:cubicBezTo>
                    <a:pt x="73929" y="57341"/>
                    <a:pt x="57373" y="73898"/>
                    <a:pt x="36949" y="73896"/>
                  </a:cubicBezTo>
                  <a:cubicBezTo>
                    <a:pt x="16526" y="73894"/>
                    <a:pt x="-31" y="57337"/>
                    <a:pt x="-29" y="36914"/>
                  </a:cubicBezTo>
                  <a:cubicBezTo>
                    <a:pt x="-27" y="16490"/>
                    <a:pt x="16530" y="-67"/>
                    <a:pt x="36953" y="-65"/>
                  </a:cubicBezTo>
                  <a:cubicBezTo>
                    <a:pt x="37082" y="-65"/>
                    <a:pt x="37213" y="-65"/>
                    <a:pt x="37343" y="-63"/>
                  </a:cubicBezTo>
                  <a:cubicBezTo>
                    <a:pt x="57613" y="153"/>
                    <a:pt x="73933" y="16645"/>
                    <a:pt x="73931" y="3691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8" name="Freeform: Shape 307">
              <a:extLst>
                <a:ext uri="{FF2B5EF4-FFF2-40B4-BE49-F238E27FC236}">
                  <a16:creationId xmlns:a16="http://schemas.microsoft.com/office/drawing/2014/main" id="{35980386-EAC1-43F7-9EE8-0917B2BC245B}"/>
                </a:ext>
              </a:extLst>
            </p:cNvPr>
            <p:cNvSpPr/>
            <p:nvPr/>
          </p:nvSpPr>
          <p:spPr>
            <a:xfrm>
              <a:off x="2018756"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9" name="Freeform: Shape 308">
              <a:extLst>
                <a:ext uri="{FF2B5EF4-FFF2-40B4-BE49-F238E27FC236}">
                  <a16:creationId xmlns:a16="http://schemas.microsoft.com/office/drawing/2014/main" id="{3B9CE1A5-5E01-4D31-955A-C602EC752C49}"/>
                </a:ext>
              </a:extLst>
            </p:cNvPr>
            <p:cNvSpPr/>
            <p:nvPr/>
          </p:nvSpPr>
          <p:spPr>
            <a:xfrm>
              <a:off x="2117847" y="1683206"/>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0 w 74350"/>
                <a:gd name="connsiteY3" fmla="*/ -65 h 74352"/>
                <a:gd name="connsiteX4" fmla="*/ 37145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4" y="74179"/>
                    <a:pt x="37341" y="74287"/>
                  </a:cubicBezTo>
                  <a:cubicBezTo>
                    <a:pt x="16810" y="74395"/>
                    <a:pt x="79" y="57838"/>
                    <a:pt x="-28" y="37307"/>
                  </a:cubicBezTo>
                  <a:cubicBezTo>
                    <a:pt x="-138" y="16776"/>
                    <a:pt x="16419" y="43"/>
                    <a:pt x="36950" y="-65"/>
                  </a:cubicBezTo>
                  <a:cubicBezTo>
                    <a:pt x="37016" y="-65"/>
                    <a:pt x="37081" y="-65"/>
                    <a:pt x="37145" y="-65"/>
                  </a:cubicBezTo>
                  <a:cubicBezTo>
                    <a:pt x="57602" y="-65"/>
                    <a:pt x="74214" y="16461"/>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0" name="Freeform: Shape 309">
              <a:extLst>
                <a:ext uri="{FF2B5EF4-FFF2-40B4-BE49-F238E27FC236}">
                  <a16:creationId xmlns:a16="http://schemas.microsoft.com/office/drawing/2014/main" id="{C93BF803-23CC-4913-86D5-A3A97E520DF0}"/>
                </a:ext>
              </a:extLst>
            </p:cNvPr>
            <p:cNvSpPr/>
            <p:nvPr/>
          </p:nvSpPr>
          <p:spPr>
            <a:xfrm>
              <a:off x="2215983"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29" y="43"/>
                    <a:pt x="73824" y="1653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1" name="Freeform: Shape 310">
              <a:extLst>
                <a:ext uri="{FF2B5EF4-FFF2-40B4-BE49-F238E27FC236}">
                  <a16:creationId xmlns:a16="http://schemas.microsoft.com/office/drawing/2014/main" id="{4F62AD33-058F-41E9-9F20-584C915E5DF5}"/>
                </a:ext>
              </a:extLst>
            </p:cNvPr>
            <p:cNvSpPr/>
            <p:nvPr/>
          </p:nvSpPr>
          <p:spPr>
            <a:xfrm>
              <a:off x="2314682" y="1683206"/>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6"/>
                    <a:pt x="57874" y="74177"/>
                    <a:pt x="37343" y="74287"/>
                  </a:cubicBezTo>
                  <a:cubicBezTo>
                    <a:pt x="16812" y="74395"/>
                    <a:pt x="81" y="57838"/>
                    <a:pt x="-28" y="37307"/>
                  </a:cubicBezTo>
                  <a:cubicBezTo>
                    <a:pt x="-136" y="16774"/>
                    <a:pt x="16421" y="43"/>
                    <a:pt x="36952" y="-65"/>
                  </a:cubicBezTo>
                  <a:cubicBezTo>
                    <a:pt x="37083" y="-65"/>
                    <a:pt x="37212" y="-65"/>
                    <a:pt x="37343" y="-65"/>
                  </a:cubicBezTo>
                  <a:cubicBezTo>
                    <a:pt x="57721" y="43"/>
                    <a:pt x="74216"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2" name="Freeform: Shape 311">
              <a:extLst>
                <a:ext uri="{FF2B5EF4-FFF2-40B4-BE49-F238E27FC236}">
                  <a16:creationId xmlns:a16="http://schemas.microsoft.com/office/drawing/2014/main" id="{90AC28C5-80F7-4DD9-9A79-B62599AD44FC}"/>
                </a:ext>
              </a:extLst>
            </p:cNvPr>
            <p:cNvSpPr/>
            <p:nvPr/>
          </p:nvSpPr>
          <p:spPr>
            <a:xfrm>
              <a:off x="2413602"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3" name="Freeform: Shape 312">
              <a:extLst>
                <a:ext uri="{FF2B5EF4-FFF2-40B4-BE49-F238E27FC236}">
                  <a16:creationId xmlns:a16="http://schemas.microsoft.com/office/drawing/2014/main" id="{8EFB2EB1-9FD7-460A-A8A2-C91A07CD65B7}"/>
                </a:ext>
              </a:extLst>
            </p:cNvPr>
            <p:cNvSpPr/>
            <p:nvPr/>
          </p:nvSpPr>
          <p:spPr>
            <a:xfrm>
              <a:off x="2512412"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4" name="Freeform: Shape 313">
              <a:extLst>
                <a:ext uri="{FF2B5EF4-FFF2-40B4-BE49-F238E27FC236}">
                  <a16:creationId xmlns:a16="http://schemas.microsoft.com/office/drawing/2014/main" id="{FE596A84-FE03-48DD-9D04-CAE0E91996FC}"/>
                </a:ext>
              </a:extLst>
            </p:cNvPr>
            <p:cNvSpPr/>
            <p:nvPr/>
          </p:nvSpPr>
          <p:spPr>
            <a:xfrm>
              <a:off x="2610914" y="1683206"/>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6"/>
                    <a:pt x="57876" y="74179"/>
                    <a:pt x="37343" y="74287"/>
                  </a:cubicBezTo>
                  <a:cubicBezTo>
                    <a:pt x="16812" y="74395"/>
                    <a:pt x="81" y="57838"/>
                    <a:pt x="-28" y="37307"/>
                  </a:cubicBezTo>
                  <a:cubicBezTo>
                    <a:pt x="-136" y="16776"/>
                    <a:pt x="16421" y="43"/>
                    <a:pt x="36952" y="-65"/>
                  </a:cubicBezTo>
                  <a:cubicBezTo>
                    <a:pt x="37018" y="-65"/>
                    <a:pt x="37083" y="-65"/>
                    <a:pt x="37147" y="-65"/>
                  </a:cubicBezTo>
                  <a:cubicBezTo>
                    <a:pt x="57602" y="-65"/>
                    <a:pt x="7421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5" name="Freeform: Shape 314">
              <a:extLst>
                <a:ext uri="{FF2B5EF4-FFF2-40B4-BE49-F238E27FC236}">
                  <a16:creationId xmlns:a16="http://schemas.microsoft.com/office/drawing/2014/main" id="{7BC18ED3-F7A8-4C3F-8511-C732D2911DA4}"/>
                </a:ext>
              </a:extLst>
            </p:cNvPr>
            <p:cNvSpPr/>
            <p:nvPr/>
          </p:nvSpPr>
          <p:spPr>
            <a:xfrm>
              <a:off x="2709835"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6" name="Freeform: Shape 315">
              <a:extLst>
                <a:ext uri="{FF2B5EF4-FFF2-40B4-BE49-F238E27FC236}">
                  <a16:creationId xmlns:a16="http://schemas.microsoft.com/office/drawing/2014/main" id="{89D47EE0-7DAC-4D37-BA19-2F765DC8B282}"/>
                </a:ext>
              </a:extLst>
            </p:cNvPr>
            <p:cNvSpPr/>
            <p:nvPr/>
          </p:nvSpPr>
          <p:spPr>
            <a:xfrm>
              <a:off x="2808339" y="1683206"/>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2" y="74177"/>
                    <a:pt x="37341" y="74287"/>
                  </a:cubicBezTo>
                  <a:cubicBezTo>
                    <a:pt x="16810" y="74395"/>
                    <a:pt x="79" y="57838"/>
                    <a:pt x="-28" y="37307"/>
                  </a:cubicBezTo>
                  <a:cubicBezTo>
                    <a:pt x="-138" y="16774"/>
                    <a:pt x="16419" y="43"/>
                    <a:pt x="36952" y="-65"/>
                  </a:cubicBezTo>
                  <a:cubicBezTo>
                    <a:pt x="37081" y="-65"/>
                    <a:pt x="37210" y="-65"/>
                    <a:pt x="37341" y="-65"/>
                  </a:cubicBezTo>
                  <a:cubicBezTo>
                    <a:pt x="57719" y="43"/>
                    <a:pt x="74214" y="16537"/>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7" name="Freeform: Shape 316">
              <a:extLst>
                <a:ext uri="{FF2B5EF4-FFF2-40B4-BE49-F238E27FC236}">
                  <a16:creationId xmlns:a16="http://schemas.microsoft.com/office/drawing/2014/main" id="{FFBCC929-71B0-462C-81A8-6F4B58970359}"/>
                </a:ext>
              </a:extLst>
            </p:cNvPr>
            <p:cNvSpPr/>
            <p:nvPr/>
          </p:nvSpPr>
          <p:spPr>
            <a:xfrm>
              <a:off x="2907258"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8" name="Freeform: Shape 317">
              <a:extLst>
                <a:ext uri="{FF2B5EF4-FFF2-40B4-BE49-F238E27FC236}">
                  <a16:creationId xmlns:a16="http://schemas.microsoft.com/office/drawing/2014/main" id="{2695EF7B-8D34-412E-A866-A1C9840FE5A7}"/>
                </a:ext>
              </a:extLst>
            </p:cNvPr>
            <p:cNvSpPr/>
            <p:nvPr/>
          </p:nvSpPr>
          <p:spPr>
            <a:xfrm>
              <a:off x="3006068"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9" name="Freeform: Shape 318">
              <a:extLst>
                <a:ext uri="{FF2B5EF4-FFF2-40B4-BE49-F238E27FC236}">
                  <a16:creationId xmlns:a16="http://schemas.microsoft.com/office/drawing/2014/main" id="{7170FB7B-F6E0-4242-AB29-1A3642DD4B8A}"/>
                </a:ext>
              </a:extLst>
            </p:cNvPr>
            <p:cNvSpPr/>
            <p:nvPr/>
          </p:nvSpPr>
          <p:spPr>
            <a:xfrm>
              <a:off x="3104570"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0" name="Freeform: Shape 319">
              <a:extLst>
                <a:ext uri="{FF2B5EF4-FFF2-40B4-BE49-F238E27FC236}">
                  <a16:creationId xmlns:a16="http://schemas.microsoft.com/office/drawing/2014/main" id="{25EDB238-58A1-4EBF-8FF1-7A670B53F62C}"/>
                </a:ext>
              </a:extLst>
            </p:cNvPr>
            <p:cNvSpPr/>
            <p:nvPr/>
          </p:nvSpPr>
          <p:spPr>
            <a:xfrm>
              <a:off x="3203491"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1" name="Freeform: Shape 320">
              <a:extLst>
                <a:ext uri="{FF2B5EF4-FFF2-40B4-BE49-F238E27FC236}">
                  <a16:creationId xmlns:a16="http://schemas.microsoft.com/office/drawing/2014/main" id="{1FAB86F6-0DAD-42FD-9A4B-7725003AB30C}"/>
                </a:ext>
              </a:extLst>
            </p:cNvPr>
            <p:cNvSpPr/>
            <p:nvPr/>
          </p:nvSpPr>
          <p:spPr>
            <a:xfrm>
              <a:off x="3301994"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2" name="Freeform: Shape 321">
              <a:extLst>
                <a:ext uri="{FF2B5EF4-FFF2-40B4-BE49-F238E27FC236}">
                  <a16:creationId xmlns:a16="http://schemas.microsoft.com/office/drawing/2014/main" id="{BCC58DAF-4D6A-4FE9-84D9-AE6549A8362D}"/>
                </a:ext>
              </a:extLst>
            </p:cNvPr>
            <p:cNvSpPr/>
            <p:nvPr/>
          </p:nvSpPr>
          <p:spPr>
            <a:xfrm>
              <a:off x="3795649"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3" name="Freeform: Shape 322">
              <a:extLst>
                <a:ext uri="{FF2B5EF4-FFF2-40B4-BE49-F238E27FC236}">
                  <a16:creationId xmlns:a16="http://schemas.microsoft.com/office/drawing/2014/main" id="{0D66679E-0A5E-4444-8C5C-C34BCE3FF005}"/>
                </a:ext>
              </a:extLst>
            </p:cNvPr>
            <p:cNvSpPr/>
            <p:nvPr/>
          </p:nvSpPr>
          <p:spPr>
            <a:xfrm>
              <a:off x="3894570"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4" name="Freeform: Shape 323">
              <a:extLst>
                <a:ext uri="{FF2B5EF4-FFF2-40B4-BE49-F238E27FC236}">
                  <a16:creationId xmlns:a16="http://schemas.microsoft.com/office/drawing/2014/main" id="{90D503BE-E6AF-471A-86D4-B717B8725963}"/>
                </a:ext>
              </a:extLst>
            </p:cNvPr>
            <p:cNvSpPr/>
            <p:nvPr/>
          </p:nvSpPr>
          <p:spPr>
            <a:xfrm>
              <a:off x="3993379"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5" name="Freeform: Shape 324">
              <a:extLst>
                <a:ext uri="{FF2B5EF4-FFF2-40B4-BE49-F238E27FC236}">
                  <a16:creationId xmlns:a16="http://schemas.microsoft.com/office/drawing/2014/main" id="{2D960E64-4054-49C0-8522-64B2B5F3EA88}"/>
                </a:ext>
              </a:extLst>
            </p:cNvPr>
            <p:cNvSpPr/>
            <p:nvPr/>
          </p:nvSpPr>
          <p:spPr>
            <a:xfrm>
              <a:off x="5869194"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6" name="Freeform: Shape 325">
              <a:extLst>
                <a:ext uri="{FF2B5EF4-FFF2-40B4-BE49-F238E27FC236}">
                  <a16:creationId xmlns:a16="http://schemas.microsoft.com/office/drawing/2014/main" id="{391A8406-4E5E-4AF9-ACAF-D012B83F43E3}"/>
                </a:ext>
              </a:extLst>
            </p:cNvPr>
            <p:cNvSpPr/>
            <p:nvPr/>
          </p:nvSpPr>
          <p:spPr>
            <a:xfrm>
              <a:off x="5967697"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4"/>
                    <a:pt x="16426" y="43"/>
                    <a:pt x="36952" y="-65"/>
                  </a:cubicBezTo>
                  <a:cubicBezTo>
                    <a:pt x="37088"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7" name="Freeform: Shape 326">
              <a:extLst>
                <a:ext uri="{FF2B5EF4-FFF2-40B4-BE49-F238E27FC236}">
                  <a16:creationId xmlns:a16="http://schemas.microsoft.com/office/drawing/2014/main" id="{33CA9456-52FF-44AD-9395-D282CF33C755}"/>
                </a:ext>
              </a:extLst>
            </p:cNvPr>
            <p:cNvSpPr/>
            <p:nvPr/>
          </p:nvSpPr>
          <p:spPr>
            <a:xfrm>
              <a:off x="6066617" y="168312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8" name="Freeform: Shape 327">
              <a:extLst>
                <a:ext uri="{FF2B5EF4-FFF2-40B4-BE49-F238E27FC236}">
                  <a16:creationId xmlns:a16="http://schemas.microsoft.com/office/drawing/2014/main" id="{D8AA6577-3527-4704-B32F-3A89E9335328}"/>
                </a:ext>
              </a:extLst>
            </p:cNvPr>
            <p:cNvSpPr/>
            <p:nvPr/>
          </p:nvSpPr>
          <p:spPr>
            <a:xfrm>
              <a:off x="6263929"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9" name="Freeform: Shape 328">
              <a:extLst>
                <a:ext uri="{FF2B5EF4-FFF2-40B4-BE49-F238E27FC236}">
                  <a16:creationId xmlns:a16="http://schemas.microsoft.com/office/drawing/2014/main" id="{94CB06FA-675D-4633-B48D-6706DBF21423}"/>
                </a:ext>
              </a:extLst>
            </p:cNvPr>
            <p:cNvSpPr/>
            <p:nvPr/>
          </p:nvSpPr>
          <p:spPr>
            <a:xfrm>
              <a:off x="6362850"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0" name="Freeform: Shape 329">
              <a:extLst>
                <a:ext uri="{FF2B5EF4-FFF2-40B4-BE49-F238E27FC236}">
                  <a16:creationId xmlns:a16="http://schemas.microsoft.com/office/drawing/2014/main" id="{6779846C-57A8-47E2-8969-A0138B186F16}"/>
                </a:ext>
              </a:extLst>
            </p:cNvPr>
            <p:cNvSpPr/>
            <p:nvPr/>
          </p:nvSpPr>
          <p:spPr>
            <a:xfrm>
              <a:off x="6461548" y="168320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1" name="Freeform: Shape 330">
              <a:extLst>
                <a:ext uri="{FF2B5EF4-FFF2-40B4-BE49-F238E27FC236}">
                  <a16:creationId xmlns:a16="http://schemas.microsoft.com/office/drawing/2014/main" id="{16C3B1EE-A086-46A3-B95F-2814CC33DDE4}"/>
                </a:ext>
              </a:extLst>
            </p:cNvPr>
            <p:cNvSpPr/>
            <p:nvPr/>
          </p:nvSpPr>
          <p:spPr>
            <a:xfrm>
              <a:off x="6559686"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2" name="Freeform: Shape 331">
              <a:extLst>
                <a:ext uri="{FF2B5EF4-FFF2-40B4-BE49-F238E27FC236}">
                  <a16:creationId xmlns:a16="http://schemas.microsoft.com/office/drawing/2014/main" id="{3EB50127-CEDC-4EBD-89CC-226EB8F5B4A1}"/>
                </a:ext>
              </a:extLst>
            </p:cNvPr>
            <p:cNvSpPr/>
            <p:nvPr/>
          </p:nvSpPr>
          <p:spPr>
            <a:xfrm>
              <a:off x="6659082"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3" name="Freeform: Shape 332">
              <a:extLst>
                <a:ext uri="{FF2B5EF4-FFF2-40B4-BE49-F238E27FC236}">
                  <a16:creationId xmlns:a16="http://schemas.microsoft.com/office/drawing/2014/main" id="{8146D5E2-E07E-40A2-962A-C2CFADE86BF3}"/>
                </a:ext>
              </a:extLst>
            </p:cNvPr>
            <p:cNvSpPr/>
            <p:nvPr/>
          </p:nvSpPr>
          <p:spPr>
            <a:xfrm>
              <a:off x="6757585"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4" name="Freeform: Shape 333">
              <a:extLst>
                <a:ext uri="{FF2B5EF4-FFF2-40B4-BE49-F238E27FC236}">
                  <a16:creationId xmlns:a16="http://schemas.microsoft.com/office/drawing/2014/main" id="{739692FF-C1F5-4B43-B5E7-3942B6D4927D}"/>
                </a:ext>
              </a:extLst>
            </p:cNvPr>
            <p:cNvSpPr/>
            <p:nvPr/>
          </p:nvSpPr>
          <p:spPr>
            <a:xfrm>
              <a:off x="6856506"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5" name="Freeform: Shape 334">
              <a:extLst>
                <a:ext uri="{FF2B5EF4-FFF2-40B4-BE49-F238E27FC236}">
                  <a16:creationId xmlns:a16="http://schemas.microsoft.com/office/drawing/2014/main" id="{24298EE3-A7F8-46DE-82CC-D86B3CFEF56F}"/>
                </a:ext>
              </a:extLst>
            </p:cNvPr>
            <p:cNvSpPr/>
            <p:nvPr/>
          </p:nvSpPr>
          <p:spPr>
            <a:xfrm>
              <a:off x="6955009" y="168320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6" name="Freeform: Shape 335">
              <a:extLst>
                <a:ext uri="{FF2B5EF4-FFF2-40B4-BE49-F238E27FC236}">
                  <a16:creationId xmlns:a16="http://schemas.microsoft.com/office/drawing/2014/main" id="{84ECDF86-B918-47AE-B7ED-F6EE30F44C5F}"/>
                </a:ext>
              </a:extLst>
            </p:cNvPr>
            <p:cNvSpPr/>
            <p:nvPr/>
          </p:nvSpPr>
          <p:spPr>
            <a:xfrm>
              <a:off x="7053929"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7" name="Freeform: Shape 336">
              <a:extLst>
                <a:ext uri="{FF2B5EF4-FFF2-40B4-BE49-F238E27FC236}">
                  <a16:creationId xmlns:a16="http://schemas.microsoft.com/office/drawing/2014/main" id="{F13CFD6D-794F-4AAC-B59D-7CD7464B2AF6}"/>
                </a:ext>
              </a:extLst>
            </p:cNvPr>
            <p:cNvSpPr/>
            <p:nvPr/>
          </p:nvSpPr>
          <p:spPr>
            <a:xfrm>
              <a:off x="7152432"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8" name="Freeform: Shape 337">
              <a:extLst>
                <a:ext uri="{FF2B5EF4-FFF2-40B4-BE49-F238E27FC236}">
                  <a16:creationId xmlns:a16="http://schemas.microsoft.com/office/drawing/2014/main" id="{6D58FEC4-A36A-474E-8CE9-C6ABBFF51D04}"/>
                </a:ext>
              </a:extLst>
            </p:cNvPr>
            <p:cNvSpPr/>
            <p:nvPr/>
          </p:nvSpPr>
          <p:spPr>
            <a:xfrm>
              <a:off x="7251241"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9" name="Freeform: Shape 338">
              <a:extLst>
                <a:ext uri="{FF2B5EF4-FFF2-40B4-BE49-F238E27FC236}">
                  <a16:creationId xmlns:a16="http://schemas.microsoft.com/office/drawing/2014/main" id="{67725B55-6995-4A7A-A6A3-6DAC5D2979DC}"/>
                </a:ext>
              </a:extLst>
            </p:cNvPr>
            <p:cNvSpPr/>
            <p:nvPr/>
          </p:nvSpPr>
          <p:spPr>
            <a:xfrm>
              <a:off x="7350162" y="168331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0" name="Freeform: Shape 339">
              <a:extLst>
                <a:ext uri="{FF2B5EF4-FFF2-40B4-BE49-F238E27FC236}">
                  <a16:creationId xmlns:a16="http://schemas.microsoft.com/office/drawing/2014/main" id="{B06BD3AE-81D4-4944-AE12-DCB0A5131B9A}"/>
                </a:ext>
              </a:extLst>
            </p:cNvPr>
            <p:cNvSpPr/>
            <p:nvPr/>
          </p:nvSpPr>
          <p:spPr>
            <a:xfrm>
              <a:off x="7448664"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1" name="Freeform: Shape 340">
              <a:extLst>
                <a:ext uri="{FF2B5EF4-FFF2-40B4-BE49-F238E27FC236}">
                  <a16:creationId xmlns:a16="http://schemas.microsoft.com/office/drawing/2014/main" id="{236C93B8-D247-4FD3-A18F-3790F22B0A12}"/>
                </a:ext>
              </a:extLst>
            </p:cNvPr>
            <p:cNvSpPr/>
            <p:nvPr/>
          </p:nvSpPr>
          <p:spPr>
            <a:xfrm>
              <a:off x="7547585" y="168312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2" name="Freeform: Shape 341">
              <a:extLst>
                <a:ext uri="{FF2B5EF4-FFF2-40B4-BE49-F238E27FC236}">
                  <a16:creationId xmlns:a16="http://schemas.microsoft.com/office/drawing/2014/main" id="{D5C0D281-B043-44D7-AFE0-F4F7FB65608D}"/>
                </a:ext>
              </a:extLst>
            </p:cNvPr>
            <p:cNvSpPr/>
            <p:nvPr/>
          </p:nvSpPr>
          <p:spPr>
            <a:xfrm>
              <a:off x="7646087"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3" name="Freeform: Shape 342">
              <a:extLst>
                <a:ext uri="{FF2B5EF4-FFF2-40B4-BE49-F238E27FC236}">
                  <a16:creationId xmlns:a16="http://schemas.microsoft.com/office/drawing/2014/main" id="{E9A6027A-E164-4EB2-B169-E96903E60E31}"/>
                </a:ext>
              </a:extLst>
            </p:cNvPr>
            <p:cNvSpPr/>
            <p:nvPr/>
          </p:nvSpPr>
          <p:spPr>
            <a:xfrm>
              <a:off x="7744897"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4" name="Freeform: Shape 343">
              <a:extLst>
                <a:ext uri="{FF2B5EF4-FFF2-40B4-BE49-F238E27FC236}">
                  <a16:creationId xmlns:a16="http://schemas.microsoft.com/office/drawing/2014/main" id="{6C2F247F-3FEA-45DE-8F37-E9CDBF2806A2}"/>
                </a:ext>
              </a:extLst>
            </p:cNvPr>
            <p:cNvSpPr/>
            <p:nvPr/>
          </p:nvSpPr>
          <p:spPr>
            <a:xfrm>
              <a:off x="7843818"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5" name="Freeform: Shape 344">
              <a:extLst>
                <a:ext uri="{FF2B5EF4-FFF2-40B4-BE49-F238E27FC236}">
                  <a16:creationId xmlns:a16="http://schemas.microsoft.com/office/drawing/2014/main" id="{A66D8A52-8595-481E-8227-FC860F8657A3}"/>
                </a:ext>
              </a:extLst>
            </p:cNvPr>
            <p:cNvSpPr/>
            <p:nvPr/>
          </p:nvSpPr>
          <p:spPr>
            <a:xfrm>
              <a:off x="7942320"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1"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6" name="Freeform: Shape 345">
              <a:extLst>
                <a:ext uri="{FF2B5EF4-FFF2-40B4-BE49-F238E27FC236}">
                  <a16:creationId xmlns:a16="http://schemas.microsoft.com/office/drawing/2014/main" id="{2FB2C14A-AEB6-4606-ABA1-712DE119163F}"/>
                </a:ext>
              </a:extLst>
            </p:cNvPr>
            <p:cNvSpPr/>
            <p:nvPr/>
          </p:nvSpPr>
          <p:spPr>
            <a:xfrm>
              <a:off x="8041241"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7" name="Freeform: Shape 346">
              <a:extLst>
                <a:ext uri="{FF2B5EF4-FFF2-40B4-BE49-F238E27FC236}">
                  <a16:creationId xmlns:a16="http://schemas.microsoft.com/office/drawing/2014/main" id="{DFCF38F2-9D8A-49EC-AF02-4B652743213B}"/>
                </a:ext>
              </a:extLst>
            </p:cNvPr>
            <p:cNvSpPr/>
            <p:nvPr/>
          </p:nvSpPr>
          <p:spPr>
            <a:xfrm>
              <a:off x="8139744"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31" y="43"/>
                    <a:pt x="74226"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8" name="Freeform: Shape 347">
              <a:extLst>
                <a:ext uri="{FF2B5EF4-FFF2-40B4-BE49-F238E27FC236}">
                  <a16:creationId xmlns:a16="http://schemas.microsoft.com/office/drawing/2014/main" id="{97F6243D-9340-43A2-A253-A44BB71E6781}"/>
                </a:ext>
              </a:extLst>
            </p:cNvPr>
            <p:cNvSpPr/>
            <p:nvPr/>
          </p:nvSpPr>
          <p:spPr>
            <a:xfrm>
              <a:off x="8238553"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9" name="Freeform: Shape 348">
              <a:extLst>
                <a:ext uri="{FF2B5EF4-FFF2-40B4-BE49-F238E27FC236}">
                  <a16:creationId xmlns:a16="http://schemas.microsoft.com/office/drawing/2014/main" id="{DC5BF95A-C06E-4DB7-B9D2-E8F7AFBE202E}"/>
                </a:ext>
              </a:extLst>
            </p:cNvPr>
            <p:cNvSpPr/>
            <p:nvPr/>
          </p:nvSpPr>
          <p:spPr>
            <a:xfrm>
              <a:off x="8337474"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0" name="Freeform: Shape 349">
              <a:extLst>
                <a:ext uri="{FF2B5EF4-FFF2-40B4-BE49-F238E27FC236}">
                  <a16:creationId xmlns:a16="http://schemas.microsoft.com/office/drawing/2014/main" id="{03CBB87E-1F51-4C59-A2E5-4E983C92C5DE}"/>
                </a:ext>
              </a:extLst>
            </p:cNvPr>
            <p:cNvSpPr/>
            <p:nvPr/>
          </p:nvSpPr>
          <p:spPr>
            <a:xfrm>
              <a:off x="8435976"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1" name="Freeform: Shape 350">
              <a:extLst>
                <a:ext uri="{FF2B5EF4-FFF2-40B4-BE49-F238E27FC236}">
                  <a16:creationId xmlns:a16="http://schemas.microsoft.com/office/drawing/2014/main" id="{87F5DDC0-3E25-48E5-A178-5685E121FE38}"/>
                </a:ext>
              </a:extLst>
            </p:cNvPr>
            <p:cNvSpPr/>
            <p:nvPr/>
          </p:nvSpPr>
          <p:spPr>
            <a:xfrm>
              <a:off x="8534897"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2" name="Freeform: Shape 351">
              <a:extLst>
                <a:ext uri="{FF2B5EF4-FFF2-40B4-BE49-F238E27FC236}">
                  <a16:creationId xmlns:a16="http://schemas.microsoft.com/office/drawing/2014/main" id="{7DF79466-36FF-42F3-8ECF-0C1E530C697B}"/>
                </a:ext>
              </a:extLst>
            </p:cNvPr>
            <p:cNvSpPr/>
            <p:nvPr/>
          </p:nvSpPr>
          <p:spPr>
            <a:xfrm>
              <a:off x="8633400" y="168320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3" name="Freeform: Shape 352">
              <a:extLst>
                <a:ext uri="{FF2B5EF4-FFF2-40B4-BE49-F238E27FC236}">
                  <a16:creationId xmlns:a16="http://schemas.microsoft.com/office/drawing/2014/main" id="{37DEDB94-6C24-49DA-AC15-1521DECFE07A}"/>
                </a:ext>
              </a:extLst>
            </p:cNvPr>
            <p:cNvSpPr/>
            <p:nvPr/>
          </p:nvSpPr>
          <p:spPr>
            <a:xfrm>
              <a:off x="8731537"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4" name="Freeform: Shape 353">
              <a:extLst>
                <a:ext uri="{FF2B5EF4-FFF2-40B4-BE49-F238E27FC236}">
                  <a16:creationId xmlns:a16="http://schemas.microsoft.com/office/drawing/2014/main" id="{156F08AF-635E-406E-A034-8B9A5EBD31CC}"/>
                </a:ext>
              </a:extLst>
            </p:cNvPr>
            <p:cNvSpPr/>
            <p:nvPr/>
          </p:nvSpPr>
          <p:spPr>
            <a:xfrm>
              <a:off x="8831129" y="168331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5" name="Freeform: Shape 354">
              <a:extLst>
                <a:ext uri="{FF2B5EF4-FFF2-40B4-BE49-F238E27FC236}">
                  <a16:creationId xmlns:a16="http://schemas.microsoft.com/office/drawing/2014/main" id="{8ED95631-9DA0-4228-8E18-A545471F6853}"/>
                </a:ext>
              </a:extLst>
            </p:cNvPr>
            <p:cNvSpPr/>
            <p:nvPr/>
          </p:nvSpPr>
          <p:spPr>
            <a:xfrm>
              <a:off x="8929632"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7"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6" name="Freeform: Shape 355">
              <a:extLst>
                <a:ext uri="{FF2B5EF4-FFF2-40B4-BE49-F238E27FC236}">
                  <a16:creationId xmlns:a16="http://schemas.microsoft.com/office/drawing/2014/main" id="{BCDDD57A-8656-4BC9-8642-3AD6AD2D081B}"/>
                </a:ext>
              </a:extLst>
            </p:cNvPr>
            <p:cNvSpPr/>
            <p:nvPr/>
          </p:nvSpPr>
          <p:spPr>
            <a:xfrm>
              <a:off x="9028553" y="168331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7" name="Freeform: Shape 356">
              <a:extLst>
                <a:ext uri="{FF2B5EF4-FFF2-40B4-BE49-F238E27FC236}">
                  <a16:creationId xmlns:a16="http://schemas.microsoft.com/office/drawing/2014/main" id="{C1305341-39F7-463A-B238-F6ADF45B09EF}"/>
                </a:ext>
              </a:extLst>
            </p:cNvPr>
            <p:cNvSpPr/>
            <p:nvPr/>
          </p:nvSpPr>
          <p:spPr>
            <a:xfrm>
              <a:off x="9127055"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8" name="Freeform: Shape 357">
              <a:extLst>
                <a:ext uri="{FF2B5EF4-FFF2-40B4-BE49-F238E27FC236}">
                  <a16:creationId xmlns:a16="http://schemas.microsoft.com/office/drawing/2014/main" id="{C93F400A-ED4D-4D44-9347-925E3737C5E5}"/>
                </a:ext>
              </a:extLst>
            </p:cNvPr>
            <p:cNvSpPr/>
            <p:nvPr/>
          </p:nvSpPr>
          <p:spPr>
            <a:xfrm>
              <a:off x="9225976" y="168312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9" name="Freeform: Shape 358">
              <a:extLst>
                <a:ext uri="{FF2B5EF4-FFF2-40B4-BE49-F238E27FC236}">
                  <a16:creationId xmlns:a16="http://schemas.microsoft.com/office/drawing/2014/main" id="{B5874F2E-55AE-4768-A9D4-4AD8FB967E57}"/>
                </a:ext>
              </a:extLst>
            </p:cNvPr>
            <p:cNvSpPr/>
            <p:nvPr/>
          </p:nvSpPr>
          <p:spPr>
            <a:xfrm>
              <a:off x="9324785"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0" name="Freeform: Shape 359">
              <a:extLst>
                <a:ext uri="{FF2B5EF4-FFF2-40B4-BE49-F238E27FC236}">
                  <a16:creationId xmlns:a16="http://schemas.microsoft.com/office/drawing/2014/main" id="{BB5E94A8-3CFB-4F09-A85F-F120455E4A29}"/>
                </a:ext>
              </a:extLst>
            </p:cNvPr>
            <p:cNvSpPr/>
            <p:nvPr/>
          </p:nvSpPr>
          <p:spPr>
            <a:xfrm>
              <a:off x="9423288"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1" name="Freeform: Shape 360">
              <a:extLst>
                <a:ext uri="{FF2B5EF4-FFF2-40B4-BE49-F238E27FC236}">
                  <a16:creationId xmlns:a16="http://schemas.microsoft.com/office/drawing/2014/main" id="{1F6F0186-5E2D-450B-A4E6-0F0022815300}"/>
                </a:ext>
              </a:extLst>
            </p:cNvPr>
            <p:cNvSpPr/>
            <p:nvPr/>
          </p:nvSpPr>
          <p:spPr>
            <a:xfrm>
              <a:off x="9620711"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2" name="Freeform: Shape 361">
              <a:extLst>
                <a:ext uri="{FF2B5EF4-FFF2-40B4-BE49-F238E27FC236}">
                  <a16:creationId xmlns:a16="http://schemas.microsoft.com/office/drawing/2014/main" id="{0281C49E-BB15-4720-A2B5-F0D41148DD6E}"/>
                </a:ext>
              </a:extLst>
            </p:cNvPr>
            <p:cNvSpPr/>
            <p:nvPr/>
          </p:nvSpPr>
          <p:spPr>
            <a:xfrm>
              <a:off x="9719632"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3" name="Freeform: Shape 362">
              <a:extLst>
                <a:ext uri="{FF2B5EF4-FFF2-40B4-BE49-F238E27FC236}">
                  <a16:creationId xmlns:a16="http://schemas.microsoft.com/office/drawing/2014/main" id="{124FB252-28A8-48EB-AB43-DCF0D26495A8}"/>
                </a:ext>
              </a:extLst>
            </p:cNvPr>
            <p:cNvSpPr/>
            <p:nvPr/>
          </p:nvSpPr>
          <p:spPr>
            <a:xfrm>
              <a:off x="9818441"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4" name="Freeform: Shape 363">
              <a:extLst>
                <a:ext uri="{FF2B5EF4-FFF2-40B4-BE49-F238E27FC236}">
                  <a16:creationId xmlns:a16="http://schemas.microsoft.com/office/drawing/2014/main" id="{70049D8A-9004-497C-8BDD-42E27620160C}"/>
                </a:ext>
              </a:extLst>
            </p:cNvPr>
            <p:cNvSpPr/>
            <p:nvPr/>
          </p:nvSpPr>
          <p:spPr>
            <a:xfrm>
              <a:off x="1623604" y="1782015"/>
              <a:ext cx="41968" cy="41970"/>
            </a:xfrm>
            <a:custGeom>
              <a:avLst/>
              <a:gdLst>
                <a:gd name="connsiteX0" fmla="*/ 74321 w 74350"/>
                <a:gd name="connsiteY0" fmla="*/ 36916 h 74352"/>
                <a:gd name="connsiteX1" fmla="*/ 37341 w 74350"/>
                <a:gd name="connsiteY1" fmla="*/ 74288 h 74352"/>
                <a:gd name="connsiteX2" fmla="*/ -28 w 74350"/>
                <a:gd name="connsiteY2" fmla="*/ 37308 h 74352"/>
                <a:gd name="connsiteX3" fmla="*/ 36950 w 74350"/>
                <a:gd name="connsiteY3" fmla="*/ -64 h 74352"/>
                <a:gd name="connsiteX4" fmla="*/ 37145 w 74350"/>
                <a:gd name="connsiteY4" fmla="*/ -64 h 74352"/>
                <a:gd name="connsiteX5" fmla="*/ 74321 w 74350"/>
                <a:gd name="connsiteY5" fmla="*/ 36721 h 74352"/>
                <a:gd name="connsiteX6" fmla="*/ 74321 w 74350"/>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0" h="74352">
                  <a:moveTo>
                    <a:pt x="74321" y="36916"/>
                  </a:moveTo>
                  <a:cubicBezTo>
                    <a:pt x="74429" y="57441"/>
                    <a:pt x="57874" y="74170"/>
                    <a:pt x="37341" y="74288"/>
                  </a:cubicBezTo>
                  <a:cubicBezTo>
                    <a:pt x="16810" y="74385"/>
                    <a:pt x="79" y="57832"/>
                    <a:pt x="-28" y="37308"/>
                  </a:cubicBezTo>
                  <a:cubicBezTo>
                    <a:pt x="-138" y="16782"/>
                    <a:pt x="16419" y="44"/>
                    <a:pt x="36950" y="-64"/>
                  </a:cubicBezTo>
                  <a:cubicBezTo>
                    <a:pt x="37016" y="-64"/>
                    <a:pt x="37081" y="-64"/>
                    <a:pt x="37145" y="-64"/>
                  </a:cubicBezTo>
                  <a:cubicBezTo>
                    <a:pt x="57569" y="-172"/>
                    <a:pt x="74214" y="16293"/>
                    <a:pt x="74321" y="36721"/>
                  </a:cubicBezTo>
                  <a:cubicBezTo>
                    <a:pt x="74321" y="36779"/>
                    <a:pt x="74321" y="36857"/>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5" name="Freeform: Shape 364">
              <a:extLst>
                <a:ext uri="{FF2B5EF4-FFF2-40B4-BE49-F238E27FC236}">
                  <a16:creationId xmlns:a16="http://schemas.microsoft.com/office/drawing/2014/main" id="{1A1311C4-032D-4AF1-B2D2-BB273E5A6E78}"/>
                </a:ext>
              </a:extLst>
            </p:cNvPr>
            <p:cNvSpPr/>
            <p:nvPr/>
          </p:nvSpPr>
          <p:spPr>
            <a:xfrm>
              <a:off x="1722523"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6" name="Freeform: Shape 365">
              <a:extLst>
                <a:ext uri="{FF2B5EF4-FFF2-40B4-BE49-F238E27FC236}">
                  <a16:creationId xmlns:a16="http://schemas.microsoft.com/office/drawing/2014/main" id="{D4A8A7A3-6B77-42FB-8511-EC684A5D2B28}"/>
                </a:ext>
              </a:extLst>
            </p:cNvPr>
            <p:cNvSpPr/>
            <p:nvPr/>
          </p:nvSpPr>
          <p:spPr>
            <a:xfrm>
              <a:off x="1821028" y="1782016"/>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43"/>
                    <a:pt x="36952" y="-65"/>
                  </a:cubicBezTo>
                  <a:cubicBezTo>
                    <a:pt x="37081" y="-65"/>
                    <a:pt x="37212"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7" name="Freeform: Shape 366">
              <a:extLst>
                <a:ext uri="{FF2B5EF4-FFF2-40B4-BE49-F238E27FC236}">
                  <a16:creationId xmlns:a16="http://schemas.microsoft.com/office/drawing/2014/main" id="{D265F85E-2C27-43D8-9609-638FA5FF01ED}"/>
                </a:ext>
              </a:extLst>
            </p:cNvPr>
            <p:cNvSpPr/>
            <p:nvPr/>
          </p:nvSpPr>
          <p:spPr>
            <a:xfrm>
              <a:off x="2215983"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8" name="Freeform: Shape 367">
              <a:extLst>
                <a:ext uri="{FF2B5EF4-FFF2-40B4-BE49-F238E27FC236}">
                  <a16:creationId xmlns:a16="http://schemas.microsoft.com/office/drawing/2014/main" id="{02051009-2A68-4F9B-910A-D84E1565F5D0}"/>
                </a:ext>
              </a:extLst>
            </p:cNvPr>
            <p:cNvSpPr/>
            <p:nvPr/>
          </p:nvSpPr>
          <p:spPr>
            <a:xfrm>
              <a:off x="2314682" y="1782016"/>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43"/>
                    <a:pt x="36952" y="-65"/>
                  </a:cubicBezTo>
                  <a:cubicBezTo>
                    <a:pt x="37083" y="-65"/>
                    <a:pt x="37212" y="-65"/>
                    <a:pt x="37343" y="-65"/>
                  </a:cubicBezTo>
                  <a:cubicBezTo>
                    <a:pt x="57766"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9" name="Freeform: Shape 368">
              <a:extLst>
                <a:ext uri="{FF2B5EF4-FFF2-40B4-BE49-F238E27FC236}">
                  <a16:creationId xmlns:a16="http://schemas.microsoft.com/office/drawing/2014/main" id="{49B1ABD6-0A02-425F-A148-8E36847AB593}"/>
                </a:ext>
              </a:extLst>
            </p:cNvPr>
            <p:cNvSpPr/>
            <p:nvPr/>
          </p:nvSpPr>
          <p:spPr>
            <a:xfrm>
              <a:off x="2413602"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72"/>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0" name="Freeform: Shape 369">
              <a:extLst>
                <a:ext uri="{FF2B5EF4-FFF2-40B4-BE49-F238E27FC236}">
                  <a16:creationId xmlns:a16="http://schemas.microsoft.com/office/drawing/2014/main" id="{427D9991-C000-4D0F-85BE-EDFDD39D44CD}"/>
                </a:ext>
              </a:extLst>
            </p:cNvPr>
            <p:cNvSpPr/>
            <p:nvPr/>
          </p:nvSpPr>
          <p:spPr>
            <a:xfrm>
              <a:off x="2512107" y="1782016"/>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4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1" name="Freeform: Shape 370">
              <a:extLst>
                <a:ext uri="{FF2B5EF4-FFF2-40B4-BE49-F238E27FC236}">
                  <a16:creationId xmlns:a16="http://schemas.microsoft.com/office/drawing/2014/main" id="{7D77A95A-F206-4235-81AC-D8A1658A669A}"/>
                </a:ext>
              </a:extLst>
            </p:cNvPr>
            <p:cNvSpPr/>
            <p:nvPr/>
          </p:nvSpPr>
          <p:spPr>
            <a:xfrm>
              <a:off x="2610914" y="1782015"/>
              <a:ext cx="41970" cy="41970"/>
            </a:xfrm>
            <a:custGeom>
              <a:avLst/>
              <a:gdLst>
                <a:gd name="connsiteX0" fmla="*/ 74323 w 74352"/>
                <a:gd name="connsiteY0" fmla="*/ 36916 h 74352"/>
                <a:gd name="connsiteX1" fmla="*/ 37343 w 74352"/>
                <a:gd name="connsiteY1" fmla="*/ 74288 h 74352"/>
                <a:gd name="connsiteX2" fmla="*/ -28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31" y="57441"/>
                    <a:pt x="57876" y="74170"/>
                    <a:pt x="37343" y="74288"/>
                  </a:cubicBezTo>
                  <a:cubicBezTo>
                    <a:pt x="16812" y="74385"/>
                    <a:pt x="81" y="57832"/>
                    <a:pt x="-28" y="37308"/>
                  </a:cubicBezTo>
                  <a:cubicBezTo>
                    <a:pt x="-136" y="16782"/>
                    <a:pt x="16421" y="44"/>
                    <a:pt x="36952" y="-64"/>
                  </a:cubicBezTo>
                  <a:cubicBezTo>
                    <a:pt x="37018" y="-64"/>
                    <a:pt x="37083" y="-64"/>
                    <a:pt x="37147" y="-64"/>
                  </a:cubicBezTo>
                  <a:cubicBezTo>
                    <a:pt x="57571" y="-172"/>
                    <a:pt x="74214"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2" name="Freeform: Shape 371">
              <a:extLst>
                <a:ext uri="{FF2B5EF4-FFF2-40B4-BE49-F238E27FC236}">
                  <a16:creationId xmlns:a16="http://schemas.microsoft.com/office/drawing/2014/main" id="{7A588940-EEE5-41D2-9B48-825FEF635FC2}"/>
                </a:ext>
              </a:extLst>
            </p:cNvPr>
            <p:cNvSpPr/>
            <p:nvPr/>
          </p:nvSpPr>
          <p:spPr>
            <a:xfrm>
              <a:off x="2709835"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3" name="Freeform: Shape 372">
              <a:extLst>
                <a:ext uri="{FF2B5EF4-FFF2-40B4-BE49-F238E27FC236}">
                  <a16:creationId xmlns:a16="http://schemas.microsoft.com/office/drawing/2014/main" id="{78533E39-0949-4D5F-9ADC-F36E8532D13B}"/>
                </a:ext>
              </a:extLst>
            </p:cNvPr>
            <p:cNvSpPr/>
            <p:nvPr/>
          </p:nvSpPr>
          <p:spPr>
            <a:xfrm>
              <a:off x="2808339" y="1782016"/>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4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4" name="Freeform: Shape 373">
              <a:extLst>
                <a:ext uri="{FF2B5EF4-FFF2-40B4-BE49-F238E27FC236}">
                  <a16:creationId xmlns:a16="http://schemas.microsoft.com/office/drawing/2014/main" id="{A090B31E-F30D-4962-929B-AD893DB12117}"/>
                </a:ext>
              </a:extLst>
            </p:cNvPr>
            <p:cNvSpPr/>
            <p:nvPr/>
          </p:nvSpPr>
          <p:spPr>
            <a:xfrm>
              <a:off x="2907258"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72"/>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5" name="Freeform: Shape 374">
              <a:extLst>
                <a:ext uri="{FF2B5EF4-FFF2-40B4-BE49-F238E27FC236}">
                  <a16:creationId xmlns:a16="http://schemas.microsoft.com/office/drawing/2014/main" id="{02DA5020-E4F1-4990-967D-5AB0DE191712}"/>
                </a:ext>
              </a:extLst>
            </p:cNvPr>
            <p:cNvSpPr/>
            <p:nvPr/>
          </p:nvSpPr>
          <p:spPr>
            <a:xfrm>
              <a:off x="3005761" y="1782016"/>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1" y="57832"/>
                    <a:pt x="-28" y="37307"/>
                  </a:cubicBezTo>
                  <a:cubicBezTo>
                    <a:pt x="-136" y="16782"/>
                    <a:pt x="16427" y="4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6" name="Freeform: Shape 375">
              <a:extLst>
                <a:ext uri="{FF2B5EF4-FFF2-40B4-BE49-F238E27FC236}">
                  <a16:creationId xmlns:a16="http://schemas.microsoft.com/office/drawing/2014/main" id="{110D6B80-2E07-4C23-B7D7-9218B63C6677}"/>
                </a:ext>
              </a:extLst>
            </p:cNvPr>
            <p:cNvSpPr/>
            <p:nvPr/>
          </p:nvSpPr>
          <p:spPr>
            <a:xfrm>
              <a:off x="3104570"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7" name="Freeform: Shape 376">
              <a:extLst>
                <a:ext uri="{FF2B5EF4-FFF2-40B4-BE49-F238E27FC236}">
                  <a16:creationId xmlns:a16="http://schemas.microsoft.com/office/drawing/2014/main" id="{A14E9D23-0776-47AC-A422-F3DB082BD8B8}"/>
                </a:ext>
              </a:extLst>
            </p:cNvPr>
            <p:cNvSpPr/>
            <p:nvPr/>
          </p:nvSpPr>
          <p:spPr>
            <a:xfrm>
              <a:off x="3203491"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8" name="Freeform: Shape 377">
              <a:extLst>
                <a:ext uri="{FF2B5EF4-FFF2-40B4-BE49-F238E27FC236}">
                  <a16:creationId xmlns:a16="http://schemas.microsoft.com/office/drawing/2014/main" id="{05CE4B25-D231-4D51-904E-0DCDB7F12D94}"/>
                </a:ext>
              </a:extLst>
            </p:cNvPr>
            <p:cNvSpPr/>
            <p:nvPr/>
          </p:nvSpPr>
          <p:spPr>
            <a:xfrm>
              <a:off x="3301994"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9" name="Freeform: Shape 378">
              <a:extLst>
                <a:ext uri="{FF2B5EF4-FFF2-40B4-BE49-F238E27FC236}">
                  <a16:creationId xmlns:a16="http://schemas.microsoft.com/office/drawing/2014/main" id="{F32D86AA-E34E-4C8A-829C-933F204733B6}"/>
                </a:ext>
              </a:extLst>
            </p:cNvPr>
            <p:cNvSpPr/>
            <p:nvPr/>
          </p:nvSpPr>
          <p:spPr>
            <a:xfrm>
              <a:off x="3795649"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0" name="Freeform: Shape 379">
              <a:extLst>
                <a:ext uri="{FF2B5EF4-FFF2-40B4-BE49-F238E27FC236}">
                  <a16:creationId xmlns:a16="http://schemas.microsoft.com/office/drawing/2014/main" id="{CC3C5777-3C77-4182-ADCF-3116E5BB89FA}"/>
                </a:ext>
              </a:extLst>
            </p:cNvPr>
            <p:cNvSpPr/>
            <p:nvPr/>
          </p:nvSpPr>
          <p:spPr>
            <a:xfrm>
              <a:off x="3894570"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1" name="Freeform: Shape 380">
              <a:extLst>
                <a:ext uri="{FF2B5EF4-FFF2-40B4-BE49-F238E27FC236}">
                  <a16:creationId xmlns:a16="http://schemas.microsoft.com/office/drawing/2014/main" id="{F41DEC54-0F01-4D8B-ABDF-E8F35F373422}"/>
                </a:ext>
              </a:extLst>
            </p:cNvPr>
            <p:cNvSpPr/>
            <p:nvPr/>
          </p:nvSpPr>
          <p:spPr>
            <a:xfrm>
              <a:off x="3993073" y="1781998"/>
              <a:ext cx="41970" cy="41968"/>
            </a:xfrm>
            <a:custGeom>
              <a:avLst/>
              <a:gdLst>
                <a:gd name="connsiteX0" fmla="*/ 74323 w 74352"/>
                <a:gd name="connsiteY0" fmla="*/ 36934 h 74350"/>
                <a:gd name="connsiteX1" fmla="*/ 37324 w 74352"/>
                <a:gd name="connsiteY1" fmla="*/ 74286 h 74350"/>
                <a:gd name="connsiteX2" fmla="*/ -29 w 74352"/>
                <a:gd name="connsiteY2" fmla="*/ 37286 h 74350"/>
                <a:gd name="connsiteX3" fmla="*/ 36971 w 74352"/>
                <a:gd name="connsiteY3" fmla="*/ -64 h 74350"/>
                <a:gd name="connsiteX4" fmla="*/ 38321 w 74352"/>
                <a:gd name="connsiteY4" fmla="*/ -47 h 74350"/>
                <a:gd name="connsiteX5" fmla="*/ 74323 w 74352"/>
                <a:gd name="connsiteY5" fmla="*/ 36934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34"/>
                  </a:moveTo>
                  <a:cubicBezTo>
                    <a:pt x="74421" y="57459"/>
                    <a:pt x="57849" y="74188"/>
                    <a:pt x="37324" y="74286"/>
                  </a:cubicBezTo>
                  <a:cubicBezTo>
                    <a:pt x="16798" y="74383"/>
                    <a:pt x="69" y="57811"/>
                    <a:pt x="-29" y="37286"/>
                  </a:cubicBezTo>
                  <a:cubicBezTo>
                    <a:pt x="-126" y="16761"/>
                    <a:pt x="16446" y="34"/>
                    <a:pt x="36971" y="-64"/>
                  </a:cubicBezTo>
                  <a:cubicBezTo>
                    <a:pt x="37421" y="-66"/>
                    <a:pt x="37871" y="-60"/>
                    <a:pt x="38321" y="-47"/>
                  </a:cubicBezTo>
                  <a:cubicBezTo>
                    <a:pt x="58357" y="484"/>
                    <a:pt x="74323" y="16878"/>
                    <a:pt x="74323" y="3693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2" name="Freeform: Shape 381">
              <a:extLst>
                <a:ext uri="{FF2B5EF4-FFF2-40B4-BE49-F238E27FC236}">
                  <a16:creationId xmlns:a16="http://schemas.microsoft.com/office/drawing/2014/main" id="{C0766950-4CE2-4D59-96A8-C7D1115962FC}"/>
                </a:ext>
              </a:extLst>
            </p:cNvPr>
            <p:cNvSpPr/>
            <p:nvPr/>
          </p:nvSpPr>
          <p:spPr>
            <a:xfrm>
              <a:off x="4091993"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37147 w 73960"/>
                <a:gd name="connsiteY4" fmla="*/ -65 h 73960"/>
                <a:gd name="connsiteX5" fmla="*/ 73931 w 73960"/>
                <a:gd name="connsiteY5" fmla="*/ 36720 h 73960"/>
                <a:gd name="connsiteX6" fmla="*/ 73931 w 73960"/>
                <a:gd name="connsiteY6"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37010" y="-65"/>
                    <a:pt x="37088" y="-65"/>
                    <a:pt x="37147" y="-65"/>
                  </a:cubicBezTo>
                  <a:cubicBezTo>
                    <a:pt x="57456" y="-65"/>
                    <a:pt x="73931" y="16410"/>
                    <a:pt x="73931" y="36720"/>
                  </a:cubicBezTo>
                  <a:cubicBezTo>
                    <a:pt x="73931" y="36779"/>
                    <a:pt x="73931" y="3685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3" name="Freeform: Shape 382">
              <a:extLst>
                <a:ext uri="{FF2B5EF4-FFF2-40B4-BE49-F238E27FC236}">
                  <a16:creationId xmlns:a16="http://schemas.microsoft.com/office/drawing/2014/main" id="{AC6786F2-E3D4-4632-BDE2-BC3331029637}"/>
                </a:ext>
              </a:extLst>
            </p:cNvPr>
            <p:cNvSpPr/>
            <p:nvPr/>
          </p:nvSpPr>
          <p:spPr>
            <a:xfrm>
              <a:off x="5474040" y="17820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4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4" name="Freeform: Shape 383">
              <a:extLst>
                <a:ext uri="{FF2B5EF4-FFF2-40B4-BE49-F238E27FC236}">
                  <a16:creationId xmlns:a16="http://schemas.microsoft.com/office/drawing/2014/main" id="{079A841D-E2D8-4F9E-BED2-9ABD7FAB6C59}"/>
                </a:ext>
              </a:extLst>
            </p:cNvPr>
            <p:cNvSpPr/>
            <p:nvPr/>
          </p:nvSpPr>
          <p:spPr>
            <a:xfrm>
              <a:off x="5572961" y="1781930"/>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72"/>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5" name="Freeform: Shape 384">
              <a:extLst>
                <a:ext uri="{FF2B5EF4-FFF2-40B4-BE49-F238E27FC236}">
                  <a16:creationId xmlns:a16="http://schemas.microsoft.com/office/drawing/2014/main" id="{43534D2D-0D47-466E-BDBE-B24A8DA44F76}"/>
                </a:ext>
              </a:extLst>
            </p:cNvPr>
            <p:cNvSpPr/>
            <p:nvPr/>
          </p:nvSpPr>
          <p:spPr>
            <a:xfrm>
              <a:off x="5967697" y="17820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4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6" name="Freeform: Shape 385">
              <a:extLst>
                <a:ext uri="{FF2B5EF4-FFF2-40B4-BE49-F238E27FC236}">
                  <a16:creationId xmlns:a16="http://schemas.microsoft.com/office/drawing/2014/main" id="{F943F2CB-0DB5-4FC2-B99D-1EB14FC9DAC4}"/>
                </a:ext>
              </a:extLst>
            </p:cNvPr>
            <p:cNvSpPr/>
            <p:nvPr/>
          </p:nvSpPr>
          <p:spPr>
            <a:xfrm>
              <a:off x="6066617" y="178193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7" name="Freeform: Shape 386">
              <a:extLst>
                <a:ext uri="{FF2B5EF4-FFF2-40B4-BE49-F238E27FC236}">
                  <a16:creationId xmlns:a16="http://schemas.microsoft.com/office/drawing/2014/main" id="{CF3F9069-4E17-40D6-93F6-D689D063CEEC}"/>
                </a:ext>
              </a:extLst>
            </p:cNvPr>
            <p:cNvSpPr/>
            <p:nvPr/>
          </p:nvSpPr>
          <p:spPr>
            <a:xfrm>
              <a:off x="6263929"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1"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8" name="Freeform: Shape 387">
              <a:extLst>
                <a:ext uri="{FF2B5EF4-FFF2-40B4-BE49-F238E27FC236}">
                  <a16:creationId xmlns:a16="http://schemas.microsoft.com/office/drawing/2014/main" id="{2C9AEB60-3523-45FE-A75B-45D43FC70DB7}"/>
                </a:ext>
              </a:extLst>
            </p:cNvPr>
            <p:cNvSpPr/>
            <p:nvPr/>
          </p:nvSpPr>
          <p:spPr>
            <a:xfrm>
              <a:off x="6362850"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9" name="Freeform: Shape 388">
              <a:extLst>
                <a:ext uri="{FF2B5EF4-FFF2-40B4-BE49-F238E27FC236}">
                  <a16:creationId xmlns:a16="http://schemas.microsoft.com/office/drawing/2014/main" id="{B7F6D3DD-D317-40E7-BAC4-8C4FC1B05DC5}"/>
                </a:ext>
              </a:extLst>
            </p:cNvPr>
            <p:cNvSpPr/>
            <p:nvPr/>
          </p:nvSpPr>
          <p:spPr>
            <a:xfrm>
              <a:off x="6461548" y="178201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4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0" name="Freeform: Shape 389">
              <a:extLst>
                <a:ext uri="{FF2B5EF4-FFF2-40B4-BE49-F238E27FC236}">
                  <a16:creationId xmlns:a16="http://schemas.microsoft.com/office/drawing/2014/main" id="{247ED8F3-BBF5-4228-BBA1-B41B86238A69}"/>
                </a:ext>
              </a:extLst>
            </p:cNvPr>
            <p:cNvSpPr/>
            <p:nvPr/>
          </p:nvSpPr>
          <p:spPr>
            <a:xfrm>
              <a:off x="6559686"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1" name="Freeform: Shape 390">
              <a:extLst>
                <a:ext uri="{FF2B5EF4-FFF2-40B4-BE49-F238E27FC236}">
                  <a16:creationId xmlns:a16="http://schemas.microsoft.com/office/drawing/2014/main" id="{FC528703-BC71-4203-A6C3-FD445012E9E0}"/>
                </a:ext>
              </a:extLst>
            </p:cNvPr>
            <p:cNvSpPr/>
            <p:nvPr/>
          </p:nvSpPr>
          <p:spPr>
            <a:xfrm>
              <a:off x="6659082" y="178193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2" name="Freeform: Shape 391">
              <a:extLst>
                <a:ext uri="{FF2B5EF4-FFF2-40B4-BE49-F238E27FC236}">
                  <a16:creationId xmlns:a16="http://schemas.microsoft.com/office/drawing/2014/main" id="{95324714-4F21-491E-BECD-7311144FFDF4}"/>
                </a:ext>
              </a:extLst>
            </p:cNvPr>
            <p:cNvSpPr/>
            <p:nvPr/>
          </p:nvSpPr>
          <p:spPr>
            <a:xfrm>
              <a:off x="6757585" y="1782015"/>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8" y="-64"/>
                  </a:cubicBezTo>
                  <a:cubicBezTo>
                    <a:pt x="57574" y="-172"/>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3" name="Freeform: Shape 392">
              <a:extLst>
                <a:ext uri="{FF2B5EF4-FFF2-40B4-BE49-F238E27FC236}">
                  <a16:creationId xmlns:a16="http://schemas.microsoft.com/office/drawing/2014/main" id="{E9AE8545-7377-4FC3-AACC-18332550E303}"/>
                </a:ext>
              </a:extLst>
            </p:cNvPr>
            <p:cNvSpPr/>
            <p:nvPr/>
          </p:nvSpPr>
          <p:spPr>
            <a:xfrm>
              <a:off x="6856506"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4" name="Freeform: Shape 393">
              <a:extLst>
                <a:ext uri="{FF2B5EF4-FFF2-40B4-BE49-F238E27FC236}">
                  <a16:creationId xmlns:a16="http://schemas.microsoft.com/office/drawing/2014/main" id="{CFE7EE79-33CE-4ADC-B818-8C4A222B9366}"/>
                </a:ext>
              </a:extLst>
            </p:cNvPr>
            <p:cNvSpPr/>
            <p:nvPr/>
          </p:nvSpPr>
          <p:spPr>
            <a:xfrm>
              <a:off x="6955009" y="178201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4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5" name="Freeform: Shape 394">
              <a:extLst>
                <a:ext uri="{FF2B5EF4-FFF2-40B4-BE49-F238E27FC236}">
                  <a16:creationId xmlns:a16="http://schemas.microsoft.com/office/drawing/2014/main" id="{B63C883F-9847-4FB6-82B1-2006C38C333C}"/>
                </a:ext>
              </a:extLst>
            </p:cNvPr>
            <p:cNvSpPr/>
            <p:nvPr/>
          </p:nvSpPr>
          <p:spPr>
            <a:xfrm>
              <a:off x="7053929"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6" name="Freeform: Shape 395">
              <a:extLst>
                <a:ext uri="{FF2B5EF4-FFF2-40B4-BE49-F238E27FC236}">
                  <a16:creationId xmlns:a16="http://schemas.microsoft.com/office/drawing/2014/main" id="{09224CC9-D1FF-4FFE-8CBC-9A0AB9FFD356}"/>
                </a:ext>
              </a:extLst>
            </p:cNvPr>
            <p:cNvSpPr/>
            <p:nvPr/>
          </p:nvSpPr>
          <p:spPr>
            <a:xfrm>
              <a:off x="7152432" y="17820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4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7" name="Freeform: Shape 396">
              <a:extLst>
                <a:ext uri="{FF2B5EF4-FFF2-40B4-BE49-F238E27FC236}">
                  <a16:creationId xmlns:a16="http://schemas.microsoft.com/office/drawing/2014/main" id="{A3C8B8F3-A4CC-441E-9947-6B6B3F97BAA1}"/>
                </a:ext>
              </a:extLst>
            </p:cNvPr>
            <p:cNvSpPr/>
            <p:nvPr/>
          </p:nvSpPr>
          <p:spPr>
            <a:xfrm>
              <a:off x="7251241"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8" name="Freeform: Shape 397">
              <a:extLst>
                <a:ext uri="{FF2B5EF4-FFF2-40B4-BE49-F238E27FC236}">
                  <a16:creationId xmlns:a16="http://schemas.microsoft.com/office/drawing/2014/main" id="{ACE6D971-8B75-4226-B6A1-7DC7B018599F}"/>
                </a:ext>
              </a:extLst>
            </p:cNvPr>
            <p:cNvSpPr/>
            <p:nvPr/>
          </p:nvSpPr>
          <p:spPr>
            <a:xfrm>
              <a:off x="7350162" y="178193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9" name="Freeform: Shape 398">
              <a:extLst>
                <a:ext uri="{FF2B5EF4-FFF2-40B4-BE49-F238E27FC236}">
                  <a16:creationId xmlns:a16="http://schemas.microsoft.com/office/drawing/2014/main" id="{515008E7-A197-4F0F-8828-0A53E8D46E12}"/>
                </a:ext>
              </a:extLst>
            </p:cNvPr>
            <p:cNvSpPr/>
            <p:nvPr/>
          </p:nvSpPr>
          <p:spPr>
            <a:xfrm>
              <a:off x="7448664" y="178201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4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0" name="Freeform: Shape 399">
              <a:extLst>
                <a:ext uri="{FF2B5EF4-FFF2-40B4-BE49-F238E27FC236}">
                  <a16:creationId xmlns:a16="http://schemas.microsoft.com/office/drawing/2014/main" id="{4835BDCD-642F-454A-8480-85B767243054}"/>
                </a:ext>
              </a:extLst>
            </p:cNvPr>
            <p:cNvSpPr/>
            <p:nvPr/>
          </p:nvSpPr>
          <p:spPr>
            <a:xfrm>
              <a:off x="7547585" y="178193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1" name="Freeform: Shape 400">
              <a:extLst>
                <a:ext uri="{FF2B5EF4-FFF2-40B4-BE49-F238E27FC236}">
                  <a16:creationId xmlns:a16="http://schemas.microsoft.com/office/drawing/2014/main" id="{86D83662-7DC2-4814-A264-A712A45CE95E}"/>
                </a:ext>
              </a:extLst>
            </p:cNvPr>
            <p:cNvSpPr/>
            <p:nvPr/>
          </p:nvSpPr>
          <p:spPr>
            <a:xfrm>
              <a:off x="7646087" y="178201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4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2" name="Freeform: Shape 401">
              <a:extLst>
                <a:ext uri="{FF2B5EF4-FFF2-40B4-BE49-F238E27FC236}">
                  <a16:creationId xmlns:a16="http://schemas.microsoft.com/office/drawing/2014/main" id="{8EDB4A0E-5D9B-4340-9DE0-91375088B6AD}"/>
                </a:ext>
              </a:extLst>
            </p:cNvPr>
            <p:cNvSpPr/>
            <p:nvPr/>
          </p:nvSpPr>
          <p:spPr>
            <a:xfrm>
              <a:off x="7744897"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1"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3" name="Freeform: Shape 402">
              <a:extLst>
                <a:ext uri="{FF2B5EF4-FFF2-40B4-BE49-F238E27FC236}">
                  <a16:creationId xmlns:a16="http://schemas.microsoft.com/office/drawing/2014/main" id="{C75D6ACD-9395-488C-880D-2BDB046EFA58}"/>
                </a:ext>
              </a:extLst>
            </p:cNvPr>
            <p:cNvSpPr/>
            <p:nvPr/>
          </p:nvSpPr>
          <p:spPr>
            <a:xfrm>
              <a:off x="7843818"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4" name="Freeform: Shape 403">
              <a:extLst>
                <a:ext uri="{FF2B5EF4-FFF2-40B4-BE49-F238E27FC236}">
                  <a16:creationId xmlns:a16="http://schemas.microsoft.com/office/drawing/2014/main" id="{CC3ADE0F-2733-4331-B49F-A5A5D8D9500C}"/>
                </a:ext>
              </a:extLst>
            </p:cNvPr>
            <p:cNvSpPr/>
            <p:nvPr/>
          </p:nvSpPr>
          <p:spPr>
            <a:xfrm>
              <a:off x="7942320"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1"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5" name="Freeform: Shape 404">
              <a:extLst>
                <a:ext uri="{FF2B5EF4-FFF2-40B4-BE49-F238E27FC236}">
                  <a16:creationId xmlns:a16="http://schemas.microsoft.com/office/drawing/2014/main" id="{891382D4-FBFB-4A08-BB9B-6EF1D98604C9}"/>
                </a:ext>
              </a:extLst>
            </p:cNvPr>
            <p:cNvSpPr/>
            <p:nvPr/>
          </p:nvSpPr>
          <p:spPr>
            <a:xfrm>
              <a:off x="8041241"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6" name="Freeform: Shape 405">
              <a:extLst>
                <a:ext uri="{FF2B5EF4-FFF2-40B4-BE49-F238E27FC236}">
                  <a16:creationId xmlns:a16="http://schemas.microsoft.com/office/drawing/2014/main" id="{726066F7-EEBE-4246-B0F9-C4EA03D4C777}"/>
                </a:ext>
              </a:extLst>
            </p:cNvPr>
            <p:cNvSpPr/>
            <p:nvPr/>
          </p:nvSpPr>
          <p:spPr>
            <a:xfrm>
              <a:off x="8139744" y="17820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4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7" name="Freeform: Shape 406">
              <a:extLst>
                <a:ext uri="{FF2B5EF4-FFF2-40B4-BE49-F238E27FC236}">
                  <a16:creationId xmlns:a16="http://schemas.microsoft.com/office/drawing/2014/main" id="{D7D60713-B742-45CE-B5D9-4B9984D90F6B}"/>
                </a:ext>
              </a:extLst>
            </p:cNvPr>
            <p:cNvSpPr/>
            <p:nvPr/>
          </p:nvSpPr>
          <p:spPr>
            <a:xfrm>
              <a:off x="8238553" y="1782015"/>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8" y="-64"/>
                  </a:cubicBezTo>
                  <a:cubicBezTo>
                    <a:pt x="57574" y="-172"/>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8" name="Freeform: Shape 407">
              <a:extLst>
                <a:ext uri="{FF2B5EF4-FFF2-40B4-BE49-F238E27FC236}">
                  <a16:creationId xmlns:a16="http://schemas.microsoft.com/office/drawing/2014/main" id="{A6899255-16A0-465E-B957-4E549FE30AD8}"/>
                </a:ext>
              </a:extLst>
            </p:cNvPr>
            <p:cNvSpPr/>
            <p:nvPr/>
          </p:nvSpPr>
          <p:spPr>
            <a:xfrm>
              <a:off x="8337473" y="1781928"/>
              <a:ext cx="41748" cy="41750"/>
            </a:xfrm>
            <a:custGeom>
              <a:avLst/>
              <a:gdLst>
                <a:gd name="connsiteX0" fmla="*/ 73931 w 73960"/>
                <a:gd name="connsiteY0" fmla="*/ 36919 h 73964"/>
                <a:gd name="connsiteX1" fmla="*/ 36952 w 73960"/>
                <a:gd name="connsiteY1" fmla="*/ 73900 h 73964"/>
                <a:gd name="connsiteX2" fmla="*/ -29 w 73960"/>
                <a:gd name="connsiteY2" fmla="*/ 36919 h 73964"/>
                <a:gd name="connsiteX3" fmla="*/ 36952 w 73960"/>
                <a:gd name="connsiteY3" fmla="*/ -65 h 73964"/>
                <a:gd name="connsiteX4" fmla="*/ 37538 w 73960"/>
                <a:gd name="connsiteY4" fmla="*/ -61 h 73964"/>
                <a:gd name="connsiteX5" fmla="*/ 73931 w 73960"/>
                <a:gd name="connsiteY5" fmla="*/ 3691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4">
                  <a:moveTo>
                    <a:pt x="73931" y="36919"/>
                  </a:moveTo>
                  <a:cubicBezTo>
                    <a:pt x="73931" y="57347"/>
                    <a:pt x="57379" y="73900"/>
                    <a:pt x="36952" y="73900"/>
                  </a:cubicBezTo>
                  <a:cubicBezTo>
                    <a:pt x="16524" y="73900"/>
                    <a:pt x="-29" y="57327"/>
                    <a:pt x="-29" y="36919"/>
                  </a:cubicBezTo>
                  <a:cubicBezTo>
                    <a:pt x="-29" y="16492"/>
                    <a:pt x="16524" y="-68"/>
                    <a:pt x="36952" y="-65"/>
                  </a:cubicBezTo>
                  <a:cubicBezTo>
                    <a:pt x="37147" y="-65"/>
                    <a:pt x="37343" y="-65"/>
                    <a:pt x="37538" y="-61"/>
                  </a:cubicBezTo>
                  <a:cubicBezTo>
                    <a:pt x="57731" y="260"/>
                    <a:pt x="73931" y="16727"/>
                    <a:pt x="73931" y="3691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9" name="Freeform: Shape 408">
              <a:extLst>
                <a:ext uri="{FF2B5EF4-FFF2-40B4-BE49-F238E27FC236}">
                  <a16:creationId xmlns:a16="http://schemas.microsoft.com/office/drawing/2014/main" id="{17567CE0-B5F6-4968-9353-334A4A648DF6}"/>
                </a:ext>
              </a:extLst>
            </p:cNvPr>
            <p:cNvSpPr/>
            <p:nvPr/>
          </p:nvSpPr>
          <p:spPr>
            <a:xfrm>
              <a:off x="8435976" y="1782015"/>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8" y="-64"/>
                  </a:cubicBezTo>
                  <a:cubicBezTo>
                    <a:pt x="57574" y="-172"/>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0" name="Freeform: Shape 409">
              <a:extLst>
                <a:ext uri="{FF2B5EF4-FFF2-40B4-BE49-F238E27FC236}">
                  <a16:creationId xmlns:a16="http://schemas.microsoft.com/office/drawing/2014/main" id="{F9601F7E-F2B5-4002-BC8B-A3AB1DA44CFD}"/>
                </a:ext>
              </a:extLst>
            </p:cNvPr>
            <p:cNvSpPr/>
            <p:nvPr/>
          </p:nvSpPr>
          <p:spPr>
            <a:xfrm>
              <a:off x="8535875"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1" name="Freeform: Shape 410">
              <a:extLst>
                <a:ext uri="{FF2B5EF4-FFF2-40B4-BE49-F238E27FC236}">
                  <a16:creationId xmlns:a16="http://schemas.microsoft.com/office/drawing/2014/main" id="{49DB5D29-8E80-41CD-B19E-C79B5EDB9653}"/>
                </a:ext>
              </a:extLst>
            </p:cNvPr>
            <p:cNvSpPr/>
            <p:nvPr/>
          </p:nvSpPr>
          <p:spPr>
            <a:xfrm>
              <a:off x="8633400" y="178201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4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2" name="Freeform: Shape 411">
              <a:extLst>
                <a:ext uri="{FF2B5EF4-FFF2-40B4-BE49-F238E27FC236}">
                  <a16:creationId xmlns:a16="http://schemas.microsoft.com/office/drawing/2014/main" id="{1E51D77A-D18E-4477-B52B-EB1731541526}"/>
                </a:ext>
              </a:extLst>
            </p:cNvPr>
            <p:cNvSpPr/>
            <p:nvPr/>
          </p:nvSpPr>
          <p:spPr>
            <a:xfrm>
              <a:off x="8731537"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3" name="Freeform: Shape 412">
              <a:extLst>
                <a:ext uri="{FF2B5EF4-FFF2-40B4-BE49-F238E27FC236}">
                  <a16:creationId xmlns:a16="http://schemas.microsoft.com/office/drawing/2014/main" id="{F0DFFBF2-19F5-4B05-B9A3-26AE3480E71C}"/>
                </a:ext>
              </a:extLst>
            </p:cNvPr>
            <p:cNvSpPr/>
            <p:nvPr/>
          </p:nvSpPr>
          <p:spPr>
            <a:xfrm>
              <a:off x="8831129" y="178193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4" name="Freeform: Shape 413">
              <a:extLst>
                <a:ext uri="{FF2B5EF4-FFF2-40B4-BE49-F238E27FC236}">
                  <a16:creationId xmlns:a16="http://schemas.microsoft.com/office/drawing/2014/main" id="{65199DCA-592B-4C0D-A1D4-66EC5189E691}"/>
                </a:ext>
              </a:extLst>
            </p:cNvPr>
            <p:cNvSpPr/>
            <p:nvPr/>
          </p:nvSpPr>
          <p:spPr>
            <a:xfrm>
              <a:off x="8929632" y="1782015"/>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7" y="-64"/>
                  </a:cubicBezTo>
                  <a:cubicBezTo>
                    <a:pt x="57574" y="-172"/>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5" name="Freeform: Shape 414">
              <a:extLst>
                <a:ext uri="{FF2B5EF4-FFF2-40B4-BE49-F238E27FC236}">
                  <a16:creationId xmlns:a16="http://schemas.microsoft.com/office/drawing/2014/main" id="{4D2639C8-10E9-4B7B-AC0E-C82E7A042603}"/>
                </a:ext>
              </a:extLst>
            </p:cNvPr>
            <p:cNvSpPr/>
            <p:nvPr/>
          </p:nvSpPr>
          <p:spPr>
            <a:xfrm>
              <a:off x="9028553" y="178193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6" name="Freeform: Shape 415">
              <a:extLst>
                <a:ext uri="{FF2B5EF4-FFF2-40B4-BE49-F238E27FC236}">
                  <a16:creationId xmlns:a16="http://schemas.microsoft.com/office/drawing/2014/main" id="{135D2A3E-6D73-4A64-8E68-8C38ECBE8A03}"/>
                </a:ext>
              </a:extLst>
            </p:cNvPr>
            <p:cNvSpPr/>
            <p:nvPr/>
          </p:nvSpPr>
          <p:spPr>
            <a:xfrm>
              <a:off x="9127055" y="178201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4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7" name="Freeform: Shape 416">
              <a:extLst>
                <a:ext uri="{FF2B5EF4-FFF2-40B4-BE49-F238E27FC236}">
                  <a16:creationId xmlns:a16="http://schemas.microsoft.com/office/drawing/2014/main" id="{9FE43E8C-A494-4543-B098-BF318A90507C}"/>
                </a:ext>
              </a:extLst>
            </p:cNvPr>
            <p:cNvSpPr/>
            <p:nvPr/>
          </p:nvSpPr>
          <p:spPr>
            <a:xfrm>
              <a:off x="9620711" y="17820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4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8" name="Freeform: Shape 417">
              <a:extLst>
                <a:ext uri="{FF2B5EF4-FFF2-40B4-BE49-F238E27FC236}">
                  <a16:creationId xmlns:a16="http://schemas.microsoft.com/office/drawing/2014/main" id="{105D2000-F7B6-4FEE-B4BB-5D3ABD386781}"/>
                </a:ext>
              </a:extLst>
            </p:cNvPr>
            <p:cNvSpPr/>
            <p:nvPr/>
          </p:nvSpPr>
          <p:spPr>
            <a:xfrm>
              <a:off x="9719632"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9" name="Freeform: Shape 418">
              <a:extLst>
                <a:ext uri="{FF2B5EF4-FFF2-40B4-BE49-F238E27FC236}">
                  <a16:creationId xmlns:a16="http://schemas.microsoft.com/office/drawing/2014/main" id="{AB82F83A-F0BE-4B3A-A615-3FA1DFBB242E}"/>
                </a:ext>
              </a:extLst>
            </p:cNvPr>
            <p:cNvSpPr/>
            <p:nvPr/>
          </p:nvSpPr>
          <p:spPr>
            <a:xfrm>
              <a:off x="2215984" y="1880544"/>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3994"/>
                    <a:pt x="36754" y="73896"/>
                  </a:cubicBezTo>
                  <a:cubicBezTo>
                    <a:pt x="16331" y="73778"/>
                    <a:pt x="-138" y="57147"/>
                    <a:pt x="-28" y="36720"/>
                  </a:cubicBezTo>
                  <a:cubicBezTo>
                    <a:pt x="79" y="16371"/>
                    <a:pt x="16603" y="-65"/>
                    <a:pt x="36950" y="-65"/>
                  </a:cubicBezTo>
                  <a:cubicBezTo>
                    <a:pt x="57373" y="-65"/>
                    <a:pt x="73930" y="16488"/>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0" name="Freeform: Shape 419">
              <a:extLst>
                <a:ext uri="{FF2B5EF4-FFF2-40B4-BE49-F238E27FC236}">
                  <a16:creationId xmlns:a16="http://schemas.microsoft.com/office/drawing/2014/main" id="{07BFAAB7-9B45-4675-B9B0-E58F0BA51606}"/>
                </a:ext>
              </a:extLst>
            </p:cNvPr>
            <p:cNvSpPr/>
            <p:nvPr/>
          </p:nvSpPr>
          <p:spPr>
            <a:xfrm>
              <a:off x="2314682"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6"/>
                    <a:pt x="16616" y="-65"/>
                    <a:pt x="37147" y="-65"/>
                  </a:cubicBezTo>
                  <a:cubicBezTo>
                    <a:pt x="37213" y="-65"/>
                    <a:pt x="37278" y="-65"/>
                    <a:pt x="37342" y="-65"/>
                  </a:cubicBezTo>
                  <a:cubicBezTo>
                    <a:pt x="57766"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1" name="Freeform: Shape 420">
              <a:extLst>
                <a:ext uri="{FF2B5EF4-FFF2-40B4-BE49-F238E27FC236}">
                  <a16:creationId xmlns:a16="http://schemas.microsoft.com/office/drawing/2014/main" id="{A86E07CE-772B-40C2-B3E1-8C0F4DA6B34E}"/>
                </a:ext>
              </a:extLst>
            </p:cNvPr>
            <p:cNvSpPr/>
            <p:nvPr/>
          </p:nvSpPr>
          <p:spPr>
            <a:xfrm>
              <a:off x="2413603" y="1880544"/>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3994"/>
                    <a:pt x="36754" y="73896"/>
                  </a:cubicBezTo>
                  <a:cubicBezTo>
                    <a:pt x="16331" y="73778"/>
                    <a:pt x="-138" y="57147"/>
                    <a:pt x="-28" y="36720"/>
                  </a:cubicBezTo>
                  <a:cubicBezTo>
                    <a:pt x="79" y="16371"/>
                    <a:pt x="16603" y="-65"/>
                    <a:pt x="36950" y="-65"/>
                  </a:cubicBezTo>
                  <a:cubicBezTo>
                    <a:pt x="57373" y="-65"/>
                    <a:pt x="73930" y="16488"/>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2" name="Freeform: Shape 421">
              <a:extLst>
                <a:ext uri="{FF2B5EF4-FFF2-40B4-BE49-F238E27FC236}">
                  <a16:creationId xmlns:a16="http://schemas.microsoft.com/office/drawing/2014/main" id="{0CF10292-780A-41F0-B92E-CBBB9ECD0137}"/>
                </a:ext>
              </a:extLst>
            </p:cNvPr>
            <p:cNvSpPr/>
            <p:nvPr/>
          </p:nvSpPr>
          <p:spPr>
            <a:xfrm>
              <a:off x="2512412"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3" name="Freeform: Shape 422">
              <a:extLst>
                <a:ext uri="{FF2B5EF4-FFF2-40B4-BE49-F238E27FC236}">
                  <a16:creationId xmlns:a16="http://schemas.microsoft.com/office/drawing/2014/main" id="{B89DCB12-5784-4C99-B2F6-E0371FAEE89F}"/>
                </a:ext>
              </a:extLst>
            </p:cNvPr>
            <p:cNvSpPr/>
            <p:nvPr/>
          </p:nvSpPr>
          <p:spPr>
            <a:xfrm>
              <a:off x="2610915"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8" y="74287"/>
                    <a:pt x="37147" y="74287"/>
                  </a:cubicBezTo>
                  <a:cubicBezTo>
                    <a:pt x="16616" y="74287"/>
                    <a:pt x="-29" y="57636"/>
                    <a:pt x="-29" y="37111"/>
                  </a:cubicBezTo>
                  <a:cubicBezTo>
                    <a:pt x="-29" y="16586"/>
                    <a:pt x="16616" y="-65"/>
                    <a:pt x="37147" y="-65"/>
                  </a:cubicBezTo>
                  <a:cubicBezTo>
                    <a:pt x="57678"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4" name="Freeform: Shape 423">
              <a:extLst>
                <a:ext uri="{FF2B5EF4-FFF2-40B4-BE49-F238E27FC236}">
                  <a16:creationId xmlns:a16="http://schemas.microsoft.com/office/drawing/2014/main" id="{3A07FDF7-DC52-489D-9C26-242DEAFB04BA}"/>
                </a:ext>
              </a:extLst>
            </p:cNvPr>
            <p:cNvSpPr/>
            <p:nvPr/>
          </p:nvSpPr>
          <p:spPr>
            <a:xfrm>
              <a:off x="2709835"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5" name="Freeform: Shape 424">
              <a:extLst>
                <a:ext uri="{FF2B5EF4-FFF2-40B4-BE49-F238E27FC236}">
                  <a16:creationId xmlns:a16="http://schemas.microsoft.com/office/drawing/2014/main" id="{D63E6AA5-42E2-4F7C-85C4-C65EA8DEE02E}"/>
                </a:ext>
              </a:extLst>
            </p:cNvPr>
            <p:cNvSpPr/>
            <p:nvPr/>
          </p:nvSpPr>
          <p:spPr>
            <a:xfrm>
              <a:off x="2808338"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6"/>
                    <a:pt x="16616" y="-65"/>
                    <a:pt x="37147" y="-65"/>
                  </a:cubicBezTo>
                  <a:cubicBezTo>
                    <a:pt x="37213" y="-65"/>
                    <a:pt x="37278" y="-65"/>
                    <a:pt x="37343" y="-65"/>
                  </a:cubicBezTo>
                  <a:cubicBezTo>
                    <a:pt x="57766"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6" name="Freeform: Shape 425">
              <a:extLst>
                <a:ext uri="{FF2B5EF4-FFF2-40B4-BE49-F238E27FC236}">
                  <a16:creationId xmlns:a16="http://schemas.microsoft.com/office/drawing/2014/main" id="{07D0ADE2-2804-48B0-AAEB-9F567C371D6D}"/>
                </a:ext>
              </a:extLst>
            </p:cNvPr>
            <p:cNvSpPr/>
            <p:nvPr/>
          </p:nvSpPr>
          <p:spPr>
            <a:xfrm>
              <a:off x="2907259" y="1880544"/>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3994"/>
                    <a:pt x="36754" y="73896"/>
                  </a:cubicBezTo>
                  <a:cubicBezTo>
                    <a:pt x="16331" y="73778"/>
                    <a:pt x="-138" y="57147"/>
                    <a:pt x="-28" y="36720"/>
                  </a:cubicBezTo>
                  <a:cubicBezTo>
                    <a:pt x="79" y="16371"/>
                    <a:pt x="16603" y="-65"/>
                    <a:pt x="36950" y="-65"/>
                  </a:cubicBezTo>
                  <a:cubicBezTo>
                    <a:pt x="57373" y="-65"/>
                    <a:pt x="73930" y="16488"/>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7" name="Freeform: Shape 426">
              <a:extLst>
                <a:ext uri="{FF2B5EF4-FFF2-40B4-BE49-F238E27FC236}">
                  <a16:creationId xmlns:a16="http://schemas.microsoft.com/office/drawing/2014/main" id="{02D12DD9-9658-4810-864C-E0423DBE056C}"/>
                </a:ext>
              </a:extLst>
            </p:cNvPr>
            <p:cNvSpPr/>
            <p:nvPr/>
          </p:nvSpPr>
          <p:spPr>
            <a:xfrm>
              <a:off x="3006068"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8" name="Freeform: Shape 427">
              <a:extLst>
                <a:ext uri="{FF2B5EF4-FFF2-40B4-BE49-F238E27FC236}">
                  <a16:creationId xmlns:a16="http://schemas.microsoft.com/office/drawing/2014/main" id="{163F2A99-1D6B-40B5-AE1A-6F70A5D02B55}"/>
                </a:ext>
              </a:extLst>
            </p:cNvPr>
            <p:cNvSpPr/>
            <p:nvPr/>
          </p:nvSpPr>
          <p:spPr>
            <a:xfrm>
              <a:off x="3104571"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9" name="Freeform: Shape 428">
              <a:extLst>
                <a:ext uri="{FF2B5EF4-FFF2-40B4-BE49-F238E27FC236}">
                  <a16:creationId xmlns:a16="http://schemas.microsoft.com/office/drawing/2014/main" id="{5CB9294A-3A4E-4130-909D-C127BF0BC54D}"/>
                </a:ext>
              </a:extLst>
            </p:cNvPr>
            <p:cNvSpPr/>
            <p:nvPr/>
          </p:nvSpPr>
          <p:spPr>
            <a:xfrm>
              <a:off x="3203491"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0" name="Freeform: Shape 429">
              <a:extLst>
                <a:ext uri="{FF2B5EF4-FFF2-40B4-BE49-F238E27FC236}">
                  <a16:creationId xmlns:a16="http://schemas.microsoft.com/office/drawing/2014/main" id="{C9CB4CD8-1787-48A5-9A1B-84F1A9E1C83D}"/>
                </a:ext>
              </a:extLst>
            </p:cNvPr>
            <p:cNvSpPr/>
            <p:nvPr/>
          </p:nvSpPr>
          <p:spPr>
            <a:xfrm>
              <a:off x="3301994"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1" name="Freeform: Shape 430">
              <a:extLst>
                <a:ext uri="{FF2B5EF4-FFF2-40B4-BE49-F238E27FC236}">
                  <a16:creationId xmlns:a16="http://schemas.microsoft.com/office/drawing/2014/main" id="{D9813EA4-EEEA-4167-949D-FFD913BC98ED}"/>
                </a:ext>
              </a:extLst>
            </p:cNvPr>
            <p:cNvSpPr/>
            <p:nvPr/>
          </p:nvSpPr>
          <p:spPr>
            <a:xfrm>
              <a:off x="3400914"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2" name="Freeform: Shape 431">
              <a:extLst>
                <a:ext uri="{FF2B5EF4-FFF2-40B4-BE49-F238E27FC236}">
                  <a16:creationId xmlns:a16="http://schemas.microsoft.com/office/drawing/2014/main" id="{02A57D7A-FCB2-4378-BED4-B5B62CA53DB1}"/>
                </a:ext>
              </a:extLst>
            </p:cNvPr>
            <p:cNvSpPr/>
            <p:nvPr/>
          </p:nvSpPr>
          <p:spPr>
            <a:xfrm>
              <a:off x="3499724"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3" name="Freeform: Shape 432">
              <a:extLst>
                <a:ext uri="{FF2B5EF4-FFF2-40B4-BE49-F238E27FC236}">
                  <a16:creationId xmlns:a16="http://schemas.microsoft.com/office/drawing/2014/main" id="{648FE95A-671E-4B34-AE39-34A31A67443C}"/>
                </a:ext>
              </a:extLst>
            </p:cNvPr>
            <p:cNvSpPr/>
            <p:nvPr/>
          </p:nvSpPr>
          <p:spPr>
            <a:xfrm>
              <a:off x="3598337"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4" name="Freeform: Shape 433">
              <a:extLst>
                <a:ext uri="{FF2B5EF4-FFF2-40B4-BE49-F238E27FC236}">
                  <a16:creationId xmlns:a16="http://schemas.microsoft.com/office/drawing/2014/main" id="{8E2A731D-0651-4136-8935-C50B31F8DEED}"/>
                </a:ext>
              </a:extLst>
            </p:cNvPr>
            <p:cNvSpPr/>
            <p:nvPr/>
          </p:nvSpPr>
          <p:spPr>
            <a:xfrm>
              <a:off x="3697147"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5" name="Freeform: Shape 434">
              <a:extLst>
                <a:ext uri="{FF2B5EF4-FFF2-40B4-BE49-F238E27FC236}">
                  <a16:creationId xmlns:a16="http://schemas.microsoft.com/office/drawing/2014/main" id="{1F575C18-F7C6-4C36-A56C-BED3C611463D}"/>
                </a:ext>
              </a:extLst>
            </p:cNvPr>
            <p:cNvSpPr/>
            <p:nvPr/>
          </p:nvSpPr>
          <p:spPr>
            <a:xfrm>
              <a:off x="3795650"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6" name="Freeform: Shape 435">
              <a:extLst>
                <a:ext uri="{FF2B5EF4-FFF2-40B4-BE49-F238E27FC236}">
                  <a16:creationId xmlns:a16="http://schemas.microsoft.com/office/drawing/2014/main" id="{29AB7D6E-0F0C-49D0-AB53-CD08693A27D6}"/>
                </a:ext>
              </a:extLst>
            </p:cNvPr>
            <p:cNvSpPr/>
            <p:nvPr/>
          </p:nvSpPr>
          <p:spPr>
            <a:xfrm>
              <a:off x="3894569"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7" name="Freeform: Shape 436">
              <a:extLst>
                <a:ext uri="{FF2B5EF4-FFF2-40B4-BE49-F238E27FC236}">
                  <a16:creationId xmlns:a16="http://schemas.microsoft.com/office/drawing/2014/main" id="{D2DF7364-5B9B-47DF-A759-DBD2F6A6A9CF}"/>
                </a:ext>
              </a:extLst>
            </p:cNvPr>
            <p:cNvSpPr/>
            <p:nvPr/>
          </p:nvSpPr>
          <p:spPr>
            <a:xfrm>
              <a:off x="3993379"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8" name="Freeform: Shape 437">
              <a:extLst>
                <a:ext uri="{FF2B5EF4-FFF2-40B4-BE49-F238E27FC236}">
                  <a16:creationId xmlns:a16="http://schemas.microsoft.com/office/drawing/2014/main" id="{4542B392-B5BD-4F03-BCD4-044EED9776D2}"/>
                </a:ext>
              </a:extLst>
            </p:cNvPr>
            <p:cNvSpPr/>
            <p:nvPr/>
          </p:nvSpPr>
          <p:spPr>
            <a:xfrm>
              <a:off x="4091993"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9" name="Freeform: Shape 438">
              <a:extLst>
                <a:ext uri="{FF2B5EF4-FFF2-40B4-BE49-F238E27FC236}">
                  <a16:creationId xmlns:a16="http://schemas.microsoft.com/office/drawing/2014/main" id="{3D892248-6D3F-465E-8867-FE120462A05C}"/>
                </a:ext>
              </a:extLst>
            </p:cNvPr>
            <p:cNvSpPr/>
            <p:nvPr/>
          </p:nvSpPr>
          <p:spPr>
            <a:xfrm>
              <a:off x="4190803"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0" name="Freeform: Shape 439">
              <a:extLst>
                <a:ext uri="{FF2B5EF4-FFF2-40B4-BE49-F238E27FC236}">
                  <a16:creationId xmlns:a16="http://schemas.microsoft.com/office/drawing/2014/main" id="{E2A1BE07-79C0-4ABF-BFC8-C89A9E1B56A7}"/>
                </a:ext>
              </a:extLst>
            </p:cNvPr>
            <p:cNvSpPr/>
            <p:nvPr/>
          </p:nvSpPr>
          <p:spPr>
            <a:xfrm>
              <a:off x="5375538"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1" name="Freeform: Shape 440">
              <a:extLst>
                <a:ext uri="{FF2B5EF4-FFF2-40B4-BE49-F238E27FC236}">
                  <a16:creationId xmlns:a16="http://schemas.microsoft.com/office/drawing/2014/main" id="{2F87C974-DD30-4B54-AACD-5D80DC33BC59}"/>
                </a:ext>
              </a:extLst>
            </p:cNvPr>
            <p:cNvSpPr/>
            <p:nvPr/>
          </p:nvSpPr>
          <p:spPr>
            <a:xfrm>
              <a:off x="5474041"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2" name="Freeform: Shape 441">
              <a:extLst>
                <a:ext uri="{FF2B5EF4-FFF2-40B4-BE49-F238E27FC236}">
                  <a16:creationId xmlns:a16="http://schemas.microsoft.com/office/drawing/2014/main" id="{1D24842B-0FEA-49A1-BCA0-6EA9EF3729C9}"/>
                </a:ext>
              </a:extLst>
            </p:cNvPr>
            <p:cNvSpPr/>
            <p:nvPr/>
          </p:nvSpPr>
          <p:spPr>
            <a:xfrm>
              <a:off x="5572961" y="1880544"/>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3" name="Freeform: Shape 442">
              <a:extLst>
                <a:ext uri="{FF2B5EF4-FFF2-40B4-BE49-F238E27FC236}">
                  <a16:creationId xmlns:a16="http://schemas.microsoft.com/office/drawing/2014/main" id="{B68ECDF0-E11B-46D3-AA11-65DFF1006991}"/>
                </a:ext>
              </a:extLst>
            </p:cNvPr>
            <p:cNvSpPr/>
            <p:nvPr/>
          </p:nvSpPr>
          <p:spPr>
            <a:xfrm>
              <a:off x="5869194"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4" name="Freeform: Shape 443">
              <a:extLst>
                <a:ext uri="{FF2B5EF4-FFF2-40B4-BE49-F238E27FC236}">
                  <a16:creationId xmlns:a16="http://schemas.microsoft.com/office/drawing/2014/main" id="{9ED73CEB-6ECC-49F0-BA1D-3765199650BC}"/>
                </a:ext>
              </a:extLst>
            </p:cNvPr>
            <p:cNvSpPr/>
            <p:nvPr/>
          </p:nvSpPr>
          <p:spPr>
            <a:xfrm>
              <a:off x="5967697"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6" y="-65"/>
                    <a:pt x="37284" y="-65"/>
                    <a:pt x="37342" y="-65"/>
                  </a:cubicBezTo>
                  <a:cubicBezTo>
                    <a:pt x="57770"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5" name="Freeform: Shape 444">
              <a:extLst>
                <a:ext uri="{FF2B5EF4-FFF2-40B4-BE49-F238E27FC236}">
                  <a16:creationId xmlns:a16="http://schemas.microsoft.com/office/drawing/2014/main" id="{718057D2-5C6D-4261-9364-785131A842C7}"/>
                </a:ext>
              </a:extLst>
            </p:cNvPr>
            <p:cNvSpPr/>
            <p:nvPr/>
          </p:nvSpPr>
          <p:spPr>
            <a:xfrm>
              <a:off x="6066616"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6" name="Freeform: Shape 445">
              <a:extLst>
                <a:ext uri="{FF2B5EF4-FFF2-40B4-BE49-F238E27FC236}">
                  <a16:creationId xmlns:a16="http://schemas.microsoft.com/office/drawing/2014/main" id="{71BC52A2-5A8A-48DB-B227-1E086982CB18}"/>
                </a:ext>
              </a:extLst>
            </p:cNvPr>
            <p:cNvSpPr/>
            <p:nvPr/>
          </p:nvSpPr>
          <p:spPr>
            <a:xfrm>
              <a:off x="6165426"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7" name="Freeform: Shape 446">
              <a:extLst>
                <a:ext uri="{FF2B5EF4-FFF2-40B4-BE49-F238E27FC236}">
                  <a16:creationId xmlns:a16="http://schemas.microsoft.com/office/drawing/2014/main" id="{8EF2B654-6D84-4095-BF6F-708366D933F4}"/>
                </a:ext>
              </a:extLst>
            </p:cNvPr>
            <p:cNvSpPr/>
            <p:nvPr/>
          </p:nvSpPr>
          <p:spPr>
            <a:xfrm>
              <a:off x="6263930"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8" name="Freeform: Shape 447">
              <a:extLst>
                <a:ext uri="{FF2B5EF4-FFF2-40B4-BE49-F238E27FC236}">
                  <a16:creationId xmlns:a16="http://schemas.microsoft.com/office/drawing/2014/main" id="{4C4192E5-E6C8-4EF6-B3AE-3B1F94797F70}"/>
                </a:ext>
              </a:extLst>
            </p:cNvPr>
            <p:cNvSpPr/>
            <p:nvPr/>
          </p:nvSpPr>
          <p:spPr>
            <a:xfrm>
              <a:off x="6362850"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9" name="Freeform: Shape 448">
              <a:extLst>
                <a:ext uri="{FF2B5EF4-FFF2-40B4-BE49-F238E27FC236}">
                  <a16:creationId xmlns:a16="http://schemas.microsoft.com/office/drawing/2014/main" id="{1E478617-EA62-4177-8036-0FDE912B3E4A}"/>
                </a:ext>
              </a:extLst>
            </p:cNvPr>
            <p:cNvSpPr/>
            <p:nvPr/>
          </p:nvSpPr>
          <p:spPr>
            <a:xfrm>
              <a:off x="6461549"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0" name="Freeform: Shape 449">
              <a:extLst>
                <a:ext uri="{FF2B5EF4-FFF2-40B4-BE49-F238E27FC236}">
                  <a16:creationId xmlns:a16="http://schemas.microsoft.com/office/drawing/2014/main" id="{21B9B3D9-A65B-4E08-BD64-54CF5F2EE68E}"/>
                </a:ext>
              </a:extLst>
            </p:cNvPr>
            <p:cNvSpPr/>
            <p:nvPr/>
          </p:nvSpPr>
          <p:spPr>
            <a:xfrm>
              <a:off x="6559686"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1" name="Freeform: Shape 450">
              <a:extLst>
                <a:ext uri="{FF2B5EF4-FFF2-40B4-BE49-F238E27FC236}">
                  <a16:creationId xmlns:a16="http://schemas.microsoft.com/office/drawing/2014/main" id="{CD96D550-8236-448E-B822-925A45729E51}"/>
                </a:ext>
              </a:extLst>
            </p:cNvPr>
            <p:cNvSpPr/>
            <p:nvPr/>
          </p:nvSpPr>
          <p:spPr>
            <a:xfrm>
              <a:off x="6659082"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2" name="Freeform: Shape 451">
              <a:extLst>
                <a:ext uri="{FF2B5EF4-FFF2-40B4-BE49-F238E27FC236}">
                  <a16:creationId xmlns:a16="http://schemas.microsoft.com/office/drawing/2014/main" id="{CA0866FC-5FD5-440B-BD47-1A48681DB2F2}"/>
                </a:ext>
              </a:extLst>
            </p:cNvPr>
            <p:cNvSpPr/>
            <p:nvPr/>
          </p:nvSpPr>
          <p:spPr>
            <a:xfrm>
              <a:off x="6757585"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3" name="Freeform: Shape 452">
              <a:extLst>
                <a:ext uri="{FF2B5EF4-FFF2-40B4-BE49-F238E27FC236}">
                  <a16:creationId xmlns:a16="http://schemas.microsoft.com/office/drawing/2014/main" id="{A67D3E5E-DA1A-4815-81D7-D4672D95DE75}"/>
                </a:ext>
              </a:extLst>
            </p:cNvPr>
            <p:cNvSpPr/>
            <p:nvPr/>
          </p:nvSpPr>
          <p:spPr>
            <a:xfrm>
              <a:off x="6856506"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4" name="Freeform: Shape 453">
              <a:extLst>
                <a:ext uri="{FF2B5EF4-FFF2-40B4-BE49-F238E27FC236}">
                  <a16:creationId xmlns:a16="http://schemas.microsoft.com/office/drawing/2014/main" id="{3741042D-288F-4322-872D-439634A59198}"/>
                </a:ext>
              </a:extLst>
            </p:cNvPr>
            <p:cNvSpPr/>
            <p:nvPr/>
          </p:nvSpPr>
          <p:spPr>
            <a:xfrm>
              <a:off x="6955009"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5" name="Freeform: Shape 454">
              <a:extLst>
                <a:ext uri="{FF2B5EF4-FFF2-40B4-BE49-F238E27FC236}">
                  <a16:creationId xmlns:a16="http://schemas.microsoft.com/office/drawing/2014/main" id="{D19D74D0-3C5C-450A-8B19-BA01165E41AB}"/>
                </a:ext>
              </a:extLst>
            </p:cNvPr>
            <p:cNvSpPr/>
            <p:nvPr/>
          </p:nvSpPr>
          <p:spPr>
            <a:xfrm>
              <a:off x="7053929" y="1880544"/>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5" y="73896"/>
                  </a:cubicBezTo>
                  <a:cubicBezTo>
                    <a:pt x="16329" y="73778"/>
                    <a:pt x="-126" y="57147"/>
                    <a:pt x="-29" y="36720"/>
                  </a:cubicBezTo>
                  <a:cubicBezTo>
                    <a:pt x="89" y="16371"/>
                    <a:pt x="16602"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6" name="Freeform: Shape 455">
              <a:extLst>
                <a:ext uri="{FF2B5EF4-FFF2-40B4-BE49-F238E27FC236}">
                  <a16:creationId xmlns:a16="http://schemas.microsoft.com/office/drawing/2014/main" id="{1AD55610-3F0A-47BD-AA1C-E4FF496B87F2}"/>
                </a:ext>
              </a:extLst>
            </p:cNvPr>
            <p:cNvSpPr/>
            <p:nvPr/>
          </p:nvSpPr>
          <p:spPr>
            <a:xfrm>
              <a:off x="7152432"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7" name="Freeform: Shape 456">
              <a:extLst>
                <a:ext uri="{FF2B5EF4-FFF2-40B4-BE49-F238E27FC236}">
                  <a16:creationId xmlns:a16="http://schemas.microsoft.com/office/drawing/2014/main" id="{414F4EC8-DDA2-4EBD-B974-AC8E0125AAEF}"/>
                </a:ext>
              </a:extLst>
            </p:cNvPr>
            <p:cNvSpPr/>
            <p:nvPr/>
          </p:nvSpPr>
          <p:spPr>
            <a:xfrm>
              <a:off x="7251241"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8" name="Freeform: Shape 457">
              <a:extLst>
                <a:ext uri="{FF2B5EF4-FFF2-40B4-BE49-F238E27FC236}">
                  <a16:creationId xmlns:a16="http://schemas.microsoft.com/office/drawing/2014/main" id="{8350C39F-C79A-470E-972B-2304033EA346}"/>
                </a:ext>
              </a:extLst>
            </p:cNvPr>
            <p:cNvSpPr/>
            <p:nvPr/>
          </p:nvSpPr>
          <p:spPr>
            <a:xfrm>
              <a:off x="7350162" y="1880740"/>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9" name="Freeform: Shape 458">
              <a:extLst>
                <a:ext uri="{FF2B5EF4-FFF2-40B4-BE49-F238E27FC236}">
                  <a16:creationId xmlns:a16="http://schemas.microsoft.com/office/drawing/2014/main" id="{75DB772A-0558-409B-9014-39C418D4E592}"/>
                </a:ext>
              </a:extLst>
            </p:cNvPr>
            <p:cNvSpPr/>
            <p:nvPr/>
          </p:nvSpPr>
          <p:spPr>
            <a:xfrm>
              <a:off x="7448665"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0" name="Freeform: Shape 459">
              <a:extLst>
                <a:ext uri="{FF2B5EF4-FFF2-40B4-BE49-F238E27FC236}">
                  <a16:creationId xmlns:a16="http://schemas.microsoft.com/office/drawing/2014/main" id="{D09099A6-D739-4AB6-B9BB-4D0735474676}"/>
                </a:ext>
              </a:extLst>
            </p:cNvPr>
            <p:cNvSpPr/>
            <p:nvPr/>
          </p:nvSpPr>
          <p:spPr>
            <a:xfrm>
              <a:off x="7547584"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1" name="Freeform: Shape 460">
              <a:extLst>
                <a:ext uri="{FF2B5EF4-FFF2-40B4-BE49-F238E27FC236}">
                  <a16:creationId xmlns:a16="http://schemas.microsoft.com/office/drawing/2014/main" id="{6BF1FD16-B457-43D9-8E9A-497F6FEAE24E}"/>
                </a:ext>
              </a:extLst>
            </p:cNvPr>
            <p:cNvSpPr/>
            <p:nvPr/>
          </p:nvSpPr>
          <p:spPr>
            <a:xfrm>
              <a:off x="7646088"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2" name="Freeform: Shape 461">
              <a:extLst>
                <a:ext uri="{FF2B5EF4-FFF2-40B4-BE49-F238E27FC236}">
                  <a16:creationId xmlns:a16="http://schemas.microsoft.com/office/drawing/2014/main" id="{ED7D43CA-6EF9-4DD6-A487-50AF200B0FF2}"/>
                </a:ext>
              </a:extLst>
            </p:cNvPr>
            <p:cNvSpPr/>
            <p:nvPr/>
          </p:nvSpPr>
          <p:spPr>
            <a:xfrm>
              <a:off x="7744898"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3" name="Freeform: Shape 462">
              <a:extLst>
                <a:ext uri="{FF2B5EF4-FFF2-40B4-BE49-F238E27FC236}">
                  <a16:creationId xmlns:a16="http://schemas.microsoft.com/office/drawing/2014/main" id="{4B2F4CC8-9A4A-45AF-919B-5D6F6F2B78A1}"/>
                </a:ext>
              </a:extLst>
            </p:cNvPr>
            <p:cNvSpPr/>
            <p:nvPr/>
          </p:nvSpPr>
          <p:spPr>
            <a:xfrm>
              <a:off x="7843818"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4" name="Freeform: Shape 463">
              <a:extLst>
                <a:ext uri="{FF2B5EF4-FFF2-40B4-BE49-F238E27FC236}">
                  <a16:creationId xmlns:a16="http://schemas.microsoft.com/office/drawing/2014/main" id="{89356EDF-13A5-4F79-B7AF-34EF189CBAFD}"/>
                </a:ext>
              </a:extLst>
            </p:cNvPr>
            <p:cNvSpPr/>
            <p:nvPr/>
          </p:nvSpPr>
          <p:spPr>
            <a:xfrm>
              <a:off x="7942321"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5" name="Freeform: Shape 464">
              <a:extLst>
                <a:ext uri="{FF2B5EF4-FFF2-40B4-BE49-F238E27FC236}">
                  <a16:creationId xmlns:a16="http://schemas.microsoft.com/office/drawing/2014/main" id="{B1EBF572-5417-4E65-87C7-D58362125E5A}"/>
                </a:ext>
              </a:extLst>
            </p:cNvPr>
            <p:cNvSpPr/>
            <p:nvPr/>
          </p:nvSpPr>
          <p:spPr>
            <a:xfrm>
              <a:off x="8041241"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6" name="Freeform: Shape 465">
              <a:extLst>
                <a:ext uri="{FF2B5EF4-FFF2-40B4-BE49-F238E27FC236}">
                  <a16:creationId xmlns:a16="http://schemas.microsoft.com/office/drawing/2014/main" id="{E99446E5-B2AE-44F0-B77A-00D16C0B5EEB}"/>
                </a:ext>
              </a:extLst>
            </p:cNvPr>
            <p:cNvSpPr/>
            <p:nvPr/>
          </p:nvSpPr>
          <p:spPr>
            <a:xfrm>
              <a:off x="8139744"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70"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7" name="Freeform: Shape 466">
              <a:extLst>
                <a:ext uri="{FF2B5EF4-FFF2-40B4-BE49-F238E27FC236}">
                  <a16:creationId xmlns:a16="http://schemas.microsoft.com/office/drawing/2014/main" id="{1A445EA8-4B8C-4FE0-817B-26E0921D6E4D}"/>
                </a:ext>
              </a:extLst>
            </p:cNvPr>
            <p:cNvSpPr/>
            <p:nvPr/>
          </p:nvSpPr>
          <p:spPr>
            <a:xfrm>
              <a:off x="8238553"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8" name="Freeform: Shape 467">
              <a:extLst>
                <a:ext uri="{FF2B5EF4-FFF2-40B4-BE49-F238E27FC236}">
                  <a16:creationId xmlns:a16="http://schemas.microsoft.com/office/drawing/2014/main" id="{18AFA515-172C-4F4C-A25F-4A37E6129760}"/>
                </a:ext>
              </a:extLst>
            </p:cNvPr>
            <p:cNvSpPr/>
            <p:nvPr/>
          </p:nvSpPr>
          <p:spPr>
            <a:xfrm>
              <a:off x="8337474"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9" name="Freeform: Shape 468">
              <a:extLst>
                <a:ext uri="{FF2B5EF4-FFF2-40B4-BE49-F238E27FC236}">
                  <a16:creationId xmlns:a16="http://schemas.microsoft.com/office/drawing/2014/main" id="{5488580F-C72D-4043-8CE9-34D35AF013FA}"/>
                </a:ext>
              </a:extLst>
            </p:cNvPr>
            <p:cNvSpPr/>
            <p:nvPr/>
          </p:nvSpPr>
          <p:spPr>
            <a:xfrm>
              <a:off x="8435976"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0" name="Freeform: Shape 469">
              <a:extLst>
                <a:ext uri="{FF2B5EF4-FFF2-40B4-BE49-F238E27FC236}">
                  <a16:creationId xmlns:a16="http://schemas.microsoft.com/office/drawing/2014/main" id="{4FFF0F58-BDC9-4E98-9E00-581238A3C05D}"/>
                </a:ext>
              </a:extLst>
            </p:cNvPr>
            <p:cNvSpPr/>
            <p:nvPr/>
          </p:nvSpPr>
          <p:spPr>
            <a:xfrm>
              <a:off x="8534897"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1" name="Freeform: Shape 470">
              <a:extLst>
                <a:ext uri="{FF2B5EF4-FFF2-40B4-BE49-F238E27FC236}">
                  <a16:creationId xmlns:a16="http://schemas.microsoft.com/office/drawing/2014/main" id="{CD2C35F8-8F81-4032-AD8B-4A4DA4ADA5FB}"/>
                </a:ext>
              </a:extLst>
            </p:cNvPr>
            <p:cNvSpPr/>
            <p:nvPr/>
          </p:nvSpPr>
          <p:spPr>
            <a:xfrm>
              <a:off x="8633400"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2" name="Freeform: Shape 471">
              <a:extLst>
                <a:ext uri="{FF2B5EF4-FFF2-40B4-BE49-F238E27FC236}">
                  <a16:creationId xmlns:a16="http://schemas.microsoft.com/office/drawing/2014/main" id="{04F0C7CA-EC95-4AE3-BA4A-519B932F7F0F}"/>
                </a:ext>
              </a:extLst>
            </p:cNvPr>
            <p:cNvSpPr/>
            <p:nvPr/>
          </p:nvSpPr>
          <p:spPr>
            <a:xfrm>
              <a:off x="8731537"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3" name="Freeform: Shape 472">
              <a:extLst>
                <a:ext uri="{FF2B5EF4-FFF2-40B4-BE49-F238E27FC236}">
                  <a16:creationId xmlns:a16="http://schemas.microsoft.com/office/drawing/2014/main" id="{0A560383-B9C6-4DA9-A4A4-99DFE1FD0DE1}"/>
                </a:ext>
              </a:extLst>
            </p:cNvPr>
            <p:cNvSpPr/>
            <p:nvPr/>
          </p:nvSpPr>
          <p:spPr>
            <a:xfrm>
              <a:off x="8831129" y="1880740"/>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4" name="Freeform: Shape 473">
              <a:extLst>
                <a:ext uri="{FF2B5EF4-FFF2-40B4-BE49-F238E27FC236}">
                  <a16:creationId xmlns:a16="http://schemas.microsoft.com/office/drawing/2014/main" id="{C760BB1C-5DE9-4E4D-B53C-564957A845B4}"/>
                </a:ext>
              </a:extLst>
            </p:cNvPr>
            <p:cNvSpPr/>
            <p:nvPr/>
          </p:nvSpPr>
          <p:spPr>
            <a:xfrm>
              <a:off x="8929633"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5" name="Freeform: Shape 474">
              <a:extLst>
                <a:ext uri="{FF2B5EF4-FFF2-40B4-BE49-F238E27FC236}">
                  <a16:creationId xmlns:a16="http://schemas.microsoft.com/office/drawing/2014/main" id="{2F0076CA-D415-45DD-BDB9-6EABBA425BD9}"/>
                </a:ext>
              </a:extLst>
            </p:cNvPr>
            <p:cNvSpPr/>
            <p:nvPr/>
          </p:nvSpPr>
          <p:spPr>
            <a:xfrm>
              <a:off x="9028553" y="1880740"/>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6" name="Freeform: Shape 475">
              <a:extLst>
                <a:ext uri="{FF2B5EF4-FFF2-40B4-BE49-F238E27FC236}">
                  <a16:creationId xmlns:a16="http://schemas.microsoft.com/office/drawing/2014/main" id="{C2123FCB-5F13-44D2-9DA1-D0C101F7D022}"/>
                </a:ext>
              </a:extLst>
            </p:cNvPr>
            <p:cNvSpPr/>
            <p:nvPr/>
          </p:nvSpPr>
          <p:spPr>
            <a:xfrm>
              <a:off x="9127056"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7" name="Freeform: Shape 476">
              <a:extLst>
                <a:ext uri="{FF2B5EF4-FFF2-40B4-BE49-F238E27FC236}">
                  <a16:creationId xmlns:a16="http://schemas.microsoft.com/office/drawing/2014/main" id="{2189AF1E-9B21-4399-8B84-576C6F23650D}"/>
                </a:ext>
              </a:extLst>
            </p:cNvPr>
            <p:cNvSpPr/>
            <p:nvPr/>
          </p:nvSpPr>
          <p:spPr>
            <a:xfrm>
              <a:off x="9225975"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8" name="Freeform: Shape 477">
              <a:extLst>
                <a:ext uri="{FF2B5EF4-FFF2-40B4-BE49-F238E27FC236}">
                  <a16:creationId xmlns:a16="http://schemas.microsoft.com/office/drawing/2014/main" id="{6F996D8D-B624-430C-9EFA-D7375427E2F6}"/>
                </a:ext>
              </a:extLst>
            </p:cNvPr>
            <p:cNvSpPr/>
            <p:nvPr/>
          </p:nvSpPr>
          <p:spPr>
            <a:xfrm>
              <a:off x="9324785"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9" name="Freeform: Shape 478">
              <a:extLst>
                <a:ext uri="{FF2B5EF4-FFF2-40B4-BE49-F238E27FC236}">
                  <a16:creationId xmlns:a16="http://schemas.microsoft.com/office/drawing/2014/main" id="{17930859-3133-42F8-8E89-31728428B032}"/>
                </a:ext>
              </a:extLst>
            </p:cNvPr>
            <p:cNvSpPr/>
            <p:nvPr/>
          </p:nvSpPr>
          <p:spPr>
            <a:xfrm>
              <a:off x="9719632"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0" name="Freeform: Shape 479">
              <a:extLst>
                <a:ext uri="{FF2B5EF4-FFF2-40B4-BE49-F238E27FC236}">
                  <a16:creationId xmlns:a16="http://schemas.microsoft.com/office/drawing/2014/main" id="{E8ADE4E3-0CFC-4786-9F80-93C3AABBCCAF}"/>
                </a:ext>
              </a:extLst>
            </p:cNvPr>
            <p:cNvSpPr/>
            <p:nvPr/>
          </p:nvSpPr>
          <p:spPr>
            <a:xfrm>
              <a:off x="9818441"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1" name="Freeform: Shape 480">
              <a:extLst>
                <a:ext uri="{FF2B5EF4-FFF2-40B4-BE49-F238E27FC236}">
                  <a16:creationId xmlns:a16="http://schemas.microsoft.com/office/drawing/2014/main" id="{A39FDCCA-AC24-4773-93FA-D71CB17F232D}"/>
                </a:ext>
              </a:extLst>
            </p:cNvPr>
            <p:cNvSpPr/>
            <p:nvPr/>
          </p:nvSpPr>
          <p:spPr>
            <a:xfrm>
              <a:off x="2215988" y="1979942"/>
              <a:ext cx="41748" cy="41750"/>
            </a:xfrm>
            <a:custGeom>
              <a:avLst/>
              <a:gdLst>
                <a:gd name="connsiteX0" fmla="*/ 73926 w 73960"/>
                <a:gd name="connsiteY0" fmla="*/ 36329 h 73964"/>
                <a:gd name="connsiteX1" fmla="*/ 37537 w 73960"/>
                <a:gd name="connsiteY1" fmla="*/ 73896 h 73964"/>
                <a:gd name="connsiteX2" fmla="*/ -24 w 73960"/>
                <a:gd name="connsiteY2" fmla="*/ 37503 h 73964"/>
                <a:gd name="connsiteX3" fmla="*/ 36365 w 73960"/>
                <a:gd name="connsiteY3" fmla="*/ -65 h 73964"/>
                <a:gd name="connsiteX4" fmla="*/ 37142 w 73960"/>
                <a:gd name="connsiteY4" fmla="*/ -65 h 73964"/>
                <a:gd name="connsiteX5" fmla="*/ 73926 w 73960"/>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4">
                  <a:moveTo>
                    <a:pt x="73926" y="36329"/>
                  </a:moveTo>
                  <a:cubicBezTo>
                    <a:pt x="74251" y="56756"/>
                    <a:pt x="57958" y="73563"/>
                    <a:pt x="37537" y="73896"/>
                  </a:cubicBezTo>
                  <a:cubicBezTo>
                    <a:pt x="17116" y="74209"/>
                    <a:pt x="299" y="57930"/>
                    <a:pt x="-24" y="37503"/>
                  </a:cubicBezTo>
                  <a:cubicBezTo>
                    <a:pt x="-349" y="17075"/>
                    <a:pt x="15944" y="268"/>
                    <a:pt x="36365" y="-65"/>
                  </a:cubicBezTo>
                  <a:cubicBezTo>
                    <a:pt x="36623" y="-65"/>
                    <a:pt x="36884" y="-65"/>
                    <a:pt x="37142" y="-65"/>
                  </a:cubicBezTo>
                  <a:cubicBezTo>
                    <a:pt x="57219" y="151"/>
                    <a:pt x="73506" y="16254"/>
                    <a:pt x="7392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2" name="Freeform: Shape 481">
              <a:extLst>
                <a:ext uri="{FF2B5EF4-FFF2-40B4-BE49-F238E27FC236}">
                  <a16:creationId xmlns:a16="http://schemas.microsoft.com/office/drawing/2014/main" id="{4F5749AA-4C92-4275-B7DA-03A85E0A1494}"/>
                </a:ext>
              </a:extLst>
            </p:cNvPr>
            <p:cNvSpPr/>
            <p:nvPr/>
          </p:nvSpPr>
          <p:spPr>
            <a:xfrm>
              <a:off x="2314689" y="1980028"/>
              <a:ext cx="41970" cy="41975"/>
            </a:xfrm>
            <a:custGeom>
              <a:avLst/>
              <a:gdLst>
                <a:gd name="connsiteX0" fmla="*/ 74315 w 74352"/>
                <a:gd name="connsiteY0" fmla="*/ 36329 h 74360"/>
                <a:gd name="connsiteX1" fmla="*/ 37930 w 74352"/>
                <a:gd name="connsiteY1" fmla="*/ 74287 h 74360"/>
                <a:gd name="connsiteX2" fmla="*/ -21 w 74352"/>
                <a:gd name="connsiteY2" fmla="*/ 37894 h 74360"/>
                <a:gd name="connsiteX3" fmla="*/ 36365 w 74352"/>
                <a:gd name="connsiteY3" fmla="*/ -65 h 74360"/>
                <a:gd name="connsiteX4" fmla="*/ 37335 w 74352"/>
                <a:gd name="connsiteY4" fmla="*/ -65 h 74360"/>
                <a:gd name="connsiteX5" fmla="*/ 74315 w 74352"/>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60">
                  <a:moveTo>
                    <a:pt x="74315" y="36329"/>
                  </a:moveTo>
                  <a:cubicBezTo>
                    <a:pt x="74748" y="56854"/>
                    <a:pt x="58457" y="73837"/>
                    <a:pt x="37930" y="74287"/>
                  </a:cubicBezTo>
                  <a:cubicBezTo>
                    <a:pt x="17403" y="74718"/>
                    <a:pt x="412" y="58419"/>
                    <a:pt x="-21" y="37894"/>
                  </a:cubicBezTo>
                  <a:cubicBezTo>
                    <a:pt x="-451" y="17369"/>
                    <a:pt x="15838" y="366"/>
                    <a:pt x="36365" y="-65"/>
                  </a:cubicBezTo>
                  <a:cubicBezTo>
                    <a:pt x="36690" y="-65"/>
                    <a:pt x="37012" y="-65"/>
                    <a:pt x="37335" y="-65"/>
                  </a:cubicBezTo>
                  <a:cubicBezTo>
                    <a:pt x="57488" y="33"/>
                    <a:pt x="73891" y="16175"/>
                    <a:pt x="74315"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3" name="Freeform: Shape 482">
              <a:extLst>
                <a:ext uri="{FF2B5EF4-FFF2-40B4-BE49-F238E27FC236}">
                  <a16:creationId xmlns:a16="http://schemas.microsoft.com/office/drawing/2014/main" id="{6FC99EDC-B8FE-4A73-94C3-C0580E3E8628}"/>
                </a:ext>
              </a:extLst>
            </p:cNvPr>
            <p:cNvSpPr/>
            <p:nvPr/>
          </p:nvSpPr>
          <p:spPr>
            <a:xfrm>
              <a:off x="2413607" y="1979942"/>
              <a:ext cx="41748" cy="41750"/>
            </a:xfrm>
            <a:custGeom>
              <a:avLst/>
              <a:gdLst>
                <a:gd name="connsiteX0" fmla="*/ 73926 w 73960"/>
                <a:gd name="connsiteY0" fmla="*/ 36329 h 73964"/>
                <a:gd name="connsiteX1" fmla="*/ 37537 w 73960"/>
                <a:gd name="connsiteY1" fmla="*/ 73896 h 73964"/>
                <a:gd name="connsiteX2" fmla="*/ -24 w 73960"/>
                <a:gd name="connsiteY2" fmla="*/ 37503 h 73964"/>
                <a:gd name="connsiteX3" fmla="*/ 36363 w 73960"/>
                <a:gd name="connsiteY3" fmla="*/ -65 h 73964"/>
                <a:gd name="connsiteX4" fmla="*/ 36946 w 73960"/>
                <a:gd name="connsiteY4" fmla="*/ -65 h 73964"/>
                <a:gd name="connsiteX5" fmla="*/ 73926 w 73960"/>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4">
                  <a:moveTo>
                    <a:pt x="73926" y="36329"/>
                  </a:moveTo>
                  <a:cubicBezTo>
                    <a:pt x="74251" y="56756"/>
                    <a:pt x="57958" y="73563"/>
                    <a:pt x="37537" y="73896"/>
                  </a:cubicBezTo>
                  <a:cubicBezTo>
                    <a:pt x="17116" y="74209"/>
                    <a:pt x="299" y="57930"/>
                    <a:pt x="-24" y="37503"/>
                  </a:cubicBezTo>
                  <a:cubicBezTo>
                    <a:pt x="-349" y="17075"/>
                    <a:pt x="15944" y="268"/>
                    <a:pt x="36363" y="-65"/>
                  </a:cubicBezTo>
                  <a:cubicBezTo>
                    <a:pt x="36559" y="-65"/>
                    <a:pt x="36753" y="-65"/>
                    <a:pt x="36946" y="-65"/>
                  </a:cubicBezTo>
                  <a:cubicBezTo>
                    <a:pt x="57142" y="-65"/>
                    <a:pt x="73605" y="16136"/>
                    <a:pt x="7392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4" name="Freeform: Shape 483">
              <a:extLst>
                <a:ext uri="{FF2B5EF4-FFF2-40B4-BE49-F238E27FC236}">
                  <a16:creationId xmlns:a16="http://schemas.microsoft.com/office/drawing/2014/main" id="{0F363457-865E-4D3B-9E88-CE276D421D54}"/>
                </a:ext>
              </a:extLst>
            </p:cNvPr>
            <p:cNvSpPr/>
            <p:nvPr/>
          </p:nvSpPr>
          <p:spPr>
            <a:xfrm>
              <a:off x="2512113" y="1980028"/>
              <a:ext cx="41970" cy="41975"/>
            </a:xfrm>
            <a:custGeom>
              <a:avLst/>
              <a:gdLst>
                <a:gd name="connsiteX0" fmla="*/ 74315 w 74352"/>
                <a:gd name="connsiteY0" fmla="*/ 36329 h 74360"/>
                <a:gd name="connsiteX1" fmla="*/ 37930 w 74352"/>
                <a:gd name="connsiteY1" fmla="*/ 74287 h 74360"/>
                <a:gd name="connsiteX2" fmla="*/ -21 w 74352"/>
                <a:gd name="connsiteY2" fmla="*/ 37894 h 74360"/>
                <a:gd name="connsiteX3" fmla="*/ 36365 w 74352"/>
                <a:gd name="connsiteY3" fmla="*/ -65 h 74360"/>
                <a:gd name="connsiteX4" fmla="*/ 37335 w 74352"/>
                <a:gd name="connsiteY4" fmla="*/ -65 h 74360"/>
                <a:gd name="connsiteX5" fmla="*/ 74315 w 74352"/>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60">
                  <a:moveTo>
                    <a:pt x="74315" y="36329"/>
                  </a:moveTo>
                  <a:cubicBezTo>
                    <a:pt x="74748" y="56854"/>
                    <a:pt x="58457" y="73837"/>
                    <a:pt x="37930" y="74287"/>
                  </a:cubicBezTo>
                  <a:cubicBezTo>
                    <a:pt x="17403" y="74718"/>
                    <a:pt x="412" y="58419"/>
                    <a:pt x="-21" y="37894"/>
                  </a:cubicBezTo>
                  <a:cubicBezTo>
                    <a:pt x="-451" y="17369"/>
                    <a:pt x="15838" y="366"/>
                    <a:pt x="36365" y="-65"/>
                  </a:cubicBezTo>
                  <a:cubicBezTo>
                    <a:pt x="36690" y="-65"/>
                    <a:pt x="37012" y="-65"/>
                    <a:pt x="37335" y="-65"/>
                  </a:cubicBezTo>
                  <a:cubicBezTo>
                    <a:pt x="57488" y="33"/>
                    <a:pt x="73891" y="16175"/>
                    <a:pt x="74315"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5" name="Freeform: Shape 484">
              <a:extLst>
                <a:ext uri="{FF2B5EF4-FFF2-40B4-BE49-F238E27FC236}">
                  <a16:creationId xmlns:a16="http://schemas.microsoft.com/office/drawing/2014/main" id="{81C2CCCB-666D-4006-8E9D-802D7E946335}"/>
                </a:ext>
              </a:extLst>
            </p:cNvPr>
            <p:cNvSpPr/>
            <p:nvPr/>
          </p:nvSpPr>
          <p:spPr>
            <a:xfrm>
              <a:off x="2610922" y="1980028"/>
              <a:ext cx="41970" cy="41975"/>
            </a:xfrm>
            <a:custGeom>
              <a:avLst/>
              <a:gdLst>
                <a:gd name="connsiteX0" fmla="*/ 74315 w 74352"/>
                <a:gd name="connsiteY0" fmla="*/ 36329 h 74360"/>
                <a:gd name="connsiteX1" fmla="*/ 37930 w 74352"/>
                <a:gd name="connsiteY1" fmla="*/ 74287 h 74360"/>
                <a:gd name="connsiteX2" fmla="*/ -21 w 74352"/>
                <a:gd name="connsiteY2" fmla="*/ 37894 h 74360"/>
                <a:gd name="connsiteX3" fmla="*/ 36365 w 74352"/>
                <a:gd name="connsiteY3" fmla="*/ -65 h 74360"/>
                <a:gd name="connsiteX4" fmla="*/ 37140 w 74352"/>
                <a:gd name="connsiteY4" fmla="*/ -65 h 74360"/>
                <a:gd name="connsiteX5" fmla="*/ 74315 w 74352"/>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60">
                  <a:moveTo>
                    <a:pt x="74315" y="36329"/>
                  </a:moveTo>
                  <a:cubicBezTo>
                    <a:pt x="74748" y="56854"/>
                    <a:pt x="58457" y="73837"/>
                    <a:pt x="37930" y="74287"/>
                  </a:cubicBezTo>
                  <a:cubicBezTo>
                    <a:pt x="17403" y="74718"/>
                    <a:pt x="412" y="58419"/>
                    <a:pt x="-21" y="37894"/>
                  </a:cubicBezTo>
                  <a:cubicBezTo>
                    <a:pt x="-453" y="17369"/>
                    <a:pt x="15838" y="386"/>
                    <a:pt x="36365" y="-65"/>
                  </a:cubicBezTo>
                  <a:cubicBezTo>
                    <a:pt x="36623" y="-65"/>
                    <a:pt x="36881" y="-65"/>
                    <a:pt x="37140" y="-65"/>
                  </a:cubicBezTo>
                  <a:cubicBezTo>
                    <a:pt x="57369" y="-65"/>
                    <a:pt x="73889" y="16097"/>
                    <a:pt x="74315"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6" name="Freeform: Shape 485">
              <a:extLst>
                <a:ext uri="{FF2B5EF4-FFF2-40B4-BE49-F238E27FC236}">
                  <a16:creationId xmlns:a16="http://schemas.microsoft.com/office/drawing/2014/main" id="{22A97BF2-1938-431C-9792-0B8E794E6B04}"/>
                </a:ext>
              </a:extLst>
            </p:cNvPr>
            <p:cNvSpPr/>
            <p:nvPr/>
          </p:nvSpPr>
          <p:spPr>
            <a:xfrm>
              <a:off x="2709840" y="1979942"/>
              <a:ext cx="41748" cy="41750"/>
            </a:xfrm>
            <a:custGeom>
              <a:avLst/>
              <a:gdLst>
                <a:gd name="connsiteX0" fmla="*/ 73926 w 73960"/>
                <a:gd name="connsiteY0" fmla="*/ 36329 h 73964"/>
                <a:gd name="connsiteX1" fmla="*/ 37537 w 73960"/>
                <a:gd name="connsiteY1" fmla="*/ 73896 h 73964"/>
                <a:gd name="connsiteX2" fmla="*/ -24 w 73960"/>
                <a:gd name="connsiteY2" fmla="*/ 37503 h 73964"/>
                <a:gd name="connsiteX3" fmla="*/ 36363 w 73960"/>
                <a:gd name="connsiteY3" fmla="*/ -65 h 73964"/>
                <a:gd name="connsiteX4" fmla="*/ 36946 w 73960"/>
                <a:gd name="connsiteY4" fmla="*/ -65 h 73964"/>
                <a:gd name="connsiteX5" fmla="*/ 73926 w 73960"/>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4">
                  <a:moveTo>
                    <a:pt x="73926" y="36329"/>
                  </a:moveTo>
                  <a:cubicBezTo>
                    <a:pt x="74251" y="56756"/>
                    <a:pt x="57958" y="73563"/>
                    <a:pt x="37537" y="73896"/>
                  </a:cubicBezTo>
                  <a:cubicBezTo>
                    <a:pt x="17116" y="74209"/>
                    <a:pt x="299" y="57930"/>
                    <a:pt x="-24" y="37503"/>
                  </a:cubicBezTo>
                  <a:cubicBezTo>
                    <a:pt x="-349" y="17075"/>
                    <a:pt x="15944" y="268"/>
                    <a:pt x="36363" y="-65"/>
                  </a:cubicBezTo>
                  <a:cubicBezTo>
                    <a:pt x="36559" y="-65"/>
                    <a:pt x="36753" y="-65"/>
                    <a:pt x="36946" y="-65"/>
                  </a:cubicBezTo>
                  <a:cubicBezTo>
                    <a:pt x="57099" y="33"/>
                    <a:pt x="73502" y="16175"/>
                    <a:pt x="7392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7" name="Freeform: Shape 486">
              <a:extLst>
                <a:ext uri="{FF2B5EF4-FFF2-40B4-BE49-F238E27FC236}">
                  <a16:creationId xmlns:a16="http://schemas.microsoft.com/office/drawing/2014/main" id="{CBD3B093-79B2-4C8F-AB7D-EAD09FA514E9}"/>
                </a:ext>
              </a:extLst>
            </p:cNvPr>
            <p:cNvSpPr/>
            <p:nvPr/>
          </p:nvSpPr>
          <p:spPr>
            <a:xfrm>
              <a:off x="2808345" y="1980028"/>
              <a:ext cx="41970" cy="41975"/>
            </a:xfrm>
            <a:custGeom>
              <a:avLst/>
              <a:gdLst>
                <a:gd name="connsiteX0" fmla="*/ 74315 w 74352"/>
                <a:gd name="connsiteY0" fmla="*/ 36329 h 74360"/>
                <a:gd name="connsiteX1" fmla="*/ 37930 w 74352"/>
                <a:gd name="connsiteY1" fmla="*/ 74287 h 74360"/>
                <a:gd name="connsiteX2" fmla="*/ -21 w 74352"/>
                <a:gd name="connsiteY2" fmla="*/ 37894 h 74360"/>
                <a:gd name="connsiteX3" fmla="*/ 36365 w 74352"/>
                <a:gd name="connsiteY3" fmla="*/ -65 h 74360"/>
                <a:gd name="connsiteX4" fmla="*/ 37335 w 74352"/>
                <a:gd name="connsiteY4" fmla="*/ -65 h 74360"/>
                <a:gd name="connsiteX5" fmla="*/ 74315 w 74352"/>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60">
                  <a:moveTo>
                    <a:pt x="74315" y="36329"/>
                  </a:moveTo>
                  <a:cubicBezTo>
                    <a:pt x="74748" y="56854"/>
                    <a:pt x="58457" y="73837"/>
                    <a:pt x="37930" y="74287"/>
                  </a:cubicBezTo>
                  <a:cubicBezTo>
                    <a:pt x="17403" y="74718"/>
                    <a:pt x="412" y="58419"/>
                    <a:pt x="-21" y="37894"/>
                  </a:cubicBezTo>
                  <a:cubicBezTo>
                    <a:pt x="-451" y="17369"/>
                    <a:pt x="15838" y="366"/>
                    <a:pt x="36365" y="-65"/>
                  </a:cubicBezTo>
                  <a:cubicBezTo>
                    <a:pt x="36690" y="-65"/>
                    <a:pt x="37012" y="-65"/>
                    <a:pt x="37335" y="-65"/>
                  </a:cubicBezTo>
                  <a:cubicBezTo>
                    <a:pt x="57488" y="33"/>
                    <a:pt x="73891" y="16175"/>
                    <a:pt x="74315"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8" name="Freeform: Shape 487">
              <a:extLst>
                <a:ext uri="{FF2B5EF4-FFF2-40B4-BE49-F238E27FC236}">
                  <a16:creationId xmlns:a16="http://schemas.microsoft.com/office/drawing/2014/main" id="{C6E60EE3-CF44-4436-8A4A-299A53CE5F0B}"/>
                </a:ext>
              </a:extLst>
            </p:cNvPr>
            <p:cNvSpPr/>
            <p:nvPr/>
          </p:nvSpPr>
          <p:spPr>
            <a:xfrm>
              <a:off x="2907263" y="1979942"/>
              <a:ext cx="41748" cy="41750"/>
            </a:xfrm>
            <a:custGeom>
              <a:avLst/>
              <a:gdLst>
                <a:gd name="connsiteX0" fmla="*/ 73926 w 73960"/>
                <a:gd name="connsiteY0" fmla="*/ 36329 h 73964"/>
                <a:gd name="connsiteX1" fmla="*/ 37537 w 73960"/>
                <a:gd name="connsiteY1" fmla="*/ 73896 h 73964"/>
                <a:gd name="connsiteX2" fmla="*/ -24 w 73960"/>
                <a:gd name="connsiteY2" fmla="*/ 37503 h 73964"/>
                <a:gd name="connsiteX3" fmla="*/ 36363 w 73960"/>
                <a:gd name="connsiteY3" fmla="*/ -65 h 73964"/>
                <a:gd name="connsiteX4" fmla="*/ 36946 w 73960"/>
                <a:gd name="connsiteY4" fmla="*/ -65 h 73964"/>
                <a:gd name="connsiteX5" fmla="*/ 73926 w 73960"/>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4">
                  <a:moveTo>
                    <a:pt x="73926" y="36329"/>
                  </a:moveTo>
                  <a:cubicBezTo>
                    <a:pt x="74251" y="56756"/>
                    <a:pt x="57958" y="73563"/>
                    <a:pt x="37537" y="73896"/>
                  </a:cubicBezTo>
                  <a:cubicBezTo>
                    <a:pt x="17118" y="74209"/>
                    <a:pt x="299" y="57930"/>
                    <a:pt x="-24" y="37503"/>
                  </a:cubicBezTo>
                  <a:cubicBezTo>
                    <a:pt x="-349" y="17075"/>
                    <a:pt x="15944" y="268"/>
                    <a:pt x="36363" y="-65"/>
                  </a:cubicBezTo>
                  <a:cubicBezTo>
                    <a:pt x="36559" y="-65"/>
                    <a:pt x="36753" y="-65"/>
                    <a:pt x="36946" y="-65"/>
                  </a:cubicBezTo>
                  <a:cubicBezTo>
                    <a:pt x="57142" y="-65"/>
                    <a:pt x="73605" y="16136"/>
                    <a:pt x="7392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9" name="Freeform: Shape 488">
              <a:extLst>
                <a:ext uri="{FF2B5EF4-FFF2-40B4-BE49-F238E27FC236}">
                  <a16:creationId xmlns:a16="http://schemas.microsoft.com/office/drawing/2014/main" id="{C5F9F485-3774-4FDF-98EB-7854EA8597C1}"/>
                </a:ext>
              </a:extLst>
            </p:cNvPr>
            <p:cNvSpPr/>
            <p:nvPr/>
          </p:nvSpPr>
          <p:spPr>
            <a:xfrm>
              <a:off x="3005761" y="1979439"/>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0" name="Freeform: Shape 489">
              <a:extLst>
                <a:ext uri="{FF2B5EF4-FFF2-40B4-BE49-F238E27FC236}">
                  <a16:creationId xmlns:a16="http://schemas.microsoft.com/office/drawing/2014/main" id="{4008AB0C-32CC-44FF-ACA3-4780AF4453C7}"/>
                </a:ext>
              </a:extLst>
            </p:cNvPr>
            <p:cNvSpPr/>
            <p:nvPr/>
          </p:nvSpPr>
          <p:spPr>
            <a:xfrm>
              <a:off x="3104570"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1" name="Freeform: Shape 490">
              <a:extLst>
                <a:ext uri="{FF2B5EF4-FFF2-40B4-BE49-F238E27FC236}">
                  <a16:creationId xmlns:a16="http://schemas.microsoft.com/office/drawing/2014/main" id="{8508B212-8C69-4EA0-8531-E0DAE129F423}"/>
                </a:ext>
              </a:extLst>
            </p:cNvPr>
            <p:cNvSpPr/>
            <p:nvPr/>
          </p:nvSpPr>
          <p:spPr>
            <a:xfrm>
              <a:off x="3203491"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2" name="Freeform: Shape 491">
              <a:extLst>
                <a:ext uri="{FF2B5EF4-FFF2-40B4-BE49-F238E27FC236}">
                  <a16:creationId xmlns:a16="http://schemas.microsoft.com/office/drawing/2014/main" id="{2D83955F-40B4-4E28-9BA4-ABCAC02CDEB0}"/>
                </a:ext>
              </a:extLst>
            </p:cNvPr>
            <p:cNvSpPr/>
            <p:nvPr/>
          </p:nvSpPr>
          <p:spPr>
            <a:xfrm>
              <a:off x="3301994"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3" name="Freeform: Shape 492">
              <a:extLst>
                <a:ext uri="{FF2B5EF4-FFF2-40B4-BE49-F238E27FC236}">
                  <a16:creationId xmlns:a16="http://schemas.microsoft.com/office/drawing/2014/main" id="{1637D81A-746E-427F-8348-13972F5EA4C7}"/>
                </a:ext>
              </a:extLst>
            </p:cNvPr>
            <p:cNvSpPr/>
            <p:nvPr/>
          </p:nvSpPr>
          <p:spPr>
            <a:xfrm>
              <a:off x="3400914"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4" name="Freeform: Shape 493">
              <a:extLst>
                <a:ext uri="{FF2B5EF4-FFF2-40B4-BE49-F238E27FC236}">
                  <a16:creationId xmlns:a16="http://schemas.microsoft.com/office/drawing/2014/main" id="{1E1F0778-7D31-4F3D-93F8-48338A833650}"/>
                </a:ext>
              </a:extLst>
            </p:cNvPr>
            <p:cNvSpPr/>
            <p:nvPr/>
          </p:nvSpPr>
          <p:spPr>
            <a:xfrm>
              <a:off x="3499417"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5" name="Freeform: Shape 494">
              <a:extLst>
                <a:ext uri="{FF2B5EF4-FFF2-40B4-BE49-F238E27FC236}">
                  <a16:creationId xmlns:a16="http://schemas.microsoft.com/office/drawing/2014/main" id="{6AFF7DC8-8AA8-4365-918F-AE1009BD70B4}"/>
                </a:ext>
              </a:extLst>
            </p:cNvPr>
            <p:cNvSpPr/>
            <p:nvPr/>
          </p:nvSpPr>
          <p:spPr>
            <a:xfrm>
              <a:off x="3598337"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6" name="Freeform: Shape 495">
              <a:extLst>
                <a:ext uri="{FF2B5EF4-FFF2-40B4-BE49-F238E27FC236}">
                  <a16:creationId xmlns:a16="http://schemas.microsoft.com/office/drawing/2014/main" id="{B0DA6AC4-53B8-4AB9-86C2-3B13C2CA0550}"/>
                </a:ext>
              </a:extLst>
            </p:cNvPr>
            <p:cNvSpPr/>
            <p:nvPr/>
          </p:nvSpPr>
          <p:spPr>
            <a:xfrm>
              <a:off x="3697147"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7" name="Freeform: Shape 496">
              <a:extLst>
                <a:ext uri="{FF2B5EF4-FFF2-40B4-BE49-F238E27FC236}">
                  <a16:creationId xmlns:a16="http://schemas.microsoft.com/office/drawing/2014/main" id="{A66BD79C-42D4-4515-BE53-EFF71E414615}"/>
                </a:ext>
              </a:extLst>
            </p:cNvPr>
            <p:cNvSpPr/>
            <p:nvPr/>
          </p:nvSpPr>
          <p:spPr>
            <a:xfrm>
              <a:off x="3795649"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8" name="Freeform: Shape 497">
              <a:extLst>
                <a:ext uri="{FF2B5EF4-FFF2-40B4-BE49-F238E27FC236}">
                  <a16:creationId xmlns:a16="http://schemas.microsoft.com/office/drawing/2014/main" id="{E1BA3EE9-F7E2-4F34-96CB-4E10165D039F}"/>
                </a:ext>
              </a:extLst>
            </p:cNvPr>
            <p:cNvSpPr/>
            <p:nvPr/>
          </p:nvSpPr>
          <p:spPr>
            <a:xfrm>
              <a:off x="3894566" y="1979942"/>
              <a:ext cx="41755" cy="41750"/>
            </a:xfrm>
            <a:custGeom>
              <a:avLst/>
              <a:gdLst>
                <a:gd name="connsiteX0" fmla="*/ 73936 w 73969"/>
                <a:gd name="connsiteY0" fmla="*/ 36329 h 73964"/>
                <a:gd name="connsiteX1" fmla="*/ 37543 w 73969"/>
                <a:gd name="connsiteY1" fmla="*/ 73896 h 73964"/>
                <a:gd name="connsiteX2" fmla="*/ -25 w 73969"/>
                <a:gd name="connsiteY2" fmla="*/ 37503 h 73964"/>
                <a:gd name="connsiteX3" fmla="*/ 36369 w 73969"/>
                <a:gd name="connsiteY3" fmla="*/ -65 h 73964"/>
                <a:gd name="connsiteX4" fmla="*/ 36956 w 73969"/>
                <a:gd name="connsiteY4" fmla="*/ -65 h 73964"/>
                <a:gd name="connsiteX5" fmla="*/ 73936 w 73969"/>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64">
                  <a:moveTo>
                    <a:pt x="73936" y="36329"/>
                  </a:moveTo>
                  <a:cubicBezTo>
                    <a:pt x="74269" y="56756"/>
                    <a:pt x="57970" y="73563"/>
                    <a:pt x="37543" y="73896"/>
                  </a:cubicBezTo>
                  <a:cubicBezTo>
                    <a:pt x="17135" y="74209"/>
                    <a:pt x="308" y="57930"/>
                    <a:pt x="-25" y="37503"/>
                  </a:cubicBezTo>
                  <a:cubicBezTo>
                    <a:pt x="-337" y="17075"/>
                    <a:pt x="15961" y="268"/>
                    <a:pt x="36369" y="-65"/>
                  </a:cubicBezTo>
                  <a:cubicBezTo>
                    <a:pt x="36565" y="-65"/>
                    <a:pt x="36760" y="-65"/>
                    <a:pt x="36956" y="-65"/>
                  </a:cubicBezTo>
                  <a:cubicBezTo>
                    <a:pt x="57148" y="-65"/>
                    <a:pt x="73623" y="16136"/>
                    <a:pt x="7393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9" name="Freeform: Shape 498">
              <a:extLst>
                <a:ext uri="{FF2B5EF4-FFF2-40B4-BE49-F238E27FC236}">
                  <a16:creationId xmlns:a16="http://schemas.microsoft.com/office/drawing/2014/main" id="{BD759E59-F00A-43D0-A1A2-9CF0B06573F5}"/>
                </a:ext>
              </a:extLst>
            </p:cNvPr>
            <p:cNvSpPr/>
            <p:nvPr/>
          </p:nvSpPr>
          <p:spPr>
            <a:xfrm>
              <a:off x="3993083" y="1980007"/>
              <a:ext cx="41968" cy="41974"/>
            </a:xfrm>
            <a:custGeom>
              <a:avLst/>
              <a:gdLst>
                <a:gd name="connsiteX0" fmla="*/ 74311 w 74348"/>
                <a:gd name="connsiteY0" fmla="*/ 36348 h 74359"/>
                <a:gd name="connsiteX1" fmla="*/ 37899 w 74348"/>
                <a:gd name="connsiteY1" fmla="*/ 74287 h 74359"/>
                <a:gd name="connsiteX2" fmla="*/ -21 w 74348"/>
                <a:gd name="connsiteY2" fmla="*/ 37874 h 74359"/>
                <a:gd name="connsiteX3" fmla="*/ 36373 w 74348"/>
                <a:gd name="connsiteY3" fmla="*/ -65 h 74359"/>
                <a:gd name="connsiteX4" fmla="*/ 38310 w 74348"/>
                <a:gd name="connsiteY4" fmla="*/ -45 h 74359"/>
                <a:gd name="connsiteX5" fmla="*/ 74311 w 74348"/>
                <a:gd name="connsiteY5" fmla="*/ 36348 h 7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48" h="74359">
                  <a:moveTo>
                    <a:pt x="74311" y="36348"/>
                  </a:moveTo>
                  <a:cubicBezTo>
                    <a:pt x="74742" y="56873"/>
                    <a:pt x="58443" y="73857"/>
                    <a:pt x="37899" y="74287"/>
                  </a:cubicBezTo>
                  <a:cubicBezTo>
                    <a:pt x="17374" y="74698"/>
                    <a:pt x="390" y="58399"/>
                    <a:pt x="-21" y="37874"/>
                  </a:cubicBezTo>
                  <a:cubicBezTo>
                    <a:pt x="-451" y="17349"/>
                    <a:pt x="15848" y="366"/>
                    <a:pt x="36373" y="-65"/>
                  </a:cubicBezTo>
                  <a:cubicBezTo>
                    <a:pt x="37018" y="-65"/>
                    <a:pt x="37664" y="-65"/>
                    <a:pt x="38310" y="-45"/>
                  </a:cubicBezTo>
                  <a:cubicBezTo>
                    <a:pt x="58091" y="581"/>
                    <a:pt x="73901" y="16567"/>
                    <a:pt x="74311" y="3634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0" name="Freeform: Shape 499">
              <a:extLst>
                <a:ext uri="{FF2B5EF4-FFF2-40B4-BE49-F238E27FC236}">
                  <a16:creationId xmlns:a16="http://schemas.microsoft.com/office/drawing/2014/main" id="{FE814DFA-5A00-48F8-A855-CB06F5E001C5}"/>
                </a:ext>
              </a:extLst>
            </p:cNvPr>
            <p:cNvSpPr/>
            <p:nvPr/>
          </p:nvSpPr>
          <p:spPr>
            <a:xfrm>
              <a:off x="4091990" y="1979942"/>
              <a:ext cx="41755" cy="41750"/>
            </a:xfrm>
            <a:custGeom>
              <a:avLst/>
              <a:gdLst>
                <a:gd name="connsiteX0" fmla="*/ 73936 w 73969"/>
                <a:gd name="connsiteY0" fmla="*/ 36329 h 73964"/>
                <a:gd name="connsiteX1" fmla="*/ 37543 w 73969"/>
                <a:gd name="connsiteY1" fmla="*/ 73896 h 73964"/>
                <a:gd name="connsiteX2" fmla="*/ -25 w 73969"/>
                <a:gd name="connsiteY2" fmla="*/ 37503 h 73964"/>
                <a:gd name="connsiteX3" fmla="*/ 36369 w 73969"/>
                <a:gd name="connsiteY3" fmla="*/ -65 h 73964"/>
                <a:gd name="connsiteX4" fmla="*/ 37151 w 73969"/>
                <a:gd name="connsiteY4" fmla="*/ -65 h 73964"/>
                <a:gd name="connsiteX5" fmla="*/ 73936 w 73969"/>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64">
                  <a:moveTo>
                    <a:pt x="73936" y="36329"/>
                  </a:moveTo>
                  <a:cubicBezTo>
                    <a:pt x="74268" y="56756"/>
                    <a:pt x="57970" y="73563"/>
                    <a:pt x="37543" y="73896"/>
                  </a:cubicBezTo>
                  <a:cubicBezTo>
                    <a:pt x="17135" y="74209"/>
                    <a:pt x="308" y="57930"/>
                    <a:pt x="-25" y="37503"/>
                  </a:cubicBezTo>
                  <a:cubicBezTo>
                    <a:pt x="-338" y="17075"/>
                    <a:pt x="15961" y="268"/>
                    <a:pt x="36369" y="-65"/>
                  </a:cubicBezTo>
                  <a:cubicBezTo>
                    <a:pt x="36642" y="-65"/>
                    <a:pt x="36897" y="-65"/>
                    <a:pt x="37151" y="-65"/>
                  </a:cubicBezTo>
                  <a:cubicBezTo>
                    <a:pt x="57265" y="33"/>
                    <a:pt x="73623" y="16215"/>
                    <a:pt x="7393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1" name="Freeform: Shape 500">
              <a:extLst>
                <a:ext uri="{FF2B5EF4-FFF2-40B4-BE49-F238E27FC236}">
                  <a16:creationId xmlns:a16="http://schemas.microsoft.com/office/drawing/2014/main" id="{B03F64E5-0388-47C4-815E-07B2202114EF}"/>
                </a:ext>
              </a:extLst>
            </p:cNvPr>
            <p:cNvSpPr/>
            <p:nvPr/>
          </p:nvSpPr>
          <p:spPr>
            <a:xfrm>
              <a:off x="4190799" y="1979934"/>
              <a:ext cx="41755" cy="41742"/>
            </a:xfrm>
            <a:custGeom>
              <a:avLst/>
              <a:gdLst>
                <a:gd name="connsiteX0" fmla="*/ 73936 w 73969"/>
                <a:gd name="connsiteY0" fmla="*/ 36334 h 73950"/>
                <a:gd name="connsiteX1" fmla="*/ 37543 w 73969"/>
                <a:gd name="connsiteY1" fmla="*/ 73881 h 73950"/>
                <a:gd name="connsiteX2" fmla="*/ -24 w 73969"/>
                <a:gd name="connsiteY2" fmla="*/ 37488 h 73950"/>
                <a:gd name="connsiteX3" fmla="*/ 36173 w 73969"/>
                <a:gd name="connsiteY3" fmla="*/ -60 h 73950"/>
                <a:gd name="connsiteX4" fmla="*/ 73936 w 73969"/>
                <a:gd name="connsiteY4" fmla="*/ 36334 h 7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9" h="73950">
                  <a:moveTo>
                    <a:pt x="73936" y="36334"/>
                  </a:moveTo>
                  <a:cubicBezTo>
                    <a:pt x="74249" y="56761"/>
                    <a:pt x="57950" y="73568"/>
                    <a:pt x="37543" y="73881"/>
                  </a:cubicBezTo>
                  <a:cubicBezTo>
                    <a:pt x="17116" y="74214"/>
                    <a:pt x="308" y="57915"/>
                    <a:pt x="-24" y="37488"/>
                  </a:cubicBezTo>
                  <a:cubicBezTo>
                    <a:pt x="-337" y="17159"/>
                    <a:pt x="15844" y="371"/>
                    <a:pt x="36173" y="-60"/>
                  </a:cubicBezTo>
                  <a:cubicBezTo>
                    <a:pt x="56640" y="-392"/>
                    <a:pt x="73506" y="15887"/>
                    <a:pt x="73936" y="3633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2" name="Freeform: Shape 501">
              <a:extLst>
                <a:ext uri="{FF2B5EF4-FFF2-40B4-BE49-F238E27FC236}">
                  <a16:creationId xmlns:a16="http://schemas.microsoft.com/office/drawing/2014/main" id="{9598A50F-BDB2-4EF0-8A7A-506C6E39E666}"/>
                </a:ext>
              </a:extLst>
            </p:cNvPr>
            <p:cNvSpPr/>
            <p:nvPr/>
          </p:nvSpPr>
          <p:spPr>
            <a:xfrm>
              <a:off x="5375538"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3" name="Freeform: Shape 502">
              <a:extLst>
                <a:ext uri="{FF2B5EF4-FFF2-40B4-BE49-F238E27FC236}">
                  <a16:creationId xmlns:a16="http://schemas.microsoft.com/office/drawing/2014/main" id="{AB4F1A4A-8C79-48C7-BD48-607EE628EEE5}"/>
                </a:ext>
              </a:extLst>
            </p:cNvPr>
            <p:cNvSpPr/>
            <p:nvPr/>
          </p:nvSpPr>
          <p:spPr>
            <a:xfrm>
              <a:off x="5572961" y="1979354"/>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8"/>
                    <a:pt x="16524" y="-65"/>
                    <a:pt x="36951"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4" name="Freeform: Shape 503">
              <a:extLst>
                <a:ext uri="{FF2B5EF4-FFF2-40B4-BE49-F238E27FC236}">
                  <a16:creationId xmlns:a16="http://schemas.microsoft.com/office/drawing/2014/main" id="{CCF252D0-0AAF-419D-8584-479D80419193}"/>
                </a:ext>
              </a:extLst>
            </p:cNvPr>
            <p:cNvSpPr/>
            <p:nvPr/>
          </p:nvSpPr>
          <p:spPr>
            <a:xfrm>
              <a:off x="5671770"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5" name="Freeform: Shape 504">
              <a:extLst>
                <a:ext uri="{FF2B5EF4-FFF2-40B4-BE49-F238E27FC236}">
                  <a16:creationId xmlns:a16="http://schemas.microsoft.com/office/drawing/2014/main" id="{AEF92989-6404-4316-BEF6-B5B17E1672A3}"/>
                </a:ext>
              </a:extLst>
            </p:cNvPr>
            <p:cNvSpPr/>
            <p:nvPr/>
          </p:nvSpPr>
          <p:spPr>
            <a:xfrm>
              <a:off x="5770273"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6" name="Freeform: Shape 505">
              <a:extLst>
                <a:ext uri="{FF2B5EF4-FFF2-40B4-BE49-F238E27FC236}">
                  <a16:creationId xmlns:a16="http://schemas.microsoft.com/office/drawing/2014/main" id="{0A63B8D5-FEA2-4092-B3DB-9837A20FA7CC}"/>
                </a:ext>
              </a:extLst>
            </p:cNvPr>
            <p:cNvSpPr/>
            <p:nvPr/>
          </p:nvSpPr>
          <p:spPr>
            <a:xfrm>
              <a:off x="5869194" y="1979354"/>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39" y="33"/>
                    <a:pt x="73834" y="1652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7" name="Freeform: Shape 506">
              <a:extLst>
                <a:ext uri="{FF2B5EF4-FFF2-40B4-BE49-F238E27FC236}">
                  <a16:creationId xmlns:a16="http://schemas.microsoft.com/office/drawing/2014/main" id="{FB665E2E-6371-4C3C-B9BA-BF6B7D27BADA}"/>
                </a:ext>
              </a:extLst>
            </p:cNvPr>
            <p:cNvSpPr/>
            <p:nvPr/>
          </p:nvSpPr>
          <p:spPr>
            <a:xfrm>
              <a:off x="5967697"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8" name="Freeform: Shape 507">
              <a:extLst>
                <a:ext uri="{FF2B5EF4-FFF2-40B4-BE49-F238E27FC236}">
                  <a16:creationId xmlns:a16="http://schemas.microsoft.com/office/drawing/2014/main" id="{E3A739F7-0769-4B80-8FF1-9AC82308A33B}"/>
                </a:ext>
              </a:extLst>
            </p:cNvPr>
            <p:cNvSpPr/>
            <p:nvPr/>
          </p:nvSpPr>
          <p:spPr>
            <a:xfrm>
              <a:off x="6066617" y="19793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9" name="Freeform: Shape 508">
              <a:extLst>
                <a:ext uri="{FF2B5EF4-FFF2-40B4-BE49-F238E27FC236}">
                  <a16:creationId xmlns:a16="http://schemas.microsoft.com/office/drawing/2014/main" id="{0F7D58AD-9EBE-4755-AFFC-5DDC2399875C}"/>
                </a:ext>
              </a:extLst>
            </p:cNvPr>
            <p:cNvSpPr/>
            <p:nvPr/>
          </p:nvSpPr>
          <p:spPr>
            <a:xfrm>
              <a:off x="6165423" y="1979931"/>
              <a:ext cx="41755" cy="41745"/>
            </a:xfrm>
            <a:custGeom>
              <a:avLst/>
              <a:gdLst>
                <a:gd name="connsiteX0" fmla="*/ 73936 w 73969"/>
                <a:gd name="connsiteY0" fmla="*/ 36337 h 73954"/>
                <a:gd name="connsiteX1" fmla="*/ 37542 w 73969"/>
                <a:gd name="connsiteY1" fmla="*/ 73885 h 73954"/>
                <a:gd name="connsiteX2" fmla="*/ -25 w 73969"/>
                <a:gd name="connsiteY2" fmla="*/ 37492 h 73954"/>
                <a:gd name="connsiteX3" fmla="*/ 36388 w 73969"/>
                <a:gd name="connsiteY3" fmla="*/ -56 h 73954"/>
                <a:gd name="connsiteX4" fmla="*/ 37738 w 73969"/>
                <a:gd name="connsiteY4" fmla="*/ -56 h 73954"/>
                <a:gd name="connsiteX5" fmla="*/ 73936 w 73969"/>
                <a:gd name="connsiteY5" fmla="*/ 36337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54">
                  <a:moveTo>
                    <a:pt x="73936" y="36337"/>
                  </a:moveTo>
                  <a:cubicBezTo>
                    <a:pt x="74249" y="56764"/>
                    <a:pt x="57970" y="73572"/>
                    <a:pt x="37542" y="73885"/>
                  </a:cubicBezTo>
                  <a:cubicBezTo>
                    <a:pt x="17116" y="74217"/>
                    <a:pt x="308" y="57919"/>
                    <a:pt x="-25" y="37492"/>
                  </a:cubicBezTo>
                  <a:cubicBezTo>
                    <a:pt x="-338" y="17065"/>
                    <a:pt x="15961" y="257"/>
                    <a:pt x="36388" y="-56"/>
                  </a:cubicBezTo>
                  <a:cubicBezTo>
                    <a:pt x="36838" y="-75"/>
                    <a:pt x="37288" y="-56"/>
                    <a:pt x="37738" y="-56"/>
                  </a:cubicBezTo>
                  <a:cubicBezTo>
                    <a:pt x="57578" y="453"/>
                    <a:pt x="73525" y="16478"/>
                    <a:pt x="73936" y="3633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0" name="Freeform: Shape 509">
              <a:extLst>
                <a:ext uri="{FF2B5EF4-FFF2-40B4-BE49-F238E27FC236}">
                  <a16:creationId xmlns:a16="http://schemas.microsoft.com/office/drawing/2014/main" id="{9C2A4F4A-9114-4ADB-B7E8-69D8C143ACE6}"/>
                </a:ext>
              </a:extLst>
            </p:cNvPr>
            <p:cNvSpPr/>
            <p:nvPr/>
          </p:nvSpPr>
          <p:spPr>
            <a:xfrm>
              <a:off x="6263940" y="1980028"/>
              <a:ext cx="41968" cy="41975"/>
            </a:xfrm>
            <a:custGeom>
              <a:avLst/>
              <a:gdLst>
                <a:gd name="connsiteX0" fmla="*/ 74311 w 74348"/>
                <a:gd name="connsiteY0" fmla="*/ 36329 h 74360"/>
                <a:gd name="connsiteX1" fmla="*/ 37918 w 74348"/>
                <a:gd name="connsiteY1" fmla="*/ 74287 h 74360"/>
                <a:gd name="connsiteX2" fmla="*/ -21 w 74348"/>
                <a:gd name="connsiteY2" fmla="*/ 37894 h 74360"/>
                <a:gd name="connsiteX3" fmla="*/ 36353 w 74348"/>
                <a:gd name="connsiteY3" fmla="*/ -65 h 74360"/>
                <a:gd name="connsiteX4" fmla="*/ 37135 w 74348"/>
                <a:gd name="connsiteY4" fmla="*/ -65 h 74360"/>
                <a:gd name="connsiteX5" fmla="*/ 74311 w 74348"/>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48" h="74360">
                  <a:moveTo>
                    <a:pt x="74311" y="36329"/>
                  </a:moveTo>
                  <a:cubicBezTo>
                    <a:pt x="74742" y="56854"/>
                    <a:pt x="58463" y="73837"/>
                    <a:pt x="37918" y="74287"/>
                  </a:cubicBezTo>
                  <a:cubicBezTo>
                    <a:pt x="17393" y="74718"/>
                    <a:pt x="409" y="58419"/>
                    <a:pt x="-21" y="37894"/>
                  </a:cubicBezTo>
                  <a:cubicBezTo>
                    <a:pt x="-451" y="17369"/>
                    <a:pt x="15828" y="386"/>
                    <a:pt x="36353" y="-65"/>
                  </a:cubicBezTo>
                  <a:cubicBezTo>
                    <a:pt x="36627" y="-65"/>
                    <a:pt x="36881" y="-65"/>
                    <a:pt x="37135" y="-65"/>
                  </a:cubicBezTo>
                  <a:cubicBezTo>
                    <a:pt x="57367" y="-65"/>
                    <a:pt x="73881" y="16097"/>
                    <a:pt x="74311"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1" name="Freeform: Shape 510">
              <a:extLst>
                <a:ext uri="{FF2B5EF4-FFF2-40B4-BE49-F238E27FC236}">
                  <a16:creationId xmlns:a16="http://schemas.microsoft.com/office/drawing/2014/main" id="{6EDF1165-9801-4D24-BAFC-E45A79C550CD}"/>
                </a:ext>
              </a:extLst>
            </p:cNvPr>
            <p:cNvSpPr/>
            <p:nvPr/>
          </p:nvSpPr>
          <p:spPr>
            <a:xfrm>
              <a:off x="6362850"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2" name="Freeform: Shape 511">
              <a:extLst>
                <a:ext uri="{FF2B5EF4-FFF2-40B4-BE49-F238E27FC236}">
                  <a16:creationId xmlns:a16="http://schemas.microsoft.com/office/drawing/2014/main" id="{37B9887E-E6E0-4893-8DB1-D7ED4BB35BD0}"/>
                </a:ext>
              </a:extLst>
            </p:cNvPr>
            <p:cNvSpPr/>
            <p:nvPr/>
          </p:nvSpPr>
          <p:spPr>
            <a:xfrm>
              <a:off x="6461559" y="1980028"/>
              <a:ext cx="41968" cy="41975"/>
            </a:xfrm>
            <a:custGeom>
              <a:avLst/>
              <a:gdLst>
                <a:gd name="connsiteX0" fmla="*/ 74312 w 74349"/>
                <a:gd name="connsiteY0" fmla="*/ 36329 h 74360"/>
                <a:gd name="connsiteX1" fmla="*/ 37919 w 74349"/>
                <a:gd name="connsiteY1" fmla="*/ 74287 h 74360"/>
                <a:gd name="connsiteX2" fmla="*/ -21 w 74349"/>
                <a:gd name="connsiteY2" fmla="*/ 37894 h 74360"/>
                <a:gd name="connsiteX3" fmla="*/ 36353 w 74349"/>
                <a:gd name="connsiteY3" fmla="*/ -65 h 74360"/>
                <a:gd name="connsiteX4" fmla="*/ 37136 w 74349"/>
                <a:gd name="connsiteY4" fmla="*/ -65 h 74360"/>
                <a:gd name="connsiteX5" fmla="*/ 74312 w 74349"/>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49" h="74360">
                  <a:moveTo>
                    <a:pt x="74312" y="36329"/>
                  </a:moveTo>
                  <a:cubicBezTo>
                    <a:pt x="74742" y="56854"/>
                    <a:pt x="58463" y="73837"/>
                    <a:pt x="37919" y="74287"/>
                  </a:cubicBezTo>
                  <a:cubicBezTo>
                    <a:pt x="17394" y="74718"/>
                    <a:pt x="410" y="58419"/>
                    <a:pt x="-21" y="37894"/>
                  </a:cubicBezTo>
                  <a:cubicBezTo>
                    <a:pt x="-451" y="17369"/>
                    <a:pt x="15828" y="386"/>
                    <a:pt x="36353" y="-65"/>
                  </a:cubicBezTo>
                  <a:cubicBezTo>
                    <a:pt x="36627" y="-65"/>
                    <a:pt x="36882" y="-65"/>
                    <a:pt x="37136" y="-65"/>
                  </a:cubicBezTo>
                  <a:cubicBezTo>
                    <a:pt x="57367" y="-65"/>
                    <a:pt x="73881" y="16097"/>
                    <a:pt x="74312"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3" name="Freeform: Shape 512">
              <a:extLst>
                <a:ext uri="{FF2B5EF4-FFF2-40B4-BE49-F238E27FC236}">
                  <a16:creationId xmlns:a16="http://schemas.microsoft.com/office/drawing/2014/main" id="{D2706EA0-741F-4396-822C-656BE6C685FC}"/>
                </a:ext>
              </a:extLst>
            </p:cNvPr>
            <p:cNvSpPr/>
            <p:nvPr/>
          </p:nvSpPr>
          <p:spPr>
            <a:xfrm>
              <a:off x="6559686"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4" name="Freeform: Shape 513">
              <a:extLst>
                <a:ext uri="{FF2B5EF4-FFF2-40B4-BE49-F238E27FC236}">
                  <a16:creationId xmlns:a16="http://schemas.microsoft.com/office/drawing/2014/main" id="{6D8D2C11-0666-4372-969F-BF97E825A2A9}"/>
                </a:ext>
              </a:extLst>
            </p:cNvPr>
            <p:cNvSpPr/>
            <p:nvPr/>
          </p:nvSpPr>
          <p:spPr>
            <a:xfrm>
              <a:off x="6659082" y="19793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39" y="33"/>
                    <a:pt x="7381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5" name="Freeform: Shape 514">
              <a:extLst>
                <a:ext uri="{FF2B5EF4-FFF2-40B4-BE49-F238E27FC236}">
                  <a16:creationId xmlns:a16="http://schemas.microsoft.com/office/drawing/2014/main" id="{0CCADDB7-9368-47ED-83E7-DEEC51604CD8}"/>
                </a:ext>
              </a:extLst>
            </p:cNvPr>
            <p:cNvSpPr/>
            <p:nvPr/>
          </p:nvSpPr>
          <p:spPr>
            <a:xfrm>
              <a:off x="6757585"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6" name="Freeform: Shape 515">
              <a:extLst>
                <a:ext uri="{FF2B5EF4-FFF2-40B4-BE49-F238E27FC236}">
                  <a16:creationId xmlns:a16="http://schemas.microsoft.com/office/drawing/2014/main" id="{E281191E-3B0B-4B34-9BB5-DC250B1B6071}"/>
                </a:ext>
              </a:extLst>
            </p:cNvPr>
            <p:cNvSpPr/>
            <p:nvPr/>
          </p:nvSpPr>
          <p:spPr>
            <a:xfrm>
              <a:off x="6856506"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7" name="Freeform: Shape 516">
              <a:extLst>
                <a:ext uri="{FF2B5EF4-FFF2-40B4-BE49-F238E27FC236}">
                  <a16:creationId xmlns:a16="http://schemas.microsoft.com/office/drawing/2014/main" id="{7B51D221-EADA-47C7-8514-EECF6A05C39D}"/>
                </a:ext>
              </a:extLst>
            </p:cNvPr>
            <p:cNvSpPr/>
            <p:nvPr/>
          </p:nvSpPr>
          <p:spPr>
            <a:xfrm>
              <a:off x="6955009" y="1979439"/>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8" name="Freeform: Shape 517">
              <a:extLst>
                <a:ext uri="{FF2B5EF4-FFF2-40B4-BE49-F238E27FC236}">
                  <a16:creationId xmlns:a16="http://schemas.microsoft.com/office/drawing/2014/main" id="{315C546B-BB94-49AD-AC49-94EABEC59446}"/>
                </a:ext>
              </a:extLst>
            </p:cNvPr>
            <p:cNvSpPr/>
            <p:nvPr/>
          </p:nvSpPr>
          <p:spPr>
            <a:xfrm>
              <a:off x="7053929"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9" name="Freeform: Shape 518">
              <a:extLst>
                <a:ext uri="{FF2B5EF4-FFF2-40B4-BE49-F238E27FC236}">
                  <a16:creationId xmlns:a16="http://schemas.microsoft.com/office/drawing/2014/main" id="{389629C0-AD44-4166-ADCA-21DC26318CEF}"/>
                </a:ext>
              </a:extLst>
            </p:cNvPr>
            <p:cNvSpPr/>
            <p:nvPr/>
          </p:nvSpPr>
          <p:spPr>
            <a:xfrm>
              <a:off x="7152432"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0" name="Freeform: Shape 519">
              <a:extLst>
                <a:ext uri="{FF2B5EF4-FFF2-40B4-BE49-F238E27FC236}">
                  <a16:creationId xmlns:a16="http://schemas.microsoft.com/office/drawing/2014/main" id="{6295B1D5-C40B-4769-B87C-575E8352EE73}"/>
                </a:ext>
              </a:extLst>
            </p:cNvPr>
            <p:cNvSpPr/>
            <p:nvPr/>
          </p:nvSpPr>
          <p:spPr>
            <a:xfrm>
              <a:off x="7251241"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1" name="Freeform: Shape 520">
              <a:extLst>
                <a:ext uri="{FF2B5EF4-FFF2-40B4-BE49-F238E27FC236}">
                  <a16:creationId xmlns:a16="http://schemas.microsoft.com/office/drawing/2014/main" id="{39E98F79-D0A2-41D3-93D4-E51173124287}"/>
                </a:ext>
              </a:extLst>
            </p:cNvPr>
            <p:cNvSpPr/>
            <p:nvPr/>
          </p:nvSpPr>
          <p:spPr>
            <a:xfrm>
              <a:off x="7350162" y="19793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2" name="Freeform: Shape 521">
              <a:extLst>
                <a:ext uri="{FF2B5EF4-FFF2-40B4-BE49-F238E27FC236}">
                  <a16:creationId xmlns:a16="http://schemas.microsoft.com/office/drawing/2014/main" id="{48C931BC-4270-4C01-8B19-C9A35E72A7EC}"/>
                </a:ext>
              </a:extLst>
            </p:cNvPr>
            <p:cNvSpPr/>
            <p:nvPr/>
          </p:nvSpPr>
          <p:spPr>
            <a:xfrm>
              <a:off x="7448664"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3" name="Freeform: Shape 522">
              <a:extLst>
                <a:ext uri="{FF2B5EF4-FFF2-40B4-BE49-F238E27FC236}">
                  <a16:creationId xmlns:a16="http://schemas.microsoft.com/office/drawing/2014/main" id="{E5366B8D-C7CA-4B22-870B-7E60A5231677}"/>
                </a:ext>
              </a:extLst>
            </p:cNvPr>
            <p:cNvSpPr/>
            <p:nvPr/>
          </p:nvSpPr>
          <p:spPr>
            <a:xfrm>
              <a:off x="7547581" y="1979942"/>
              <a:ext cx="41755" cy="41750"/>
            </a:xfrm>
            <a:custGeom>
              <a:avLst/>
              <a:gdLst>
                <a:gd name="connsiteX0" fmla="*/ 73936 w 73969"/>
                <a:gd name="connsiteY0" fmla="*/ 36329 h 73964"/>
                <a:gd name="connsiteX1" fmla="*/ 37543 w 73969"/>
                <a:gd name="connsiteY1" fmla="*/ 73896 h 73964"/>
                <a:gd name="connsiteX2" fmla="*/ -25 w 73969"/>
                <a:gd name="connsiteY2" fmla="*/ 37503 h 73964"/>
                <a:gd name="connsiteX3" fmla="*/ 36369 w 73969"/>
                <a:gd name="connsiteY3" fmla="*/ -65 h 73964"/>
                <a:gd name="connsiteX4" fmla="*/ 36956 w 73969"/>
                <a:gd name="connsiteY4" fmla="*/ -65 h 73964"/>
                <a:gd name="connsiteX5" fmla="*/ 73936 w 73969"/>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64">
                  <a:moveTo>
                    <a:pt x="73936" y="36329"/>
                  </a:moveTo>
                  <a:cubicBezTo>
                    <a:pt x="74268" y="56756"/>
                    <a:pt x="57970" y="73563"/>
                    <a:pt x="37543" y="73896"/>
                  </a:cubicBezTo>
                  <a:cubicBezTo>
                    <a:pt x="17135" y="74209"/>
                    <a:pt x="308" y="57930"/>
                    <a:pt x="-25" y="37503"/>
                  </a:cubicBezTo>
                  <a:cubicBezTo>
                    <a:pt x="-337" y="17075"/>
                    <a:pt x="15961" y="268"/>
                    <a:pt x="36369" y="-65"/>
                  </a:cubicBezTo>
                  <a:cubicBezTo>
                    <a:pt x="36564" y="-65"/>
                    <a:pt x="36760" y="-65"/>
                    <a:pt x="36956" y="-65"/>
                  </a:cubicBezTo>
                  <a:cubicBezTo>
                    <a:pt x="57148" y="-65"/>
                    <a:pt x="73623" y="16136"/>
                    <a:pt x="7393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4" name="Freeform: Shape 523">
              <a:extLst>
                <a:ext uri="{FF2B5EF4-FFF2-40B4-BE49-F238E27FC236}">
                  <a16:creationId xmlns:a16="http://schemas.microsoft.com/office/drawing/2014/main" id="{84093448-163E-49A7-8214-5D395E13C9E8}"/>
                </a:ext>
              </a:extLst>
            </p:cNvPr>
            <p:cNvSpPr/>
            <p:nvPr/>
          </p:nvSpPr>
          <p:spPr>
            <a:xfrm>
              <a:off x="7646087"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5" name="Freeform: Shape 524">
              <a:extLst>
                <a:ext uri="{FF2B5EF4-FFF2-40B4-BE49-F238E27FC236}">
                  <a16:creationId xmlns:a16="http://schemas.microsoft.com/office/drawing/2014/main" id="{EEDBA0A6-332B-48E0-80E7-AEE289C055B0}"/>
                </a:ext>
              </a:extLst>
            </p:cNvPr>
            <p:cNvSpPr/>
            <p:nvPr/>
          </p:nvSpPr>
          <p:spPr>
            <a:xfrm>
              <a:off x="7744897"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6" name="Freeform: Shape 525">
              <a:extLst>
                <a:ext uri="{FF2B5EF4-FFF2-40B4-BE49-F238E27FC236}">
                  <a16:creationId xmlns:a16="http://schemas.microsoft.com/office/drawing/2014/main" id="{466CA2E1-3A2A-454F-A76A-6BBA9F25A495}"/>
                </a:ext>
              </a:extLst>
            </p:cNvPr>
            <p:cNvSpPr/>
            <p:nvPr/>
          </p:nvSpPr>
          <p:spPr>
            <a:xfrm>
              <a:off x="7843818"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7" name="Freeform: Shape 526">
              <a:extLst>
                <a:ext uri="{FF2B5EF4-FFF2-40B4-BE49-F238E27FC236}">
                  <a16:creationId xmlns:a16="http://schemas.microsoft.com/office/drawing/2014/main" id="{09D09807-ACA2-45CA-B5BA-45E6C703EB83}"/>
                </a:ext>
              </a:extLst>
            </p:cNvPr>
            <p:cNvSpPr/>
            <p:nvPr/>
          </p:nvSpPr>
          <p:spPr>
            <a:xfrm>
              <a:off x="7942320"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8" name="Freeform: Shape 527">
              <a:extLst>
                <a:ext uri="{FF2B5EF4-FFF2-40B4-BE49-F238E27FC236}">
                  <a16:creationId xmlns:a16="http://schemas.microsoft.com/office/drawing/2014/main" id="{327CEAFB-B28A-43C5-BF02-DA88E95F3DC1}"/>
                </a:ext>
              </a:extLst>
            </p:cNvPr>
            <p:cNvSpPr/>
            <p:nvPr/>
          </p:nvSpPr>
          <p:spPr>
            <a:xfrm>
              <a:off x="8041241"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9" name="Freeform: Shape 528">
              <a:extLst>
                <a:ext uri="{FF2B5EF4-FFF2-40B4-BE49-F238E27FC236}">
                  <a16:creationId xmlns:a16="http://schemas.microsoft.com/office/drawing/2014/main" id="{576DA7CD-AC04-4647-8650-8EF4053794AE}"/>
                </a:ext>
              </a:extLst>
            </p:cNvPr>
            <p:cNvSpPr/>
            <p:nvPr/>
          </p:nvSpPr>
          <p:spPr>
            <a:xfrm>
              <a:off x="8139744"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0" name="Freeform: Shape 529">
              <a:extLst>
                <a:ext uri="{FF2B5EF4-FFF2-40B4-BE49-F238E27FC236}">
                  <a16:creationId xmlns:a16="http://schemas.microsoft.com/office/drawing/2014/main" id="{5EDE8093-C9F4-4B90-9E87-5E736BD75D21}"/>
                </a:ext>
              </a:extLst>
            </p:cNvPr>
            <p:cNvSpPr/>
            <p:nvPr/>
          </p:nvSpPr>
          <p:spPr>
            <a:xfrm>
              <a:off x="8238553"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1" name="Freeform: Shape 530">
              <a:extLst>
                <a:ext uri="{FF2B5EF4-FFF2-40B4-BE49-F238E27FC236}">
                  <a16:creationId xmlns:a16="http://schemas.microsoft.com/office/drawing/2014/main" id="{F1E6C3CD-C0DE-4F11-9508-C92FB1FA5504}"/>
                </a:ext>
              </a:extLst>
            </p:cNvPr>
            <p:cNvSpPr/>
            <p:nvPr/>
          </p:nvSpPr>
          <p:spPr>
            <a:xfrm>
              <a:off x="8337470" y="1979942"/>
              <a:ext cx="41755" cy="41750"/>
            </a:xfrm>
            <a:custGeom>
              <a:avLst/>
              <a:gdLst>
                <a:gd name="connsiteX0" fmla="*/ 73936 w 73969"/>
                <a:gd name="connsiteY0" fmla="*/ 36329 h 73964"/>
                <a:gd name="connsiteX1" fmla="*/ 37543 w 73969"/>
                <a:gd name="connsiteY1" fmla="*/ 73896 h 73964"/>
                <a:gd name="connsiteX2" fmla="*/ -25 w 73969"/>
                <a:gd name="connsiteY2" fmla="*/ 37503 h 73964"/>
                <a:gd name="connsiteX3" fmla="*/ 36369 w 73969"/>
                <a:gd name="connsiteY3" fmla="*/ -65 h 73964"/>
                <a:gd name="connsiteX4" fmla="*/ 37543 w 73969"/>
                <a:gd name="connsiteY4" fmla="*/ -65 h 73964"/>
                <a:gd name="connsiteX5" fmla="*/ 73936 w 73969"/>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64">
                  <a:moveTo>
                    <a:pt x="73936" y="36329"/>
                  </a:moveTo>
                  <a:cubicBezTo>
                    <a:pt x="74249" y="56756"/>
                    <a:pt x="57970" y="73563"/>
                    <a:pt x="37543" y="73896"/>
                  </a:cubicBezTo>
                  <a:cubicBezTo>
                    <a:pt x="17116" y="74209"/>
                    <a:pt x="308" y="57910"/>
                    <a:pt x="-25" y="37503"/>
                  </a:cubicBezTo>
                  <a:cubicBezTo>
                    <a:pt x="-337" y="17075"/>
                    <a:pt x="15961" y="248"/>
                    <a:pt x="36369" y="-65"/>
                  </a:cubicBezTo>
                  <a:cubicBezTo>
                    <a:pt x="36760" y="-65"/>
                    <a:pt x="37152" y="-65"/>
                    <a:pt x="37543" y="-65"/>
                  </a:cubicBezTo>
                  <a:cubicBezTo>
                    <a:pt x="57461" y="346"/>
                    <a:pt x="73525" y="16410"/>
                    <a:pt x="7393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2" name="Freeform: Shape 531">
              <a:extLst>
                <a:ext uri="{FF2B5EF4-FFF2-40B4-BE49-F238E27FC236}">
                  <a16:creationId xmlns:a16="http://schemas.microsoft.com/office/drawing/2014/main" id="{54A88B91-4112-4CE0-BD20-12992F498BBD}"/>
                </a:ext>
              </a:extLst>
            </p:cNvPr>
            <p:cNvSpPr/>
            <p:nvPr/>
          </p:nvSpPr>
          <p:spPr>
            <a:xfrm>
              <a:off x="8435987" y="1980027"/>
              <a:ext cx="41968" cy="41975"/>
            </a:xfrm>
            <a:custGeom>
              <a:avLst/>
              <a:gdLst>
                <a:gd name="connsiteX0" fmla="*/ 74312 w 74349"/>
                <a:gd name="connsiteY0" fmla="*/ 36329 h 74360"/>
                <a:gd name="connsiteX1" fmla="*/ 37918 w 74349"/>
                <a:gd name="connsiteY1" fmla="*/ 74288 h 74360"/>
                <a:gd name="connsiteX2" fmla="*/ -21 w 74349"/>
                <a:gd name="connsiteY2" fmla="*/ 37895 h 74360"/>
                <a:gd name="connsiteX3" fmla="*/ 36353 w 74349"/>
                <a:gd name="connsiteY3" fmla="*/ -64 h 74360"/>
                <a:gd name="connsiteX4" fmla="*/ 36940 w 74349"/>
                <a:gd name="connsiteY4" fmla="*/ -64 h 74360"/>
                <a:gd name="connsiteX5" fmla="*/ 74312 w 74349"/>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49" h="74360">
                  <a:moveTo>
                    <a:pt x="74312" y="36329"/>
                  </a:moveTo>
                  <a:cubicBezTo>
                    <a:pt x="74742" y="56854"/>
                    <a:pt x="58463" y="73838"/>
                    <a:pt x="37918" y="74288"/>
                  </a:cubicBezTo>
                  <a:cubicBezTo>
                    <a:pt x="17394" y="74718"/>
                    <a:pt x="410" y="58420"/>
                    <a:pt x="-21" y="37895"/>
                  </a:cubicBezTo>
                  <a:cubicBezTo>
                    <a:pt x="-451" y="17370"/>
                    <a:pt x="15828" y="367"/>
                    <a:pt x="36353" y="-64"/>
                  </a:cubicBezTo>
                  <a:cubicBezTo>
                    <a:pt x="36549" y="-64"/>
                    <a:pt x="36744" y="-64"/>
                    <a:pt x="36940" y="-64"/>
                  </a:cubicBezTo>
                  <a:cubicBezTo>
                    <a:pt x="57250" y="-181"/>
                    <a:pt x="73881" y="16019"/>
                    <a:pt x="74312"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3" name="Freeform: Shape 532">
              <a:extLst>
                <a:ext uri="{FF2B5EF4-FFF2-40B4-BE49-F238E27FC236}">
                  <a16:creationId xmlns:a16="http://schemas.microsoft.com/office/drawing/2014/main" id="{84E443BB-CCB8-4FBA-9324-B409D8608499}"/>
                </a:ext>
              </a:extLst>
            </p:cNvPr>
            <p:cNvSpPr/>
            <p:nvPr/>
          </p:nvSpPr>
          <p:spPr>
            <a:xfrm>
              <a:off x="8535875"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4" name="Freeform: Shape 533">
              <a:extLst>
                <a:ext uri="{FF2B5EF4-FFF2-40B4-BE49-F238E27FC236}">
                  <a16:creationId xmlns:a16="http://schemas.microsoft.com/office/drawing/2014/main" id="{8B77C8AC-9A8F-4EF4-A18C-DA9647E0C543}"/>
                </a:ext>
              </a:extLst>
            </p:cNvPr>
            <p:cNvSpPr/>
            <p:nvPr/>
          </p:nvSpPr>
          <p:spPr>
            <a:xfrm>
              <a:off x="8633400" y="1979439"/>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5" name="Freeform: Shape 534">
              <a:extLst>
                <a:ext uri="{FF2B5EF4-FFF2-40B4-BE49-F238E27FC236}">
                  <a16:creationId xmlns:a16="http://schemas.microsoft.com/office/drawing/2014/main" id="{297BDF38-C9A5-4C9C-A0BB-E437A8B0AF29}"/>
                </a:ext>
              </a:extLst>
            </p:cNvPr>
            <p:cNvSpPr/>
            <p:nvPr/>
          </p:nvSpPr>
          <p:spPr>
            <a:xfrm>
              <a:off x="8731537"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6" name="Freeform: Shape 535">
              <a:extLst>
                <a:ext uri="{FF2B5EF4-FFF2-40B4-BE49-F238E27FC236}">
                  <a16:creationId xmlns:a16="http://schemas.microsoft.com/office/drawing/2014/main" id="{859DB25A-2319-449F-AC7C-B9A035672224}"/>
                </a:ext>
              </a:extLst>
            </p:cNvPr>
            <p:cNvSpPr/>
            <p:nvPr/>
          </p:nvSpPr>
          <p:spPr>
            <a:xfrm>
              <a:off x="8831126" y="1979942"/>
              <a:ext cx="41755" cy="41750"/>
            </a:xfrm>
            <a:custGeom>
              <a:avLst/>
              <a:gdLst>
                <a:gd name="connsiteX0" fmla="*/ 73936 w 73969"/>
                <a:gd name="connsiteY0" fmla="*/ 36329 h 73964"/>
                <a:gd name="connsiteX1" fmla="*/ 37543 w 73969"/>
                <a:gd name="connsiteY1" fmla="*/ 73896 h 73964"/>
                <a:gd name="connsiteX2" fmla="*/ -25 w 73969"/>
                <a:gd name="connsiteY2" fmla="*/ 37503 h 73964"/>
                <a:gd name="connsiteX3" fmla="*/ 36369 w 73969"/>
                <a:gd name="connsiteY3" fmla="*/ -65 h 73964"/>
                <a:gd name="connsiteX4" fmla="*/ 36956 w 73969"/>
                <a:gd name="connsiteY4" fmla="*/ -65 h 73964"/>
                <a:gd name="connsiteX5" fmla="*/ 73936 w 73969"/>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64">
                  <a:moveTo>
                    <a:pt x="73936" y="36329"/>
                  </a:moveTo>
                  <a:cubicBezTo>
                    <a:pt x="74268" y="56756"/>
                    <a:pt x="57970" y="73563"/>
                    <a:pt x="37543" y="73896"/>
                  </a:cubicBezTo>
                  <a:cubicBezTo>
                    <a:pt x="17135" y="74209"/>
                    <a:pt x="308" y="57930"/>
                    <a:pt x="-25" y="37503"/>
                  </a:cubicBezTo>
                  <a:cubicBezTo>
                    <a:pt x="-337" y="17075"/>
                    <a:pt x="15961" y="268"/>
                    <a:pt x="36369" y="-65"/>
                  </a:cubicBezTo>
                  <a:cubicBezTo>
                    <a:pt x="36564" y="-65"/>
                    <a:pt x="36760" y="-65"/>
                    <a:pt x="36956" y="-65"/>
                  </a:cubicBezTo>
                  <a:cubicBezTo>
                    <a:pt x="57109" y="33"/>
                    <a:pt x="73505" y="16175"/>
                    <a:pt x="7393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7" name="Freeform: Shape 536">
              <a:extLst>
                <a:ext uri="{FF2B5EF4-FFF2-40B4-BE49-F238E27FC236}">
                  <a16:creationId xmlns:a16="http://schemas.microsoft.com/office/drawing/2014/main" id="{A9D9C132-4F3A-4072-84CF-51F31194AE8B}"/>
                </a:ext>
              </a:extLst>
            </p:cNvPr>
            <p:cNvSpPr/>
            <p:nvPr/>
          </p:nvSpPr>
          <p:spPr>
            <a:xfrm>
              <a:off x="8929632"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8" name="Freeform: Shape 537">
              <a:extLst>
                <a:ext uri="{FF2B5EF4-FFF2-40B4-BE49-F238E27FC236}">
                  <a16:creationId xmlns:a16="http://schemas.microsoft.com/office/drawing/2014/main" id="{0E24B687-8861-450B-B925-AF6E9F196804}"/>
                </a:ext>
              </a:extLst>
            </p:cNvPr>
            <p:cNvSpPr/>
            <p:nvPr/>
          </p:nvSpPr>
          <p:spPr>
            <a:xfrm>
              <a:off x="9028553" y="19793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9" name="Freeform: Shape 538">
              <a:extLst>
                <a:ext uri="{FF2B5EF4-FFF2-40B4-BE49-F238E27FC236}">
                  <a16:creationId xmlns:a16="http://schemas.microsoft.com/office/drawing/2014/main" id="{A20BB464-D3BA-473E-BF0B-6491F491CB6A}"/>
                </a:ext>
              </a:extLst>
            </p:cNvPr>
            <p:cNvSpPr/>
            <p:nvPr/>
          </p:nvSpPr>
          <p:spPr>
            <a:xfrm>
              <a:off x="9127055"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0" name="Freeform: Shape 539">
              <a:extLst>
                <a:ext uri="{FF2B5EF4-FFF2-40B4-BE49-F238E27FC236}">
                  <a16:creationId xmlns:a16="http://schemas.microsoft.com/office/drawing/2014/main" id="{3929930A-8F4C-4FC8-879D-D60C43066B54}"/>
                </a:ext>
              </a:extLst>
            </p:cNvPr>
            <p:cNvSpPr/>
            <p:nvPr/>
          </p:nvSpPr>
          <p:spPr>
            <a:xfrm>
              <a:off x="9225976" y="19793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1" name="Freeform: Shape 540">
              <a:extLst>
                <a:ext uri="{FF2B5EF4-FFF2-40B4-BE49-F238E27FC236}">
                  <a16:creationId xmlns:a16="http://schemas.microsoft.com/office/drawing/2014/main" id="{4D56608F-674B-48CB-BBF6-49EBE0EE5C64}"/>
                </a:ext>
              </a:extLst>
            </p:cNvPr>
            <p:cNvSpPr/>
            <p:nvPr/>
          </p:nvSpPr>
          <p:spPr>
            <a:xfrm>
              <a:off x="9324786"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2" name="Freeform: Shape 541">
              <a:extLst>
                <a:ext uri="{FF2B5EF4-FFF2-40B4-BE49-F238E27FC236}">
                  <a16:creationId xmlns:a16="http://schemas.microsoft.com/office/drawing/2014/main" id="{DACB5580-40E5-431B-A388-95DD8D0ED048}"/>
                </a:ext>
              </a:extLst>
            </p:cNvPr>
            <p:cNvSpPr/>
            <p:nvPr/>
          </p:nvSpPr>
          <p:spPr>
            <a:xfrm>
              <a:off x="9423288"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3" name="Freeform: Shape 542">
              <a:extLst>
                <a:ext uri="{FF2B5EF4-FFF2-40B4-BE49-F238E27FC236}">
                  <a16:creationId xmlns:a16="http://schemas.microsoft.com/office/drawing/2014/main" id="{7E5FCFF3-C837-43D9-BBA7-05155E0712D5}"/>
                </a:ext>
              </a:extLst>
            </p:cNvPr>
            <p:cNvSpPr/>
            <p:nvPr/>
          </p:nvSpPr>
          <p:spPr>
            <a:xfrm>
              <a:off x="2215985" y="2077773"/>
              <a:ext cx="41748" cy="41749"/>
            </a:xfrm>
            <a:custGeom>
              <a:avLst/>
              <a:gdLst>
                <a:gd name="connsiteX0" fmla="*/ 73930 w 73960"/>
                <a:gd name="connsiteY0" fmla="*/ 37307 h 73962"/>
                <a:gd name="connsiteX1" fmla="*/ 36560 w 73960"/>
                <a:gd name="connsiteY1" fmla="*/ 73896 h 73962"/>
                <a:gd name="connsiteX2" fmla="*/ -27 w 73960"/>
                <a:gd name="connsiteY2" fmla="*/ 36525 h 73962"/>
                <a:gd name="connsiteX3" fmla="*/ 37145 w 73960"/>
                <a:gd name="connsiteY3" fmla="*/ -64 h 73962"/>
                <a:gd name="connsiteX4" fmla="*/ 73932 w 73960"/>
                <a:gd name="connsiteY4" fmla="*/ 37112 h 73962"/>
                <a:gd name="connsiteX5" fmla="*/ 73930 w 73960"/>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2">
                  <a:moveTo>
                    <a:pt x="73930" y="37307"/>
                  </a:moveTo>
                  <a:cubicBezTo>
                    <a:pt x="73712" y="57735"/>
                    <a:pt x="56981" y="74111"/>
                    <a:pt x="36560" y="73896"/>
                  </a:cubicBezTo>
                  <a:cubicBezTo>
                    <a:pt x="16137" y="73681"/>
                    <a:pt x="-242" y="56952"/>
                    <a:pt x="-27" y="36525"/>
                  </a:cubicBezTo>
                  <a:cubicBezTo>
                    <a:pt x="188" y="16176"/>
                    <a:pt x="16800" y="-162"/>
                    <a:pt x="37145" y="-64"/>
                  </a:cubicBezTo>
                  <a:cubicBezTo>
                    <a:pt x="57568" y="34"/>
                    <a:pt x="74037" y="16685"/>
                    <a:pt x="73932" y="37112"/>
                  </a:cubicBezTo>
                  <a:cubicBezTo>
                    <a:pt x="73932" y="37170"/>
                    <a:pt x="73930" y="37249"/>
                    <a:pt x="73930"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4" name="Freeform: Shape 543">
              <a:extLst>
                <a:ext uri="{FF2B5EF4-FFF2-40B4-BE49-F238E27FC236}">
                  <a16:creationId xmlns:a16="http://schemas.microsoft.com/office/drawing/2014/main" id="{DC9CE145-1ADE-4D27-85B8-F38BEE61653C}"/>
                </a:ext>
              </a:extLst>
            </p:cNvPr>
            <p:cNvSpPr/>
            <p:nvPr/>
          </p:nvSpPr>
          <p:spPr>
            <a:xfrm>
              <a:off x="2314683" y="2077856"/>
              <a:ext cx="41970" cy="41970"/>
            </a:xfrm>
            <a:custGeom>
              <a:avLst/>
              <a:gdLst>
                <a:gd name="connsiteX0" fmla="*/ 74321 w 74352"/>
                <a:gd name="connsiteY0" fmla="*/ 37308 h 74352"/>
                <a:gd name="connsiteX1" fmla="*/ 36950 w 74352"/>
                <a:gd name="connsiteY1" fmla="*/ 74288 h 74352"/>
                <a:gd name="connsiteX2" fmla="*/ -28 w 74352"/>
                <a:gd name="connsiteY2" fmla="*/ 36916 h 74352"/>
                <a:gd name="connsiteX3" fmla="*/ 37341 w 74352"/>
                <a:gd name="connsiteY3" fmla="*/ -64 h 74352"/>
                <a:gd name="connsiteX4" fmla="*/ 74323 w 74352"/>
                <a:gd name="connsiteY4" fmla="*/ 36916 h 74352"/>
                <a:gd name="connsiteX5" fmla="*/ 74321 w 74352"/>
                <a:gd name="connsiteY5" fmla="*/ 37308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1" y="37308"/>
                  </a:moveTo>
                  <a:cubicBezTo>
                    <a:pt x="74214" y="57833"/>
                    <a:pt x="57481" y="74386"/>
                    <a:pt x="36950" y="74288"/>
                  </a:cubicBezTo>
                  <a:cubicBezTo>
                    <a:pt x="16419" y="74170"/>
                    <a:pt x="-138" y="57441"/>
                    <a:pt x="-28" y="36916"/>
                  </a:cubicBezTo>
                  <a:cubicBezTo>
                    <a:pt x="79" y="16391"/>
                    <a:pt x="16810" y="-181"/>
                    <a:pt x="37341" y="-64"/>
                  </a:cubicBezTo>
                  <a:cubicBezTo>
                    <a:pt x="57764" y="-64"/>
                    <a:pt x="74323" y="16489"/>
                    <a:pt x="74323" y="36916"/>
                  </a:cubicBezTo>
                  <a:cubicBezTo>
                    <a:pt x="74323" y="37053"/>
                    <a:pt x="74323" y="37171"/>
                    <a:pt x="74321" y="3730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5" name="Freeform: Shape 544">
              <a:extLst>
                <a:ext uri="{FF2B5EF4-FFF2-40B4-BE49-F238E27FC236}">
                  <a16:creationId xmlns:a16="http://schemas.microsoft.com/office/drawing/2014/main" id="{A1140CF5-CB14-45B6-BD64-D5633A22AE77}"/>
                </a:ext>
              </a:extLst>
            </p:cNvPr>
            <p:cNvSpPr/>
            <p:nvPr/>
          </p:nvSpPr>
          <p:spPr>
            <a:xfrm>
              <a:off x="2413604" y="2077773"/>
              <a:ext cx="41748" cy="41749"/>
            </a:xfrm>
            <a:custGeom>
              <a:avLst/>
              <a:gdLst>
                <a:gd name="connsiteX0" fmla="*/ 73930 w 73960"/>
                <a:gd name="connsiteY0" fmla="*/ 37307 h 73962"/>
                <a:gd name="connsiteX1" fmla="*/ 36560 w 73960"/>
                <a:gd name="connsiteY1" fmla="*/ 73896 h 73962"/>
                <a:gd name="connsiteX2" fmla="*/ -27 w 73960"/>
                <a:gd name="connsiteY2" fmla="*/ 36524 h 73962"/>
                <a:gd name="connsiteX3" fmla="*/ 36949 w 73960"/>
                <a:gd name="connsiteY3" fmla="*/ -65 h 73962"/>
                <a:gd name="connsiteX4" fmla="*/ 73932 w 73960"/>
                <a:gd name="connsiteY4" fmla="*/ 36916 h 73962"/>
                <a:gd name="connsiteX5" fmla="*/ 73930 w 73960"/>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2">
                  <a:moveTo>
                    <a:pt x="73930" y="37307"/>
                  </a:moveTo>
                  <a:cubicBezTo>
                    <a:pt x="73714" y="57734"/>
                    <a:pt x="56983" y="74111"/>
                    <a:pt x="36560" y="73896"/>
                  </a:cubicBezTo>
                  <a:cubicBezTo>
                    <a:pt x="16137" y="73681"/>
                    <a:pt x="-242" y="56951"/>
                    <a:pt x="-27" y="36524"/>
                  </a:cubicBezTo>
                  <a:cubicBezTo>
                    <a:pt x="188" y="16254"/>
                    <a:pt x="16679" y="-65"/>
                    <a:pt x="36949" y="-65"/>
                  </a:cubicBezTo>
                  <a:cubicBezTo>
                    <a:pt x="57373" y="-65"/>
                    <a:pt x="73930" y="16488"/>
                    <a:pt x="73932" y="36916"/>
                  </a:cubicBezTo>
                  <a:cubicBezTo>
                    <a:pt x="73932" y="37053"/>
                    <a:pt x="73932" y="37170"/>
                    <a:pt x="73930"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6" name="Freeform: Shape 545">
              <a:extLst>
                <a:ext uri="{FF2B5EF4-FFF2-40B4-BE49-F238E27FC236}">
                  <a16:creationId xmlns:a16="http://schemas.microsoft.com/office/drawing/2014/main" id="{6BF640F9-097E-48A5-9CDF-3D5044107E76}"/>
                </a:ext>
              </a:extLst>
            </p:cNvPr>
            <p:cNvSpPr/>
            <p:nvPr/>
          </p:nvSpPr>
          <p:spPr>
            <a:xfrm>
              <a:off x="2512412"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7" name="Freeform: Shape 546">
              <a:extLst>
                <a:ext uri="{FF2B5EF4-FFF2-40B4-BE49-F238E27FC236}">
                  <a16:creationId xmlns:a16="http://schemas.microsoft.com/office/drawing/2014/main" id="{6F761EEB-17EF-4DCE-824C-25AC99F9017C}"/>
                </a:ext>
              </a:extLst>
            </p:cNvPr>
            <p:cNvSpPr/>
            <p:nvPr/>
          </p:nvSpPr>
          <p:spPr>
            <a:xfrm>
              <a:off x="2610914" y="2077857"/>
              <a:ext cx="41970" cy="41970"/>
            </a:xfrm>
            <a:custGeom>
              <a:avLst/>
              <a:gdLst>
                <a:gd name="connsiteX0" fmla="*/ 74323 w 74352"/>
                <a:gd name="connsiteY0" fmla="*/ 37307 h 74352"/>
                <a:gd name="connsiteX1" fmla="*/ 36952 w 74352"/>
                <a:gd name="connsiteY1" fmla="*/ 74287 h 74352"/>
                <a:gd name="connsiteX2" fmla="*/ -28 w 74352"/>
                <a:gd name="connsiteY2" fmla="*/ 36916 h 74352"/>
                <a:gd name="connsiteX3" fmla="*/ 37147 w 74352"/>
                <a:gd name="connsiteY3" fmla="*/ -65 h 74352"/>
                <a:gd name="connsiteX4" fmla="*/ 74323 w 74352"/>
                <a:gd name="connsiteY4" fmla="*/ 37111 h 74352"/>
                <a:gd name="connsiteX5" fmla="*/ 74323 w 74352"/>
                <a:gd name="connsiteY5" fmla="*/ 3730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7307"/>
                  </a:moveTo>
                  <a:cubicBezTo>
                    <a:pt x="74216" y="57832"/>
                    <a:pt x="57483" y="74405"/>
                    <a:pt x="36952" y="74287"/>
                  </a:cubicBezTo>
                  <a:cubicBezTo>
                    <a:pt x="16421" y="74170"/>
                    <a:pt x="-136" y="57441"/>
                    <a:pt x="-28" y="36916"/>
                  </a:cubicBezTo>
                  <a:cubicBezTo>
                    <a:pt x="79" y="16469"/>
                    <a:pt x="16693" y="-65"/>
                    <a:pt x="37147" y="-65"/>
                  </a:cubicBezTo>
                  <a:cubicBezTo>
                    <a:pt x="57678" y="-65"/>
                    <a:pt x="74323" y="16586"/>
                    <a:pt x="74323" y="37111"/>
                  </a:cubicBezTo>
                  <a:cubicBezTo>
                    <a:pt x="74323" y="37170"/>
                    <a:pt x="74323" y="37248"/>
                    <a:pt x="74323"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8" name="Freeform: Shape 547">
              <a:extLst>
                <a:ext uri="{FF2B5EF4-FFF2-40B4-BE49-F238E27FC236}">
                  <a16:creationId xmlns:a16="http://schemas.microsoft.com/office/drawing/2014/main" id="{A5AA5932-163B-464A-95DC-25D9CA0DEC0A}"/>
                </a:ext>
              </a:extLst>
            </p:cNvPr>
            <p:cNvSpPr/>
            <p:nvPr/>
          </p:nvSpPr>
          <p:spPr>
            <a:xfrm>
              <a:off x="2709835"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9" name="Freeform: Shape 548">
              <a:extLst>
                <a:ext uri="{FF2B5EF4-FFF2-40B4-BE49-F238E27FC236}">
                  <a16:creationId xmlns:a16="http://schemas.microsoft.com/office/drawing/2014/main" id="{977CB9BE-6B85-49BA-A240-9618FC4DCED6}"/>
                </a:ext>
              </a:extLst>
            </p:cNvPr>
            <p:cNvSpPr/>
            <p:nvPr/>
          </p:nvSpPr>
          <p:spPr>
            <a:xfrm>
              <a:off x="2808339" y="2077856"/>
              <a:ext cx="41970" cy="41970"/>
            </a:xfrm>
            <a:custGeom>
              <a:avLst/>
              <a:gdLst>
                <a:gd name="connsiteX0" fmla="*/ 74321 w 74352"/>
                <a:gd name="connsiteY0" fmla="*/ 37308 h 74352"/>
                <a:gd name="connsiteX1" fmla="*/ 36950 w 74352"/>
                <a:gd name="connsiteY1" fmla="*/ 74288 h 74352"/>
                <a:gd name="connsiteX2" fmla="*/ -28 w 74352"/>
                <a:gd name="connsiteY2" fmla="*/ 36916 h 74352"/>
                <a:gd name="connsiteX3" fmla="*/ 37341 w 74352"/>
                <a:gd name="connsiteY3" fmla="*/ -64 h 74352"/>
                <a:gd name="connsiteX4" fmla="*/ 74323 w 74352"/>
                <a:gd name="connsiteY4" fmla="*/ 36916 h 74352"/>
                <a:gd name="connsiteX5" fmla="*/ 74321 w 74352"/>
                <a:gd name="connsiteY5" fmla="*/ 37308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1" y="37308"/>
                  </a:moveTo>
                  <a:cubicBezTo>
                    <a:pt x="74214" y="57833"/>
                    <a:pt x="57481" y="74386"/>
                    <a:pt x="36950" y="74288"/>
                  </a:cubicBezTo>
                  <a:cubicBezTo>
                    <a:pt x="16419" y="74170"/>
                    <a:pt x="-138" y="57441"/>
                    <a:pt x="-28" y="36916"/>
                  </a:cubicBezTo>
                  <a:cubicBezTo>
                    <a:pt x="79" y="16391"/>
                    <a:pt x="16810" y="-181"/>
                    <a:pt x="37341" y="-64"/>
                  </a:cubicBezTo>
                  <a:cubicBezTo>
                    <a:pt x="57764" y="-64"/>
                    <a:pt x="74323" y="16489"/>
                    <a:pt x="74323" y="36916"/>
                  </a:cubicBezTo>
                  <a:cubicBezTo>
                    <a:pt x="74323" y="37053"/>
                    <a:pt x="74323" y="37171"/>
                    <a:pt x="74321" y="3730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0" name="Freeform: Shape 549">
              <a:extLst>
                <a:ext uri="{FF2B5EF4-FFF2-40B4-BE49-F238E27FC236}">
                  <a16:creationId xmlns:a16="http://schemas.microsoft.com/office/drawing/2014/main" id="{6721DBF2-96F6-4D27-A647-F5EF845A910D}"/>
                </a:ext>
              </a:extLst>
            </p:cNvPr>
            <p:cNvSpPr/>
            <p:nvPr/>
          </p:nvSpPr>
          <p:spPr>
            <a:xfrm>
              <a:off x="2907260" y="2077773"/>
              <a:ext cx="41748" cy="41749"/>
            </a:xfrm>
            <a:custGeom>
              <a:avLst/>
              <a:gdLst>
                <a:gd name="connsiteX0" fmla="*/ 73930 w 73960"/>
                <a:gd name="connsiteY0" fmla="*/ 37307 h 73962"/>
                <a:gd name="connsiteX1" fmla="*/ 36560 w 73960"/>
                <a:gd name="connsiteY1" fmla="*/ 73896 h 73962"/>
                <a:gd name="connsiteX2" fmla="*/ -27 w 73960"/>
                <a:gd name="connsiteY2" fmla="*/ 36524 h 73962"/>
                <a:gd name="connsiteX3" fmla="*/ 36949 w 73960"/>
                <a:gd name="connsiteY3" fmla="*/ -65 h 73962"/>
                <a:gd name="connsiteX4" fmla="*/ 73932 w 73960"/>
                <a:gd name="connsiteY4" fmla="*/ 36916 h 73962"/>
                <a:gd name="connsiteX5" fmla="*/ 73930 w 73960"/>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2">
                  <a:moveTo>
                    <a:pt x="73930" y="37307"/>
                  </a:moveTo>
                  <a:cubicBezTo>
                    <a:pt x="73714" y="57734"/>
                    <a:pt x="56983" y="74111"/>
                    <a:pt x="36560" y="73896"/>
                  </a:cubicBezTo>
                  <a:cubicBezTo>
                    <a:pt x="16137" y="73681"/>
                    <a:pt x="-242" y="56951"/>
                    <a:pt x="-27" y="36524"/>
                  </a:cubicBezTo>
                  <a:cubicBezTo>
                    <a:pt x="188" y="16254"/>
                    <a:pt x="16679" y="-65"/>
                    <a:pt x="36949" y="-65"/>
                  </a:cubicBezTo>
                  <a:cubicBezTo>
                    <a:pt x="57373" y="-65"/>
                    <a:pt x="73930" y="16488"/>
                    <a:pt x="73932" y="36916"/>
                  </a:cubicBezTo>
                  <a:cubicBezTo>
                    <a:pt x="73932" y="37053"/>
                    <a:pt x="73932" y="37170"/>
                    <a:pt x="73930"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1" name="Freeform: Shape 550">
              <a:extLst>
                <a:ext uri="{FF2B5EF4-FFF2-40B4-BE49-F238E27FC236}">
                  <a16:creationId xmlns:a16="http://schemas.microsoft.com/office/drawing/2014/main" id="{3E6E0403-861A-4907-AB42-5126B232E754}"/>
                </a:ext>
              </a:extLst>
            </p:cNvPr>
            <p:cNvSpPr/>
            <p:nvPr/>
          </p:nvSpPr>
          <p:spPr>
            <a:xfrm>
              <a:off x="3006068"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2" name="Freeform: Shape 551">
              <a:extLst>
                <a:ext uri="{FF2B5EF4-FFF2-40B4-BE49-F238E27FC236}">
                  <a16:creationId xmlns:a16="http://schemas.microsoft.com/office/drawing/2014/main" id="{82B4BA6C-778A-4C17-808D-728F06F2F92A}"/>
                </a:ext>
              </a:extLst>
            </p:cNvPr>
            <p:cNvSpPr/>
            <p:nvPr/>
          </p:nvSpPr>
          <p:spPr>
            <a:xfrm>
              <a:off x="3104570"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3" name="Freeform: Shape 552">
              <a:extLst>
                <a:ext uri="{FF2B5EF4-FFF2-40B4-BE49-F238E27FC236}">
                  <a16:creationId xmlns:a16="http://schemas.microsoft.com/office/drawing/2014/main" id="{94F89C70-E356-46AC-9872-0417B5131FD9}"/>
                </a:ext>
              </a:extLst>
            </p:cNvPr>
            <p:cNvSpPr/>
            <p:nvPr/>
          </p:nvSpPr>
          <p:spPr>
            <a:xfrm>
              <a:off x="3203491"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4" name="Freeform: Shape 553">
              <a:extLst>
                <a:ext uri="{FF2B5EF4-FFF2-40B4-BE49-F238E27FC236}">
                  <a16:creationId xmlns:a16="http://schemas.microsoft.com/office/drawing/2014/main" id="{B08F198F-80C4-498E-8FCC-6CCD6EF9CC8F}"/>
                </a:ext>
              </a:extLst>
            </p:cNvPr>
            <p:cNvSpPr/>
            <p:nvPr/>
          </p:nvSpPr>
          <p:spPr>
            <a:xfrm>
              <a:off x="3301994"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5" name="Freeform: Shape 554">
              <a:extLst>
                <a:ext uri="{FF2B5EF4-FFF2-40B4-BE49-F238E27FC236}">
                  <a16:creationId xmlns:a16="http://schemas.microsoft.com/office/drawing/2014/main" id="{B6738EEB-602E-4FD5-AF42-6D7D924B28EA}"/>
                </a:ext>
              </a:extLst>
            </p:cNvPr>
            <p:cNvSpPr/>
            <p:nvPr/>
          </p:nvSpPr>
          <p:spPr>
            <a:xfrm>
              <a:off x="3400914" y="207816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6" name="Freeform: Shape 555">
              <a:extLst>
                <a:ext uri="{FF2B5EF4-FFF2-40B4-BE49-F238E27FC236}">
                  <a16:creationId xmlns:a16="http://schemas.microsoft.com/office/drawing/2014/main" id="{BF4917ED-FEA7-456D-A5CE-F19A5FBB5FE2}"/>
                </a:ext>
              </a:extLst>
            </p:cNvPr>
            <p:cNvSpPr/>
            <p:nvPr/>
          </p:nvSpPr>
          <p:spPr>
            <a:xfrm>
              <a:off x="3499724"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7" name="Freeform: Shape 556">
              <a:extLst>
                <a:ext uri="{FF2B5EF4-FFF2-40B4-BE49-F238E27FC236}">
                  <a16:creationId xmlns:a16="http://schemas.microsoft.com/office/drawing/2014/main" id="{B4E7DD31-2AC3-41BF-8074-5DEADB900719}"/>
                </a:ext>
              </a:extLst>
            </p:cNvPr>
            <p:cNvSpPr/>
            <p:nvPr/>
          </p:nvSpPr>
          <p:spPr>
            <a:xfrm>
              <a:off x="3598337" y="207816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8" name="Freeform: Shape 557">
              <a:extLst>
                <a:ext uri="{FF2B5EF4-FFF2-40B4-BE49-F238E27FC236}">
                  <a16:creationId xmlns:a16="http://schemas.microsoft.com/office/drawing/2014/main" id="{0A93806E-6352-4E2D-A11B-1753EAB8C039}"/>
                </a:ext>
              </a:extLst>
            </p:cNvPr>
            <p:cNvSpPr/>
            <p:nvPr/>
          </p:nvSpPr>
          <p:spPr>
            <a:xfrm>
              <a:off x="3697147"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9" name="Freeform: Shape 558">
              <a:extLst>
                <a:ext uri="{FF2B5EF4-FFF2-40B4-BE49-F238E27FC236}">
                  <a16:creationId xmlns:a16="http://schemas.microsoft.com/office/drawing/2014/main" id="{8FC3B22B-6B64-49B9-B72C-B548EE201F63}"/>
                </a:ext>
              </a:extLst>
            </p:cNvPr>
            <p:cNvSpPr/>
            <p:nvPr/>
          </p:nvSpPr>
          <p:spPr>
            <a:xfrm>
              <a:off x="3795649"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0" name="Freeform: Shape 559">
              <a:extLst>
                <a:ext uri="{FF2B5EF4-FFF2-40B4-BE49-F238E27FC236}">
                  <a16:creationId xmlns:a16="http://schemas.microsoft.com/office/drawing/2014/main" id="{4C3DAD64-2CFA-4B0E-836A-D95768AAFF7B}"/>
                </a:ext>
              </a:extLst>
            </p:cNvPr>
            <p:cNvSpPr/>
            <p:nvPr/>
          </p:nvSpPr>
          <p:spPr>
            <a:xfrm>
              <a:off x="3894569" y="2077773"/>
              <a:ext cx="41749" cy="41749"/>
            </a:xfrm>
            <a:custGeom>
              <a:avLst/>
              <a:gdLst>
                <a:gd name="connsiteX0" fmla="*/ 73933 w 73962"/>
                <a:gd name="connsiteY0" fmla="*/ 37307 h 73962"/>
                <a:gd name="connsiteX1" fmla="*/ 36562 w 73962"/>
                <a:gd name="connsiteY1" fmla="*/ 73896 h 73962"/>
                <a:gd name="connsiteX2" fmla="*/ -27 w 73962"/>
                <a:gd name="connsiteY2" fmla="*/ 36524 h 73962"/>
                <a:gd name="connsiteX3" fmla="*/ 36953 w 73962"/>
                <a:gd name="connsiteY3" fmla="*/ -65 h 73962"/>
                <a:gd name="connsiteX4" fmla="*/ 73933 w 73962"/>
                <a:gd name="connsiteY4" fmla="*/ 36916 h 73962"/>
                <a:gd name="connsiteX5" fmla="*/ 73933 w 73962"/>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2" h="73962">
                  <a:moveTo>
                    <a:pt x="73933" y="37307"/>
                  </a:moveTo>
                  <a:cubicBezTo>
                    <a:pt x="73719" y="57734"/>
                    <a:pt x="56989" y="74111"/>
                    <a:pt x="36562" y="73896"/>
                  </a:cubicBezTo>
                  <a:cubicBezTo>
                    <a:pt x="16135" y="73681"/>
                    <a:pt x="-242" y="56951"/>
                    <a:pt x="-27" y="36524"/>
                  </a:cubicBezTo>
                  <a:cubicBezTo>
                    <a:pt x="188" y="16254"/>
                    <a:pt x="16683" y="-65"/>
                    <a:pt x="36953" y="-65"/>
                  </a:cubicBezTo>
                  <a:cubicBezTo>
                    <a:pt x="57381" y="-65"/>
                    <a:pt x="73933" y="16488"/>
                    <a:pt x="73933" y="36916"/>
                  </a:cubicBezTo>
                  <a:cubicBezTo>
                    <a:pt x="73933" y="37053"/>
                    <a:pt x="73933" y="37170"/>
                    <a:pt x="73933"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1" name="Freeform: Shape 560">
              <a:extLst>
                <a:ext uri="{FF2B5EF4-FFF2-40B4-BE49-F238E27FC236}">
                  <a16:creationId xmlns:a16="http://schemas.microsoft.com/office/drawing/2014/main" id="{6E367937-DF0C-4DA4-B1AB-35BABB0411CE}"/>
                </a:ext>
              </a:extLst>
            </p:cNvPr>
            <p:cNvSpPr/>
            <p:nvPr/>
          </p:nvSpPr>
          <p:spPr>
            <a:xfrm>
              <a:off x="4091991" y="2077773"/>
              <a:ext cx="41750" cy="41749"/>
            </a:xfrm>
            <a:custGeom>
              <a:avLst/>
              <a:gdLst>
                <a:gd name="connsiteX0" fmla="*/ 73933 w 73963"/>
                <a:gd name="connsiteY0" fmla="*/ 37307 h 73962"/>
                <a:gd name="connsiteX1" fmla="*/ 36562 w 73963"/>
                <a:gd name="connsiteY1" fmla="*/ 73896 h 73962"/>
                <a:gd name="connsiteX2" fmla="*/ -27 w 73963"/>
                <a:gd name="connsiteY2" fmla="*/ 36525 h 73962"/>
                <a:gd name="connsiteX3" fmla="*/ 37149 w 73963"/>
                <a:gd name="connsiteY3" fmla="*/ -64 h 73962"/>
                <a:gd name="connsiteX4" fmla="*/ 73933 w 73963"/>
                <a:gd name="connsiteY4" fmla="*/ 37112 h 73962"/>
                <a:gd name="connsiteX5" fmla="*/ 73933 w 73963"/>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3" h="73962">
                  <a:moveTo>
                    <a:pt x="73933" y="37307"/>
                  </a:moveTo>
                  <a:cubicBezTo>
                    <a:pt x="73718" y="57735"/>
                    <a:pt x="56989" y="74111"/>
                    <a:pt x="36562" y="73896"/>
                  </a:cubicBezTo>
                  <a:cubicBezTo>
                    <a:pt x="16135" y="73681"/>
                    <a:pt x="-242" y="56952"/>
                    <a:pt x="-27" y="36525"/>
                  </a:cubicBezTo>
                  <a:cubicBezTo>
                    <a:pt x="188" y="16176"/>
                    <a:pt x="16800" y="-162"/>
                    <a:pt x="37149" y="-64"/>
                  </a:cubicBezTo>
                  <a:cubicBezTo>
                    <a:pt x="57576" y="34"/>
                    <a:pt x="74051" y="16685"/>
                    <a:pt x="73933" y="37112"/>
                  </a:cubicBezTo>
                  <a:cubicBezTo>
                    <a:pt x="73933" y="37170"/>
                    <a:pt x="73933" y="37249"/>
                    <a:pt x="73933"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2" name="Freeform: Shape 561">
              <a:extLst>
                <a:ext uri="{FF2B5EF4-FFF2-40B4-BE49-F238E27FC236}">
                  <a16:creationId xmlns:a16="http://schemas.microsoft.com/office/drawing/2014/main" id="{74D04480-FA0C-49BB-8A13-B382948C3397}"/>
                </a:ext>
              </a:extLst>
            </p:cNvPr>
            <p:cNvSpPr/>
            <p:nvPr/>
          </p:nvSpPr>
          <p:spPr>
            <a:xfrm>
              <a:off x="4190803"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3" name="Freeform: Shape 562">
              <a:extLst>
                <a:ext uri="{FF2B5EF4-FFF2-40B4-BE49-F238E27FC236}">
                  <a16:creationId xmlns:a16="http://schemas.microsoft.com/office/drawing/2014/main" id="{8A747929-83A1-47D7-A575-9DC97ED59604}"/>
                </a:ext>
              </a:extLst>
            </p:cNvPr>
            <p:cNvSpPr/>
            <p:nvPr/>
          </p:nvSpPr>
          <p:spPr>
            <a:xfrm>
              <a:off x="5572961" y="2078163"/>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8"/>
                    <a:pt x="16524" y="-65"/>
                    <a:pt x="36951"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4" name="Freeform: Shape 563">
              <a:extLst>
                <a:ext uri="{FF2B5EF4-FFF2-40B4-BE49-F238E27FC236}">
                  <a16:creationId xmlns:a16="http://schemas.microsoft.com/office/drawing/2014/main" id="{17941289-6827-45F3-B78D-A2CF62A31964}"/>
                </a:ext>
              </a:extLst>
            </p:cNvPr>
            <p:cNvSpPr/>
            <p:nvPr/>
          </p:nvSpPr>
          <p:spPr>
            <a:xfrm>
              <a:off x="5671771"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5" name="Freeform: Shape 564">
              <a:extLst>
                <a:ext uri="{FF2B5EF4-FFF2-40B4-BE49-F238E27FC236}">
                  <a16:creationId xmlns:a16="http://schemas.microsoft.com/office/drawing/2014/main" id="{E5686923-7B15-4702-90ED-FDB6DBD418D3}"/>
                </a:ext>
              </a:extLst>
            </p:cNvPr>
            <p:cNvSpPr/>
            <p:nvPr/>
          </p:nvSpPr>
          <p:spPr>
            <a:xfrm>
              <a:off x="5770273"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6" name="Freeform: Shape 565">
              <a:extLst>
                <a:ext uri="{FF2B5EF4-FFF2-40B4-BE49-F238E27FC236}">
                  <a16:creationId xmlns:a16="http://schemas.microsoft.com/office/drawing/2014/main" id="{5F911317-690A-4633-A46E-7EBA421E1834}"/>
                </a:ext>
              </a:extLst>
            </p:cNvPr>
            <p:cNvSpPr/>
            <p:nvPr/>
          </p:nvSpPr>
          <p:spPr>
            <a:xfrm>
              <a:off x="5869194"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7" name="Freeform: Shape 566">
              <a:extLst>
                <a:ext uri="{FF2B5EF4-FFF2-40B4-BE49-F238E27FC236}">
                  <a16:creationId xmlns:a16="http://schemas.microsoft.com/office/drawing/2014/main" id="{188DBC95-1339-48DE-AE3B-A948F20E56B8}"/>
                </a:ext>
              </a:extLst>
            </p:cNvPr>
            <p:cNvSpPr/>
            <p:nvPr/>
          </p:nvSpPr>
          <p:spPr>
            <a:xfrm>
              <a:off x="5967697"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8" name="Freeform: Shape 567">
              <a:extLst>
                <a:ext uri="{FF2B5EF4-FFF2-40B4-BE49-F238E27FC236}">
                  <a16:creationId xmlns:a16="http://schemas.microsoft.com/office/drawing/2014/main" id="{4FE3C513-66F9-4258-8238-427559CA90F7}"/>
                </a:ext>
              </a:extLst>
            </p:cNvPr>
            <p:cNvSpPr/>
            <p:nvPr/>
          </p:nvSpPr>
          <p:spPr>
            <a:xfrm>
              <a:off x="6066617" y="207816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9" name="Freeform: Shape 568">
              <a:extLst>
                <a:ext uri="{FF2B5EF4-FFF2-40B4-BE49-F238E27FC236}">
                  <a16:creationId xmlns:a16="http://schemas.microsoft.com/office/drawing/2014/main" id="{94BC0F65-47BC-49BE-824E-000D19D109F2}"/>
                </a:ext>
              </a:extLst>
            </p:cNvPr>
            <p:cNvSpPr/>
            <p:nvPr/>
          </p:nvSpPr>
          <p:spPr>
            <a:xfrm>
              <a:off x="6165426"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0" name="Freeform: Shape 569">
              <a:extLst>
                <a:ext uri="{FF2B5EF4-FFF2-40B4-BE49-F238E27FC236}">
                  <a16:creationId xmlns:a16="http://schemas.microsoft.com/office/drawing/2014/main" id="{92398D2D-4A6A-422F-B44E-F8C99E386A72}"/>
                </a:ext>
              </a:extLst>
            </p:cNvPr>
            <p:cNvSpPr/>
            <p:nvPr/>
          </p:nvSpPr>
          <p:spPr>
            <a:xfrm>
              <a:off x="6263929" y="2077857"/>
              <a:ext cx="41969" cy="41970"/>
            </a:xfrm>
            <a:custGeom>
              <a:avLst/>
              <a:gdLst>
                <a:gd name="connsiteX0" fmla="*/ 74323 w 74351"/>
                <a:gd name="connsiteY0" fmla="*/ 37307 h 74352"/>
                <a:gd name="connsiteX1" fmla="*/ 36951 w 74351"/>
                <a:gd name="connsiteY1" fmla="*/ 74287 h 74352"/>
                <a:gd name="connsiteX2" fmla="*/ -29 w 74351"/>
                <a:gd name="connsiteY2" fmla="*/ 36916 h 74352"/>
                <a:gd name="connsiteX3" fmla="*/ 37147 w 74351"/>
                <a:gd name="connsiteY3" fmla="*/ -65 h 74352"/>
                <a:gd name="connsiteX4" fmla="*/ 74323 w 74351"/>
                <a:gd name="connsiteY4" fmla="*/ 37111 h 74352"/>
                <a:gd name="connsiteX5" fmla="*/ 74323 w 74351"/>
                <a:gd name="connsiteY5" fmla="*/ 3730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1" h="74352">
                  <a:moveTo>
                    <a:pt x="74323" y="37307"/>
                  </a:moveTo>
                  <a:cubicBezTo>
                    <a:pt x="74206" y="57832"/>
                    <a:pt x="57477" y="74405"/>
                    <a:pt x="36951" y="74287"/>
                  </a:cubicBezTo>
                  <a:cubicBezTo>
                    <a:pt x="16427" y="74170"/>
                    <a:pt x="-126" y="57441"/>
                    <a:pt x="-29" y="36916"/>
                  </a:cubicBezTo>
                  <a:cubicBezTo>
                    <a:pt x="89" y="16469"/>
                    <a:pt x="16700" y="-65"/>
                    <a:pt x="37147" y="-65"/>
                  </a:cubicBezTo>
                  <a:cubicBezTo>
                    <a:pt x="57672" y="-65"/>
                    <a:pt x="74323" y="16586"/>
                    <a:pt x="74323" y="37111"/>
                  </a:cubicBezTo>
                  <a:cubicBezTo>
                    <a:pt x="74323" y="37170"/>
                    <a:pt x="74323" y="37248"/>
                    <a:pt x="74323"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1" name="Freeform: Shape 570">
              <a:extLst>
                <a:ext uri="{FF2B5EF4-FFF2-40B4-BE49-F238E27FC236}">
                  <a16:creationId xmlns:a16="http://schemas.microsoft.com/office/drawing/2014/main" id="{A7DACBA9-6C7F-44CD-9F55-8E929532EC28}"/>
                </a:ext>
              </a:extLst>
            </p:cNvPr>
            <p:cNvSpPr/>
            <p:nvPr/>
          </p:nvSpPr>
          <p:spPr>
            <a:xfrm>
              <a:off x="6362850"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2" name="Freeform: Shape 571">
              <a:extLst>
                <a:ext uri="{FF2B5EF4-FFF2-40B4-BE49-F238E27FC236}">
                  <a16:creationId xmlns:a16="http://schemas.microsoft.com/office/drawing/2014/main" id="{DAFD0349-2908-42A6-82C1-CDA09DBCFAC5}"/>
                </a:ext>
              </a:extLst>
            </p:cNvPr>
            <p:cNvSpPr/>
            <p:nvPr/>
          </p:nvSpPr>
          <p:spPr>
            <a:xfrm>
              <a:off x="6461548" y="2077856"/>
              <a:ext cx="41969" cy="41970"/>
            </a:xfrm>
            <a:custGeom>
              <a:avLst/>
              <a:gdLst>
                <a:gd name="connsiteX0" fmla="*/ 74323 w 74351"/>
                <a:gd name="connsiteY0" fmla="*/ 37308 h 74352"/>
                <a:gd name="connsiteX1" fmla="*/ 36951 w 74351"/>
                <a:gd name="connsiteY1" fmla="*/ 74288 h 74352"/>
                <a:gd name="connsiteX2" fmla="*/ -29 w 74351"/>
                <a:gd name="connsiteY2" fmla="*/ 36916 h 74352"/>
                <a:gd name="connsiteX3" fmla="*/ 37147 w 74351"/>
                <a:gd name="connsiteY3" fmla="*/ -64 h 74352"/>
                <a:gd name="connsiteX4" fmla="*/ 74323 w 74351"/>
                <a:gd name="connsiteY4" fmla="*/ 36721 h 74352"/>
                <a:gd name="connsiteX5" fmla="*/ 74323 w 74351"/>
                <a:gd name="connsiteY5" fmla="*/ 37308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1" h="74352">
                  <a:moveTo>
                    <a:pt x="74323" y="37308"/>
                  </a:moveTo>
                  <a:cubicBezTo>
                    <a:pt x="74205" y="57833"/>
                    <a:pt x="57477" y="74405"/>
                    <a:pt x="36951" y="74288"/>
                  </a:cubicBezTo>
                  <a:cubicBezTo>
                    <a:pt x="16426" y="74170"/>
                    <a:pt x="-126" y="57441"/>
                    <a:pt x="-29" y="36916"/>
                  </a:cubicBezTo>
                  <a:cubicBezTo>
                    <a:pt x="89" y="16470"/>
                    <a:pt x="16700" y="-64"/>
                    <a:pt x="37147" y="-64"/>
                  </a:cubicBezTo>
                  <a:cubicBezTo>
                    <a:pt x="57574" y="-181"/>
                    <a:pt x="74205" y="16293"/>
                    <a:pt x="74323" y="36721"/>
                  </a:cubicBezTo>
                  <a:cubicBezTo>
                    <a:pt x="74323" y="36916"/>
                    <a:pt x="74323" y="37112"/>
                    <a:pt x="74323" y="3730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3" name="Freeform: Shape 572">
              <a:extLst>
                <a:ext uri="{FF2B5EF4-FFF2-40B4-BE49-F238E27FC236}">
                  <a16:creationId xmlns:a16="http://schemas.microsoft.com/office/drawing/2014/main" id="{DA72BD6F-086B-40BB-AA0B-6B190BB30B8D}"/>
                </a:ext>
              </a:extLst>
            </p:cNvPr>
            <p:cNvSpPr/>
            <p:nvPr/>
          </p:nvSpPr>
          <p:spPr>
            <a:xfrm>
              <a:off x="6559686" y="207816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4" name="Freeform: Shape 573">
              <a:extLst>
                <a:ext uri="{FF2B5EF4-FFF2-40B4-BE49-F238E27FC236}">
                  <a16:creationId xmlns:a16="http://schemas.microsoft.com/office/drawing/2014/main" id="{2E1EA717-D650-4D0A-AEEF-CD36C10B4371}"/>
                </a:ext>
              </a:extLst>
            </p:cNvPr>
            <p:cNvSpPr/>
            <p:nvPr/>
          </p:nvSpPr>
          <p:spPr>
            <a:xfrm>
              <a:off x="6659082"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5" name="Freeform: Shape 574">
              <a:extLst>
                <a:ext uri="{FF2B5EF4-FFF2-40B4-BE49-F238E27FC236}">
                  <a16:creationId xmlns:a16="http://schemas.microsoft.com/office/drawing/2014/main" id="{9FE1FCF6-9540-4F9E-A911-8DF5F5D38F70}"/>
                </a:ext>
              </a:extLst>
            </p:cNvPr>
            <p:cNvSpPr/>
            <p:nvPr/>
          </p:nvSpPr>
          <p:spPr>
            <a:xfrm>
              <a:off x="6757585"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6" name="Freeform: Shape 575">
              <a:extLst>
                <a:ext uri="{FF2B5EF4-FFF2-40B4-BE49-F238E27FC236}">
                  <a16:creationId xmlns:a16="http://schemas.microsoft.com/office/drawing/2014/main" id="{6769F8FE-FF58-4685-9CA1-4344D665321A}"/>
                </a:ext>
              </a:extLst>
            </p:cNvPr>
            <p:cNvSpPr/>
            <p:nvPr/>
          </p:nvSpPr>
          <p:spPr>
            <a:xfrm>
              <a:off x="6856506"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7" name="Freeform: Shape 576">
              <a:extLst>
                <a:ext uri="{FF2B5EF4-FFF2-40B4-BE49-F238E27FC236}">
                  <a16:creationId xmlns:a16="http://schemas.microsoft.com/office/drawing/2014/main" id="{DD644F92-DC73-4C53-AA9F-CC87DE4C4677}"/>
                </a:ext>
              </a:extLst>
            </p:cNvPr>
            <p:cNvSpPr/>
            <p:nvPr/>
          </p:nvSpPr>
          <p:spPr>
            <a:xfrm>
              <a:off x="6955009" y="207824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8" name="Freeform: Shape 577">
              <a:extLst>
                <a:ext uri="{FF2B5EF4-FFF2-40B4-BE49-F238E27FC236}">
                  <a16:creationId xmlns:a16="http://schemas.microsoft.com/office/drawing/2014/main" id="{A1B649A4-A5E3-4964-96DA-2C089CA5A334}"/>
                </a:ext>
              </a:extLst>
            </p:cNvPr>
            <p:cNvSpPr/>
            <p:nvPr/>
          </p:nvSpPr>
          <p:spPr>
            <a:xfrm>
              <a:off x="7053929" y="207816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9" name="Freeform: Shape 578">
              <a:extLst>
                <a:ext uri="{FF2B5EF4-FFF2-40B4-BE49-F238E27FC236}">
                  <a16:creationId xmlns:a16="http://schemas.microsoft.com/office/drawing/2014/main" id="{392AE027-D96B-42EE-8ADA-712FACE0FAE8}"/>
                </a:ext>
              </a:extLst>
            </p:cNvPr>
            <p:cNvSpPr/>
            <p:nvPr/>
          </p:nvSpPr>
          <p:spPr>
            <a:xfrm>
              <a:off x="7152432"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0" name="Freeform: Shape 579">
              <a:extLst>
                <a:ext uri="{FF2B5EF4-FFF2-40B4-BE49-F238E27FC236}">
                  <a16:creationId xmlns:a16="http://schemas.microsoft.com/office/drawing/2014/main" id="{AE51F732-EA89-4854-8D52-96D12667B7F2}"/>
                </a:ext>
              </a:extLst>
            </p:cNvPr>
            <p:cNvSpPr/>
            <p:nvPr/>
          </p:nvSpPr>
          <p:spPr>
            <a:xfrm>
              <a:off x="7251241"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1" name="Freeform: Shape 580">
              <a:extLst>
                <a:ext uri="{FF2B5EF4-FFF2-40B4-BE49-F238E27FC236}">
                  <a16:creationId xmlns:a16="http://schemas.microsoft.com/office/drawing/2014/main" id="{CBC91DC0-7387-4A02-B77F-7571D03CADBB}"/>
                </a:ext>
              </a:extLst>
            </p:cNvPr>
            <p:cNvSpPr/>
            <p:nvPr/>
          </p:nvSpPr>
          <p:spPr>
            <a:xfrm>
              <a:off x="7350162" y="2078163"/>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2" name="Freeform: Shape 581">
              <a:extLst>
                <a:ext uri="{FF2B5EF4-FFF2-40B4-BE49-F238E27FC236}">
                  <a16:creationId xmlns:a16="http://schemas.microsoft.com/office/drawing/2014/main" id="{CA5B600B-0AF7-4493-8F98-AD1212F7FB82}"/>
                </a:ext>
              </a:extLst>
            </p:cNvPr>
            <p:cNvSpPr/>
            <p:nvPr/>
          </p:nvSpPr>
          <p:spPr>
            <a:xfrm>
              <a:off x="7448664"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3" name="Freeform: Shape 582">
              <a:extLst>
                <a:ext uri="{FF2B5EF4-FFF2-40B4-BE49-F238E27FC236}">
                  <a16:creationId xmlns:a16="http://schemas.microsoft.com/office/drawing/2014/main" id="{C7AE7942-665F-4F8A-B886-C0ED6D91A7BE}"/>
                </a:ext>
              </a:extLst>
            </p:cNvPr>
            <p:cNvSpPr/>
            <p:nvPr/>
          </p:nvSpPr>
          <p:spPr>
            <a:xfrm>
              <a:off x="7547584" y="2077773"/>
              <a:ext cx="41749" cy="41749"/>
            </a:xfrm>
            <a:custGeom>
              <a:avLst/>
              <a:gdLst>
                <a:gd name="connsiteX0" fmla="*/ 73933 w 73962"/>
                <a:gd name="connsiteY0" fmla="*/ 37307 h 73962"/>
                <a:gd name="connsiteX1" fmla="*/ 36562 w 73962"/>
                <a:gd name="connsiteY1" fmla="*/ 73896 h 73962"/>
                <a:gd name="connsiteX2" fmla="*/ -27 w 73962"/>
                <a:gd name="connsiteY2" fmla="*/ 36524 h 73962"/>
                <a:gd name="connsiteX3" fmla="*/ 36954 w 73962"/>
                <a:gd name="connsiteY3" fmla="*/ -65 h 73962"/>
                <a:gd name="connsiteX4" fmla="*/ 73933 w 73962"/>
                <a:gd name="connsiteY4" fmla="*/ 36916 h 73962"/>
                <a:gd name="connsiteX5" fmla="*/ 73933 w 73962"/>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2" h="73962">
                  <a:moveTo>
                    <a:pt x="73933" y="37307"/>
                  </a:moveTo>
                  <a:cubicBezTo>
                    <a:pt x="73719" y="57734"/>
                    <a:pt x="56989" y="74111"/>
                    <a:pt x="36562" y="73896"/>
                  </a:cubicBezTo>
                  <a:cubicBezTo>
                    <a:pt x="16135" y="73681"/>
                    <a:pt x="-242" y="56951"/>
                    <a:pt x="-27" y="36524"/>
                  </a:cubicBezTo>
                  <a:cubicBezTo>
                    <a:pt x="189" y="16254"/>
                    <a:pt x="16683" y="-65"/>
                    <a:pt x="36954" y="-65"/>
                  </a:cubicBezTo>
                  <a:cubicBezTo>
                    <a:pt x="57381" y="-65"/>
                    <a:pt x="73933" y="16488"/>
                    <a:pt x="73933" y="36916"/>
                  </a:cubicBezTo>
                  <a:cubicBezTo>
                    <a:pt x="73933" y="37053"/>
                    <a:pt x="73933" y="37170"/>
                    <a:pt x="73933"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4" name="Freeform: Shape 583">
              <a:extLst>
                <a:ext uri="{FF2B5EF4-FFF2-40B4-BE49-F238E27FC236}">
                  <a16:creationId xmlns:a16="http://schemas.microsoft.com/office/drawing/2014/main" id="{5CFDBC14-A567-4493-ADEE-6B50CDFDDB91}"/>
                </a:ext>
              </a:extLst>
            </p:cNvPr>
            <p:cNvSpPr/>
            <p:nvPr/>
          </p:nvSpPr>
          <p:spPr>
            <a:xfrm>
              <a:off x="7646087"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5" name="Freeform: Shape 584">
              <a:extLst>
                <a:ext uri="{FF2B5EF4-FFF2-40B4-BE49-F238E27FC236}">
                  <a16:creationId xmlns:a16="http://schemas.microsoft.com/office/drawing/2014/main" id="{36906F32-C416-4C8E-8BA4-74C7D4673F05}"/>
                </a:ext>
              </a:extLst>
            </p:cNvPr>
            <p:cNvSpPr/>
            <p:nvPr/>
          </p:nvSpPr>
          <p:spPr>
            <a:xfrm>
              <a:off x="7744897"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6" name="Freeform: Shape 585">
              <a:extLst>
                <a:ext uri="{FF2B5EF4-FFF2-40B4-BE49-F238E27FC236}">
                  <a16:creationId xmlns:a16="http://schemas.microsoft.com/office/drawing/2014/main" id="{537979AA-5B76-4771-BF7B-85A83896436B}"/>
                </a:ext>
              </a:extLst>
            </p:cNvPr>
            <p:cNvSpPr/>
            <p:nvPr/>
          </p:nvSpPr>
          <p:spPr>
            <a:xfrm>
              <a:off x="7843818"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7" name="Freeform: Shape 586">
              <a:extLst>
                <a:ext uri="{FF2B5EF4-FFF2-40B4-BE49-F238E27FC236}">
                  <a16:creationId xmlns:a16="http://schemas.microsoft.com/office/drawing/2014/main" id="{A8CE946B-8614-4114-B71A-9760B289B14A}"/>
                </a:ext>
              </a:extLst>
            </p:cNvPr>
            <p:cNvSpPr/>
            <p:nvPr/>
          </p:nvSpPr>
          <p:spPr>
            <a:xfrm>
              <a:off x="7942320"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8" name="Freeform: Shape 587">
              <a:extLst>
                <a:ext uri="{FF2B5EF4-FFF2-40B4-BE49-F238E27FC236}">
                  <a16:creationId xmlns:a16="http://schemas.microsoft.com/office/drawing/2014/main" id="{9C3DA8B5-03E1-4FAC-BC87-0F27F1C801FF}"/>
                </a:ext>
              </a:extLst>
            </p:cNvPr>
            <p:cNvSpPr/>
            <p:nvPr/>
          </p:nvSpPr>
          <p:spPr>
            <a:xfrm>
              <a:off x="8041241"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9" name="Freeform: Shape 588">
              <a:extLst>
                <a:ext uri="{FF2B5EF4-FFF2-40B4-BE49-F238E27FC236}">
                  <a16:creationId xmlns:a16="http://schemas.microsoft.com/office/drawing/2014/main" id="{6E41EDE7-DD65-4100-9DBB-7C9F95458E66}"/>
                </a:ext>
              </a:extLst>
            </p:cNvPr>
            <p:cNvSpPr/>
            <p:nvPr/>
          </p:nvSpPr>
          <p:spPr>
            <a:xfrm>
              <a:off x="8139744"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0" name="Freeform: Shape 589">
              <a:extLst>
                <a:ext uri="{FF2B5EF4-FFF2-40B4-BE49-F238E27FC236}">
                  <a16:creationId xmlns:a16="http://schemas.microsoft.com/office/drawing/2014/main" id="{935ECF6B-B1D8-4C65-9127-D97604844025}"/>
                </a:ext>
              </a:extLst>
            </p:cNvPr>
            <p:cNvSpPr/>
            <p:nvPr/>
          </p:nvSpPr>
          <p:spPr>
            <a:xfrm>
              <a:off x="8238553"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1" name="Freeform: Shape 590">
              <a:extLst>
                <a:ext uri="{FF2B5EF4-FFF2-40B4-BE49-F238E27FC236}">
                  <a16:creationId xmlns:a16="http://schemas.microsoft.com/office/drawing/2014/main" id="{46912E4D-B77A-40E2-A605-5BA7BB53F378}"/>
                </a:ext>
              </a:extLst>
            </p:cNvPr>
            <p:cNvSpPr/>
            <p:nvPr/>
          </p:nvSpPr>
          <p:spPr>
            <a:xfrm>
              <a:off x="8337474"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2" name="Freeform: Shape 591">
              <a:extLst>
                <a:ext uri="{FF2B5EF4-FFF2-40B4-BE49-F238E27FC236}">
                  <a16:creationId xmlns:a16="http://schemas.microsoft.com/office/drawing/2014/main" id="{F0E2DBA0-B7AE-483A-96A1-8F64F82F0D92}"/>
                </a:ext>
              </a:extLst>
            </p:cNvPr>
            <p:cNvSpPr/>
            <p:nvPr/>
          </p:nvSpPr>
          <p:spPr>
            <a:xfrm>
              <a:off x="8435976" y="2077856"/>
              <a:ext cx="41970" cy="41970"/>
            </a:xfrm>
            <a:custGeom>
              <a:avLst/>
              <a:gdLst>
                <a:gd name="connsiteX0" fmla="*/ 74324 w 74352"/>
                <a:gd name="connsiteY0" fmla="*/ 37308 h 74352"/>
                <a:gd name="connsiteX1" fmla="*/ 36952 w 74352"/>
                <a:gd name="connsiteY1" fmla="*/ 74288 h 74352"/>
                <a:gd name="connsiteX2" fmla="*/ -29 w 74352"/>
                <a:gd name="connsiteY2" fmla="*/ 36916 h 74352"/>
                <a:gd name="connsiteX3" fmla="*/ 36952 w 74352"/>
                <a:gd name="connsiteY3" fmla="*/ -64 h 74352"/>
                <a:gd name="connsiteX4" fmla="*/ 74324 w 74352"/>
                <a:gd name="connsiteY4" fmla="*/ 36916 h 74352"/>
                <a:gd name="connsiteX5" fmla="*/ 74324 w 74352"/>
                <a:gd name="connsiteY5" fmla="*/ 37308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4" y="37308"/>
                  </a:moveTo>
                  <a:cubicBezTo>
                    <a:pt x="74206" y="57833"/>
                    <a:pt x="57477" y="74386"/>
                    <a:pt x="36952" y="74288"/>
                  </a:cubicBezTo>
                  <a:cubicBezTo>
                    <a:pt x="16427" y="74170"/>
                    <a:pt x="-126" y="57441"/>
                    <a:pt x="-29" y="36916"/>
                  </a:cubicBezTo>
                  <a:cubicBezTo>
                    <a:pt x="89" y="16528"/>
                    <a:pt x="16564" y="34"/>
                    <a:pt x="36952" y="-64"/>
                  </a:cubicBezTo>
                  <a:cubicBezTo>
                    <a:pt x="57477" y="-181"/>
                    <a:pt x="74206" y="16391"/>
                    <a:pt x="74324" y="36916"/>
                  </a:cubicBezTo>
                  <a:cubicBezTo>
                    <a:pt x="74324" y="37053"/>
                    <a:pt x="74324" y="37171"/>
                    <a:pt x="74324" y="3730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3" name="Freeform: Shape 592">
              <a:extLst>
                <a:ext uri="{FF2B5EF4-FFF2-40B4-BE49-F238E27FC236}">
                  <a16:creationId xmlns:a16="http://schemas.microsoft.com/office/drawing/2014/main" id="{5A22B5BF-74FD-4EA9-A467-EA7F8A108FF9}"/>
                </a:ext>
              </a:extLst>
            </p:cNvPr>
            <p:cNvSpPr/>
            <p:nvPr/>
          </p:nvSpPr>
          <p:spPr>
            <a:xfrm>
              <a:off x="8534897"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4" name="Freeform: Shape 593">
              <a:extLst>
                <a:ext uri="{FF2B5EF4-FFF2-40B4-BE49-F238E27FC236}">
                  <a16:creationId xmlns:a16="http://schemas.microsoft.com/office/drawing/2014/main" id="{B1A71158-38C8-4792-8433-33A837E929B1}"/>
                </a:ext>
              </a:extLst>
            </p:cNvPr>
            <p:cNvSpPr/>
            <p:nvPr/>
          </p:nvSpPr>
          <p:spPr>
            <a:xfrm>
              <a:off x="8633400" y="207824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5" name="Freeform: Shape 594">
              <a:extLst>
                <a:ext uri="{FF2B5EF4-FFF2-40B4-BE49-F238E27FC236}">
                  <a16:creationId xmlns:a16="http://schemas.microsoft.com/office/drawing/2014/main" id="{7010A060-3303-4338-A38D-EA52D784F746}"/>
                </a:ext>
              </a:extLst>
            </p:cNvPr>
            <p:cNvSpPr/>
            <p:nvPr/>
          </p:nvSpPr>
          <p:spPr>
            <a:xfrm>
              <a:off x="8731537" y="207816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6" name="Freeform: Shape 595">
              <a:extLst>
                <a:ext uri="{FF2B5EF4-FFF2-40B4-BE49-F238E27FC236}">
                  <a16:creationId xmlns:a16="http://schemas.microsoft.com/office/drawing/2014/main" id="{7AB96677-2090-409A-B9BF-3D4D0BA06E7B}"/>
                </a:ext>
              </a:extLst>
            </p:cNvPr>
            <p:cNvSpPr/>
            <p:nvPr/>
          </p:nvSpPr>
          <p:spPr>
            <a:xfrm>
              <a:off x="8831129" y="2078163"/>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7" name="Freeform: Shape 596">
              <a:extLst>
                <a:ext uri="{FF2B5EF4-FFF2-40B4-BE49-F238E27FC236}">
                  <a16:creationId xmlns:a16="http://schemas.microsoft.com/office/drawing/2014/main" id="{CBE886E4-57A6-4AD9-A592-C861D0D9400C}"/>
                </a:ext>
              </a:extLst>
            </p:cNvPr>
            <p:cNvSpPr/>
            <p:nvPr/>
          </p:nvSpPr>
          <p:spPr>
            <a:xfrm>
              <a:off x="8929632"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8" name="Freeform: Shape 597">
              <a:extLst>
                <a:ext uri="{FF2B5EF4-FFF2-40B4-BE49-F238E27FC236}">
                  <a16:creationId xmlns:a16="http://schemas.microsoft.com/office/drawing/2014/main" id="{1AA0FD1A-8D98-4485-AE11-F33E243F2741}"/>
                </a:ext>
              </a:extLst>
            </p:cNvPr>
            <p:cNvSpPr/>
            <p:nvPr/>
          </p:nvSpPr>
          <p:spPr>
            <a:xfrm>
              <a:off x="9028553" y="2078163"/>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9" name="Freeform: Shape 598">
              <a:extLst>
                <a:ext uri="{FF2B5EF4-FFF2-40B4-BE49-F238E27FC236}">
                  <a16:creationId xmlns:a16="http://schemas.microsoft.com/office/drawing/2014/main" id="{9A819454-8032-4DF6-992A-EB5282230E44}"/>
                </a:ext>
              </a:extLst>
            </p:cNvPr>
            <p:cNvSpPr/>
            <p:nvPr/>
          </p:nvSpPr>
          <p:spPr>
            <a:xfrm>
              <a:off x="9127055"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0" name="Freeform: Shape 599">
              <a:extLst>
                <a:ext uri="{FF2B5EF4-FFF2-40B4-BE49-F238E27FC236}">
                  <a16:creationId xmlns:a16="http://schemas.microsoft.com/office/drawing/2014/main" id="{A05F609F-042D-4515-9432-83683FF618C7}"/>
                </a:ext>
              </a:extLst>
            </p:cNvPr>
            <p:cNvSpPr/>
            <p:nvPr/>
          </p:nvSpPr>
          <p:spPr>
            <a:xfrm>
              <a:off x="9225976" y="207816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1" name="Freeform: Shape 600">
              <a:extLst>
                <a:ext uri="{FF2B5EF4-FFF2-40B4-BE49-F238E27FC236}">
                  <a16:creationId xmlns:a16="http://schemas.microsoft.com/office/drawing/2014/main" id="{A54017BC-8619-4C70-A49A-5112B22D086B}"/>
                </a:ext>
              </a:extLst>
            </p:cNvPr>
            <p:cNvSpPr/>
            <p:nvPr/>
          </p:nvSpPr>
          <p:spPr>
            <a:xfrm>
              <a:off x="9324785"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2" name="Freeform: Shape 601">
              <a:extLst>
                <a:ext uri="{FF2B5EF4-FFF2-40B4-BE49-F238E27FC236}">
                  <a16:creationId xmlns:a16="http://schemas.microsoft.com/office/drawing/2014/main" id="{387C5B76-D054-4B5A-B1D4-D0EC4812FDE1}"/>
                </a:ext>
              </a:extLst>
            </p:cNvPr>
            <p:cNvSpPr/>
            <p:nvPr/>
          </p:nvSpPr>
          <p:spPr>
            <a:xfrm>
              <a:off x="9423288"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3" name="Freeform: Shape 602">
              <a:extLst>
                <a:ext uri="{FF2B5EF4-FFF2-40B4-BE49-F238E27FC236}">
                  <a16:creationId xmlns:a16="http://schemas.microsoft.com/office/drawing/2014/main" id="{12C0D7CA-8131-4741-AE9B-A9FF5F60C869}"/>
                </a:ext>
              </a:extLst>
            </p:cNvPr>
            <p:cNvSpPr/>
            <p:nvPr/>
          </p:nvSpPr>
          <p:spPr>
            <a:xfrm>
              <a:off x="9522209"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4" name="Freeform: Shape 603">
              <a:extLst>
                <a:ext uri="{FF2B5EF4-FFF2-40B4-BE49-F238E27FC236}">
                  <a16:creationId xmlns:a16="http://schemas.microsoft.com/office/drawing/2014/main" id="{A6AF5417-9EBD-4080-8FD0-96600DC0C56B}"/>
                </a:ext>
              </a:extLst>
            </p:cNvPr>
            <p:cNvSpPr/>
            <p:nvPr/>
          </p:nvSpPr>
          <p:spPr>
            <a:xfrm>
              <a:off x="2215983"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29" y="33"/>
                    <a:pt x="7382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5" name="Freeform: Shape 604">
              <a:extLst>
                <a:ext uri="{FF2B5EF4-FFF2-40B4-BE49-F238E27FC236}">
                  <a16:creationId xmlns:a16="http://schemas.microsoft.com/office/drawing/2014/main" id="{8E985E5C-89B9-4F4F-85E2-1A0D84737931}"/>
                </a:ext>
              </a:extLst>
            </p:cNvPr>
            <p:cNvSpPr/>
            <p:nvPr/>
          </p:nvSpPr>
          <p:spPr>
            <a:xfrm>
              <a:off x="2314682" y="2177841"/>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21" y="33"/>
                    <a:pt x="7421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6" name="Freeform: Shape 605">
              <a:extLst>
                <a:ext uri="{FF2B5EF4-FFF2-40B4-BE49-F238E27FC236}">
                  <a16:creationId xmlns:a16="http://schemas.microsoft.com/office/drawing/2014/main" id="{D4060061-990D-461F-ADA7-3D080A3A74C5}"/>
                </a:ext>
              </a:extLst>
            </p:cNvPr>
            <p:cNvSpPr/>
            <p:nvPr/>
          </p:nvSpPr>
          <p:spPr>
            <a:xfrm>
              <a:off x="2413602"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7" name="Freeform: Shape 606">
              <a:extLst>
                <a:ext uri="{FF2B5EF4-FFF2-40B4-BE49-F238E27FC236}">
                  <a16:creationId xmlns:a16="http://schemas.microsoft.com/office/drawing/2014/main" id="{133B1C44-B883-4AD7-B5D2-CCDE86A64D00}"/>
                </a:ext>
              </a:extLst>
            </p:cNvPr>
            <p:cNvSpPr/>
            <p:nvPr/>
          </p:nvSpPr>
          <p:spPr>
            <a:xfrm>
              <a:off x="2512107" y="2177841"/>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19" y="33"/>
                    <a:pt x="74214" y="1652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8" name="Freeform: Shape 607">
              <a:extLst>
                <a:ext uri="{FF2B5EF4-FFF2-40B4-BE49-F238E27FC236}">
                  <a16:creationId xmlns:a16="http://schemas.microsoft.com/office/drawing/2014/main" id="{9DF0DC03-F325-44DF-B728-8E151F4A64CB}"/>
                </a:ext>
              </a:extLst>
            </p:cNvPr>
            <p:cNvSpPr/>
            <p:nvPr/>
          </p:nvSpPr>
          <p:spPr>
            <a:xfrm>
              <a:off x="2610914" y="2177841"/>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6" y="74170"/>
                    <a:pt x="37343" y="74287"/>
                  </a:cubicBezTo>
                  <a:cubicBezTo>
                    <a:pt x="16812" y="74385"/>
                    <a:pt x="81" y="57832"/>
                    <a:pt x="-28" y="37307"/>
                  </a:cubicBezTo>
                  <a:cubicBezTo>
                    <a:pt x="-136" y="16782"/>
                    <a:pt x="16421" y="53"/>
                    <a:pt x="36952" y="-65"/>
                  </a:cubicBezTo>
                  <a:cubicBezTo>
                    <a:pt x="37018" y="-65"/>
                    <a:pt x="37083" y="-65"/>
                    <a:pt x="37147" y="-65"/>
                  </a:cubicBezTo>
                  <a:cubicBezTo>
                    <a:pt x="57602" y="-65"/>
                    <a:pt x="7421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9" name="Freeform: Shape 608">
              <a:extLst>
                <a:ext uri="{FF2B5EF4-FFF2-40B4-BE49-F238E27FC236}">
                  <a16:creationId xmlns:a16="http://schemas.microsoft.com/office/drawing/2014/main" id="{D46C6EF3-5364-435E-86C3-DC39AE0D5835}"/>
                </a:ext>
              </a:extLst>
            </p:cNvPr>
            <p:cNvSpPr/>
            <p:nvPr/>
          </p:nvSpPr>
          <p:spPr>
            <a:xfrm>
              <a:off x="2709835"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30" y="33"/>
                    <a:pt x="7382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0" name="Freeform: Shape 609">
              <a:extLst>
                <a:ext uri="{FF2B5EF4-FFF2-40B4-BE49-F238E27FC236}">
                  <a16:creationId xmlns:a16="http://schemas.microsoft.com/office/drawing/2014/main" id="{4D412AE3-423C-4CE1-992C-09D5E9FECCAB}"/>
                </a:ext>
              </a:extLst>
            </p:cNvPr>
            <p:cNvSpPr/>
            <p:nvPr/>
          </p:nvSpPr>
          <p:spPr>
            <a:xfrm>
              <a:off x="2808339" y="2177841"/>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19" y="33"/>
                    <a:pt x="74214" y="1652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1" name="Freeform: Shape 610">
              <a:extLst>
                <a:ext uri="{FF2B5EF4-FFF2-40B4-BE49-F238E27FC236}">
                  <a16:creationId xmlns:a16="http://schemas.microsoft.com/office/drawing/2014/main" id="{639375C6-A61C-4BF8-AE79-005F0E1E61C1}"/>
                </a:ext>
              </a:extLst>
            </p:cNvPr>
            <p:cNvSpPr/>
            <p:nvPr/>
          </p:nvSpPr>
          <p:spPr>
            <a:xfrm>
              <a:off x="2907258"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2" name="Freeform: Shape 611">
              <a:extLst>
                <a:ext uri="{FF2B5EF4-FFF2-40B4-BE49-F238E27FC236}">
                  <a16:creationId xmlns:a16="http://schemas.microsoft.com/office/drawing/2014/main" id="{99919F1C-DE03-45B6-88B0-E65E7C2F345B}"/>
                </a:ext>
              </a:extLst>
            </p:cNvPr>
            <p:cNvSpPr/>
            <p:nvPr/>
          </p:nvSpPr>
          <p:spPr>
            <a:xfrm>
              <a:off x="3005761" y="2177841"/>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3" name="Freeform: Shape 612">
              <a:extLst>
                <a:ext uri="{FF2B5EF4-FFF2-40B4-BE49-F238E27FC236}">
                  <a16:creationId xmlns:a16="http://schemas.microsoft.com/office/drawing/2014/main" id="{79620914-BDD6-4DD8-9F28-DC19B0101CC8}"/>
                </a:ext>
              </a:extLst>
            </p:cNvPr>
            <p:cNvSpPr/>
            <p:nvPr/>
          </p:nvSpPr>
          <p:spPr>
            <a:xfrm>
              <a:off x="3104570"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4" name="Freeform: Shape 613">
              <a:extLst>
                <a:ext uri="{FF2B5EF4-FFF2-40B4-BE49-F238E27FC236}">
                  <a16:creationId xmlns:a16="http://schemas.microsoft.com/office/drawing/2014/main" id="{6A9E815D-F019-4377-8081-ADF20614D1F2}"/>
                </a:ext>
              </a:extLst>
            </p:cNvPr>
            <p:cNvSpPr/>
            <p:nvPr/>
          </p:nvSpPr>
          <p:spPr>
            <a:xfrm>
              <a:off x="3203491"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5" name="Freeform: Shape 614">
              <a:extLst>
                <a:ext uri="{FF2B5EF4-FFF2-40B4-BE49-F238E27FC236}">
                  <a16:creationId xmlns:a16="http://schemas.microsoft.com/office/drawing/2014/main" id="{54AA48C8-BC31-454D-BAA9-7150284E53BA}"/>
                </a:ext>
              </a:extLst>
            </p:cNvPr>
            <p:cNvSpPr/>
            <p:nvPr/>
          </p:nvSpPr>
          <p:spPr>
            <a:xfrm>
              <a:off x="3301994"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6" name="Freeform: Shape 615">
              <a:extLst>
                <a:ext uri="{FF2B5EF4-FFF2-40B4-BE49-F238E27FC236}">
                  <a16:creationId xmlns:a16="http://schemas.microsoft.com/office/drawing/2014/main" id="{6A3FE15A-7BF0-4C9A-87DE-834DC12965E8}"/>
                </a:ext>
              </a:extLst>
            </p:cNvPr>
            <p:cNvSpPr/>
            <p:nvPr/>
          </p:nvSpPr>
          <p:spPr>
            <a:xfrm>
              <a:off x="3400914"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7" name="Freeform: Shape 616">
              <a:extLst>
                <a:ext uri="{FF2B5EF4-FFF2-40B4-BE49-F238E27FC236}">
                  <a16:creationId xmlns:a16="http://schemas.microsoft.com/office/drawing/2014/main" id="{E56B10AE-AF20-4D03-B03A-F09CE417205E}"/>
                </a:ext>
              </a:extLst>
            </p:cNvPr>
            <p:cNvSpPr/>
            <p:nvPr/>
          </p:nvSpPr>
          <p:spPr>
            <a:xfrm>
              <a:off x="3499417"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8" name="Freeform: Shape 617">
              <a:extLst>
                <a:ext uri="{FF2B5EF4-FFF2-40B4-BE49-F238E27FC236}">
                  <a16:creationId xmlns:a16="http://schemas.microsoft.com/office/drawing/2014/main" id="{8258E6BE-BE44-4E7B-A298-2B8BA8950292}"/>
                </a:ext>
              </a:extLst>
            </p:cNvPr>
            <p:cNvSpPr/>
            <p:nvPr/>
          </p:nvSpPr>
          <p:spPr>
            <a:xfrm>
              <a:off x="3598337"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9" name="Freeform: Shape 618">
              <a:extLst>
                <a:ext uri="{FF2B5EF4-FFF2-40B4-BE49-F238E27FC236}">
                  <a16:creationId xmlns:a16="http://schemas.microsoft.com/office/drawing/2014/main" id="{E4352205-86FF-4FD4-8FC5-8E7D466B5921}"/>
                </a:ext>
              </a:extLst>
            </p:cNvPr>
            <p:cNvSpPr/>
            <p:nvPr/>
          </p:nvSpPr>
          <p:spPr>
            <a:xfrm>
              <a:off x="3697147"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0" name="Freeform: Shape 619">
              <a:extLst>
                <a:ext uri="{FF2B5EF4-FFF2-40B4-BE49-F238E27FC236}">
                  <a16:creationId xmlns:a16="http://schemas.microsoft.com/office/drawing/2014/main" id="{78DECA84-47A1-4B36-A11D-AA267C14052F}"/>
                </a:ext>
              </a:extLst>
            </p:cNvPr>
            <p:cNvSpPr/>
            <p:nvPr/>
          </p:nvSpPr>
          <p:spPr>
            <a:xfrm>
              <a:off x="3795649"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1" name="Freeform: Shape 620">
              <a:extLst>
                <a:ext uri="{FF2B5EF4-FFF2-40B4-BE49-F238E27FC236}">
                  <a16:creationId xmlns:a16="http://schemas.microsoft.com/office/drawing/2014/main" id="{B394985A-60DC-4459-AA16-23C370E8E1C4}"/>
                </a:ext>
              </a:extLst>
            </p:cNvPr>
            <p:cNvSpPr/>
            <p:nvPr/>
          </p:nvSpPr>
          <p:spPr>
            <a:xfrm>
              <a:off x="3894570"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2" name="Freeform: Shape 621">
              <a:extLst>
                <a:ext uri="{FF2B5EF4-FFF2-40B4-BE49-F238E27FC236}">
                  <a16:creationId xmlns:a16="http://schemas.microsoft.com/office/drawing/2014/main" id="{62B9B1B7-373E-46FB-B057-A8BD9BB1523F}"/>
                </a:ext>
              </a:extLst>
            </p:cNvPr>
            <p:cNvSpPr/>
            <p:nvPr/>
          </p:nvSpPr>
          <p:spPr>
            <a:xfrm>
              <a:off x="5671770"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3" name="Freeform: Shape 622">
              <a:extLst>
                <a:ext uri="{FF2B5EF4-FFF2-40B4-BE49-F238E27FC236}">
                  <a16:creationId xmlns:a16="http://schemas.microsoft.com/office/drawing/2014/main" id="{AA9266B1-CCAB-42AE-85B7-EB40C70F08C9}"/>
                </a:ext>
              </a:extLst>
            </p:cNvPr>
            <p:cNvSpPr/>
            <p:nvPr/>
          </p:nvSpPr>
          <p:spPr>
            <a:xfrm>
              <a:off x="5770273"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4" name="Freeform: Shape 623">
              <a:extLst>
                <a:ext uri="{FF2B5EF4-FFF2-40B4-BE49-F238E27FC236}">
                  <a16:creationId xmlns:a16="http://schemas.microsoft.com/office/drawing/2014/main" id="{EF90F408-E6AA-41B5-9045-687DDCDFFE6D}"/>
                </a:ext>
              </a:extLst>
            </p:cNvPr>
            <p:cNvSpPr/>
            <p:nvPr/>
          </p:nvSpPr>
          <p:spPr>
            <a:xfrm>
              <a:off x="5869194" y="2177756"/>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39" y="33"/>
                    <a:pt x="73834" y="1652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5" name="Freeform: Shape 624">
              <a:extLst>
                <a:ext uri="{FF2B5EF4-FFF2-40B4-BE49-F238E27FC236}">
                  <a16:creationId xmlns:a16="http://schemas.microsoft.com/office/drawing/2014/main" id="{380D6B6D-BAF1-4745-896A-F8574ED46464}"/>
                </a:ext>
              </a:extLst>
            </p:cNvPr>
            <p:cNvSpPr/>
            <p:nvPr/>
          </p:nvSpPr>
          <p:spPr>
            <a:xfrm>
              <a:off x="5967697"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6" name="Freeform: Shape 625">
              <a:extLst>
                <a:ext uri="{FF2B5EF4-FFF2-40B4-BE49-F238E27FC236}">
                  <a16:creationId xmlns:a16="http://schemas.microsoft.com/office/drawing/2014/main" id="{35AA7213-AF0C-47A8-83E7-40976FD03A83}"/>
                </a:ext>
              </a:extLst>
            </p:cNvPr>
            <p:cNvSpPr/>
            <p:nvPr/>
          </p:nvSpPr>
          <p:spPr>
            <a:xfrm>
              <a:off x="6066617"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7" name="Freeform: Shape 626">
              <a:extLst>
                <a:ext uri="{FF2B5EF4-FFF2-40B4-BE49-F238E27FC236}">
                  <a16:creationId xmlns:a16="http://schemas.microsoft.com/office/drawing/2014/main" id="{7D58BAE1-5133-4358-84A1-5C9771488A7A}"/>
                </a:ext>
              </a:extLst>
            </p:cNvPr>
            <p:cNvSpPr/>
            <p:nvPr/>
          </p:nvSpPr>
          <p:spPr>
            <a:xfrm>
              <a:off x="6165427"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8" name="Freeform: Shape 627">
              <a:extLst>
                <a:ext uri="{FF2B5EF4-FFF2-40B4-BE49-F238E27FC236}">
                  <a16:creationId xmlns:a16="http://schemas.microsoft.com/office/drawing/2014/main" id="{031015D5-5D63-4A92-BA0D-3C8BF2DCF086}"/>
                </a:ext>
              </a:extLst>
            </p:cNvPr>
            <p:cNvSpPr/>
            <p:nvPr/>
          </p:nvSpPr>
          <p:spPr>
            <a:xfrm>
              <a:off x="6263929"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9" name="Freeform: Shape 628">
              <a:extLst>
                <a:ext uri="{FF2B5EF4-FFF2-40B4-BE49-F238E27FC236}">
                  <a16:creationId xmlns:a16="http://schemas.microsoft.com/office/drawing/2014/main" id="{F3EC5544-0367-4FBD-BD89-945AD8933A99}"/>
                </a:ext>
              </a:extLst>
            </p:cNvPr>
            <p:cNvSpPr/>
            <p:nvPr/>
          </p:nvSpPr>
          <p:spPr>
            <a:xfrm>
              <a:off x="6362850"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0" name="Freeform: Shape 629">
              <a:extLst>
                <a:ext uri="{FF2B5EF4-FFF2-40B4-BE49-F238E27FC236}">
                  <a16:creationId xmlns:a16="http://schemas.microsoft.com/office/drawing/2014/main" id="{B2DC0D19-2B02-4476-892B-D058E917CCBB}"/>
                </a:ext>
              </a:extLst>
            </p:cNvPr>
            <p:cNvSpPr/>
            <p:nvPr/>
          </p:nvSpPr>
          <p:spPr>
            <a:xfrm>
              <a:off x="6757585"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1" name="Freeform: Shape 630">
              <a:extLst>
                <a:ext uri="{FF2B5EF4-FFF2-40B4-BE49-F238E27FC236}">
                  <a16:creationId xmlns:a16="http://schemas.microsoft.com/office/drawing/2014/main" id="{26E58EAC-4332-4057-9C1E-A549402ACFE0}"/>
                </a:ext>
              </a:extLst>
            </p:cNvPr>
            <p:cNvSpPr/>
            <p:nvPr/>
          </p:nvSpPr>
          <p:spPr>
            <a:xfrm>
              <a:off x="6856506"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2" name="Freeform: Shape 631">
              <a:extLst>
                <a:ext uri="{FF2B5EF4-FFF2-40B4-BE49-F238E27FC236}">
                  <a16:creationId xmlns:a16="http://schemas.microsoft.com/office/drawing/2014/main" id="{63D38231-405B-466A-8197-C7E28DCCC2C3}"/>
                </a:ext>
              </a:extLst>
            </p:cNvPr>
            <p:cNvSpPr/>
            <p:nvPr/>
          </p:nvSpPr>
          <p:spPr>
            <a:xfrm>
              <a:off x="7152432"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3" name="Freeform: Shape 632">
              <a:extLst>
                <a:ext uri="{FF2B5EF4-FFF2-40B4-BE49-F238E27FC236}">
                  <a16:creationId xmlns:a16="http://schemas.microsoft.com/office/drawing/2014/main" id="{2D2C257E-0390-4308-AD91-89AF96086BFA}"/>
                </a:ext>
              </a:extLst>
            </p:cNvPr>
            <p:cNvSpPr/>
            <p:nvPr/>
          </p:nvSpPr>
          <p:spPr>
            <a:xfrm>
              <a:off x="7251241"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4" name="Freeform: Shape 633">
              <a:extLst>
                <a:ext uri="{FF2B5EF4-FFF2-40B4-BE49-F238E27FC236}">
                  <a16:creationId xmlns:a16="http://schemas.microsoft.com/office/drawing/2014/main" id="{16B05134-5474-473A-996B-EC21D3C7BA56}"/>
                </a:ext>
              </a:extLst>
            </p:cNvPr>
            <p:cNvSpPr/>
            <p:nvPr/>
          </p:nvSpPr>
          <p:spPr>
            <a:xfrm>
              <a:off x="7350162"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5" name="Freeform: Shape 634">
              <a:extLst>
                <a:ext uri="{FF2B5EF4-FFF2-40B4-BE49-F238E27FC236}">
                  <a16:creationId xmlns:a16="http://schemas.microsoft.com/office/drawing/2014/main" id="{66340678-B28B-4820-B907-F1FF5DA213D0}"/>
                </a:ext>
              </a:extLst>
            </p:cNvPr>
            <p:cNvSpPr/>
            <p:nvPr/>
          </p:nvSpPr>
          <p:spPr>
            <a:xfrm>
              <a:off x="7448664"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6" name="Freeform: Shape 635">
              <a:extLst>
                <a:ext uri="{FF2B5EF4-FFF2-40B4-BE49-F238E27FC236}">
                  <a16:creationId xmlns:a16="http://schemas.microsoft.com/office/drawing/2014/main" id="{C2A74C57-11AD-4C17-BD0D-0309C7C48D57}"/>
                </a:ext>
              </a:extLst>
            </p:cNvPr>
            <p:cNvSpPr/>
            <p:nvPr/>
          </p:nvSpPr>
          <p:spPr>
            <a:xfrm>
              <a:off x="7547585"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7" name="Freeform: Shape 636">
              <a:extLst>
                <a:ext uri="{FF2B5EF4-FFF2-40B4-BE49-F238E27FC236}">
                  <a16:creationId xmlns:a16="http://schemas.microsoft.com/office/drawing/2014/main" id="{AC0C692F-8045-4CEF-8B54-6813DF80308C}"/>
                </a:ext>
              </a:extLst>
            </p:cNvPr>
            <p:cNvSpPr/>
            <p:nvPr/>
          </p:nvSpPr>
          <p:spPr>
            <a:xfrm>
              <a:off x="7646087"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8" name="Freeform: Shape 637">
              <a:extLst>
                <a:ext uri="{FF2B5EF4-FFF2-40B4-BE49-F238E27FC236}">
                  <a16:creationId xmlns:a16="http://schemas.microsoft.com/office/drawing/2014/main" id="{0CD11489-3AF4-4D07-B33B-9D20D0CAE39B}"/>
                </a:ext>
              </a:extLst>
            </p:cNvPr>
            <p:cNvSpPr/>
            <p:nvPr/>
          </p:nvSpPr>
          <p:spPr>
            <a:xfrm>
              <a:off x="7744897"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9" name="Freeform: Shape 638">
              <a:extLst>
                <a:ext uri="{FF2B5EF4-FFF2-40B4-BE49-F238E27FC236}">
                  <a16:creationId xmlns:a16="http://schemas.microsoft.com/office/drawing/2014/main" id="{39C63333-DE34-47A2-BC60-72AD95A1164B}"/>
                </a:ext>
              </a:extLst>
            </p:cNvPr>
            <p:cNvSpPr/>
            <p:nvPr/>
          </p:nvSpPr>
          <p:spPr>
            <a:xfrm>
              <a:off x="7843818"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0" name="Freeform: Shape 639">
              <a:extLst>
                <a:ext uri="{FF2B5EF4-FFF2-40B4-BE49-F238E27FC236}">
                  <a16:creationId xmlns:a16="http://schemas.microsoft.com/office/drawing/2014/main" id="{861E75E1-87D0-4A46-B2C7-E2C19C538EA0}"/>
                </a:ext>
              </a:extLst>
            </p:cNvPr>
            <p:cNvSpPr/>
            <p:nvPr/>
          </p:nvSpPr>
          <p:spPr>
            <a:xfrm>
              <a:off x="7942320"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1" name="Freeform: Shape 640">
              <a:extLst>
                <a:ext uri="{FF2B5EF4-FFF2-40B4-BE49-F238E27FC236}">
                  <a16:creationId xmlns:a16="http://schemas.microsoft.com/office/drawing/2014/main" id="{B874A89B-FB52-4077-9FD8-E7C4B6121B88}"/>
                </a:ext>
              </a:extLst>
            </p:cNvPr>
            <p:cNvSpPr/>
            <p:nvPr/>
          </p:nvSpPr>
          <p:spPr>
            <a:xfrm>
              <a:off x="8041241"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2" name="Freeform: Shape 641">
              <a:extLst>
                <a:ext uri="{FF2B5EF4-FFF2-40B4-BE49-F238E27FC236}">
                  <a16:creationId xmlns:a16="http://schemas.microsoft.com/office/drawing/2014/main" id="{2A5102EE-8F64-4F1C-AE8D-1F8A9EF32F0F}"/>
                </a:ext>
              </a:extLst>
            </p:cNvPr>
            <p:cNvSpPr/>
            <p:nvPr/>
          </p:nvSpPr>
          <p:spPr>
            <a:xfrm>
              <a:off x="8139744"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3" name="Freeform: Shape 642">
              <a:extLst>
                <a:ext uri="{FF2B5EF4-FFF2-40B4-BE49-F238E27FC236}">
                  <a16:creationId xmlns:a16="http://schemas.microsoft.com/office/drawing/2014/main" id="{CEFACFC4-E159-46EF-9DC9-1B1ADC9302A1}"/>
                </a:ext>
              </a:extLst>
            </p:cNvPr>
            <p:cNvSpPr/>
            <p:nvPr/>
          </p:nvSpPr>
          <p:spPr>
            <a:xfrm>
              <a:off x="8238553"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4" name="Freeform: Shape 643">
              <a:extLst>
                <a:ext uri="{FF2B5EF4-FFF2-40B4-BE49-F238E27FC236}">
                  <a16:creationId xmlns:a16="http://schemas.microsoft.com/office/drawing/2014/main" id="{5EB0ED4B-C275-437B-B425-A7853456FF9A}"/>
                </a:ext>
              </a:extLst>
            </p:cNvPr>
            <p:cNvSpPr/>
            <p:nvPr/>
          </p:nvSpPr>
          <p:spPr>
            <a:xfrm>
              <a:off x="8337473"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39" y="33"/>
                    <a:pt x="7381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5" name="Freeform: Shape 644">
              <a:extLst>
                <a:ext uri="{FF2B5EF4-FFF2-40B4-BE49-F238E27FC236}">
                  <a16:creationId xmlns:a16="http://schemas.microsoft.com/office/drawing/2014/main" id="{C3C0DCA6-8656-4C32-AC20-910BD2FE54BD}"/>
                </a:ext>
              </a:extLst>
            </p:cNvPr>
            <p:cNvSpPr/>
            <p:nvPr/>
          </p:nvSpPr>
          <p:spPr>
            <a:xfrm>
              <a:off x="8435976"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6" name="Freeform: Shape 645">
              <a:extLst>
                <a:ext uri="{FF2B5EF4-FFF2-40B4-BE49-F238E27FC236}">
                  <a16:creationId xmlns:a16="http://schemas.microsoft.com/office/drawing/2014/main" id="{D6D3A408-527D-4587-A141-51045B373898}"/>
                </a:ext>
              </a:extLst>
            </p:cNvPr>
            <p:cNvSpPr/>
            <p:nvPr/>
          </p:nvSpPr>
          <p:spPr>
            <a:xfrm>
              <a:off x="8535875"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7" name="Freeform: Shape 646">
              <a:extLst>
                <a:ext uri="{FF2B5EF4-FFF2-40B4-BE49-F238E27FC236}">
                  <a16:creationId xmlns:a16="http://schemas.microsoft.com/office/drawing/2014/main" id="{CBF76965-2E95-4751-8FC8-D54F3E4D3F6B}"/>
                </a:ext>
              </a:extLst>
            </p:cNvPr>
            <p:cNvSpPr/>
            <p:nvPr/>
          </p:nvSpPr>
          <p:spPr>
            <a:xfrm>
              <a:off x="8633400" y="217784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8" name="Freeform: Shape 647">
              <a:extLst>
                <a:ext uri="{FF2B5EF4-FFF2-40B4-BE49-F238E27FC236}">
                  <a16:creationId xmlns:a16="http://schemas.microsoft.com/office/drawing/2014/main" id="{254DC21D-DF04-444B-BE14-023675538111}"/>
                </a:ext>
              </a:extLst>
            </p:cNvPr>
            <p:cNvSpPr/>
            <p:nvPr/>
          </p:nvSpPr>
          <p:spPr>
            <a:xfrm>
              <a:off x="8731537"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9" name="Freeform: Shape 648">
              <a:extLst>
                <a:ext uri="{FF2B5EF4-FFF2-40B4-BE49-F238E27FC236}">
                  <a16:creationId xmlns:a16="http://schemas.microsoft.com/office/drawing/2014/main" id="{379F03BD-1F8B-4C6D-8E03-AA0185F5483A}"/>
                </a:ext>
              </a:extLst>
            </p:cNvPr>
            <p:cNvSpPr/>
            <p:nvPr/>
          </p:nvSpPr>
          <p:spPr>
            <a:xfrm>
              <a:off x="8831129"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0" name="Freeform: Shape 649">
              <a:extLst>
                <a:ext uri="{FF2B5EF4-FFF2-40B4-BE49-F238E27FC236}">
                  <a16:creationId xmlns:a16="http://schemas.microsoft.com/office/drawing/2014/main" id="{3BA26158-5714-4F6B-92A8-A292D597E1B9}"/>
                </a:ext>
              </a:extLst>
            </p:cNvPr>
            <p:cNvSpPr/>
            <p:nvPr/>
          </p:nvSpPr>
          <p:spPr>
            <a:xfrm>
              <a:off x="8929632"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1" name="Freeform: Shape 650">
              <a:extLst>
                <a:ext uri="{FF2B5EF4-FFF2-40B4-BE49-F238E27FC236}">
                  <a16:creationId xmlns:a16="http://schemas.microsoft.com/office/drawing/2014/main" id="{ADA1BC56-9F0F-4F4B-8DBE-2BBBDDEF6050}"/>
                </a:ext>
              </a:extLst>
            </p:cNvPr>
            <p:cNvSpPr/>
            <p:nvPr/>
          </p:nvSpPr>
          <p:spPr>
            <a:xfrm>
              <a:off x="9028553"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2" name="Freeform: Shape 651">
              <a:extLst>
                <a:ext uri="{FF2B5EF4-FFF2-40B4-BE49-F238E27FC236}">
                  <a16:creationId xmlns:a16="http://schemas.microsoft.com/office/drawing/2014/main" id="{0C063FE7-0321-4C98-8F60-3EAC5AD66391}"/>
                </a:ext>
              </a:extLst>
            </p:cNvPr>
            <p:cNvSpPr/>
            <p:nvPr/>
          </p:nvSpPr>
          <p:spPr>
            <a:xfrm>
              <a:off x="9127055"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3" name="Freeform: Shape 652">
              <a:extLst>
                <a:ext uri="{FF2B5EF4-FFF2-40B4-BE49-F238E27FC236}">
                  <a16:creationId xmlns:a16="http://schemas.microsoft.com/office/drawing/2014/main" id="{F841A973-7495-4413-8AC0-858CDF92C403}"/>
                </a:ext>
              </a:extLst>
            </p:cNvPr>
            <p:cNvSpPr/>
            <p:nvPr/>
          </p:nvSpPr>
          <p:spPr>
            <a:xfrm>
              <a:off x="9225976"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4" name="Freeform: Shape 653">
              <a:extLst>
                <a:ext uri="{FF2B5EF4-FFF2-40B4-BE49-F238E27FC236}">
                  <a16:creationId xmlns:a16="http://schemas.microsoft.com/office/drawing/2014/main" id="{E3DF7420-40F8-4A0E-8EAE-6269B436E52D}"/>
                </a:ext>
              </a:extLst>
            </p:cNvPr>
            <p:cNvSpPr/>
            <p:nvPr/>
          </p:nvSpPr>
          <p:spPr>
            <a:xfrm>
              <a:off x="9324786"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5" name="Freeform: Shape 654">
              <a:extLst>
                <a:ext uri="{FF2B5EF4-FFF2-40B4-BE49-F238E27FC236}">
                  <a16:creationId xmlns:a16="http://schemas.microsoft.com/office/drawing/2014/main" id="{2F4B71FC-60AE-4A44-BD2B-7710E0465ED3}"/>
                </a:ext>
              </a:extLst>
            </p:cNvPr>
            <p:cNvSpPr/>
            <p:nvPr/>
          </p:nvSpPr>
          <p:spPr>
            <a:xfrm>
              <a:off x="9522209"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6" name="Freeform: Shape 655">
              <a:extLst>
                <a:ext uri="{FF2B5EF4-FFF2-40B4-BE49-F238E27FC236}">
                  <a16:creationId xmlns:a16="http://schemas.microsoft.com/office/drawing/2014/main" id="{17C550B7-A80A-4390-BA8B-309A533E38F9}"/>
                </a:ext>
              </a:extLst>
            </p:cNvPr>
            <p:cNvSpPr/>
            <p:nvPr/>
          </p:nvSpPr>
          <p:spPr>
            <a:xfrm>
              <a:off x="9620711"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7" name="Freeform: Shape 656">
              <a:extLst>
                <a:ext uri="{FF2B5EF4-FFF2-40B4-BE49-F238E27FC236}">
                  <a16:creationId xmlns:a16="http://schemas.microsoft.com/office/drawing/2014/main" id="{6BBE059F-4DEE-4571-8393-E088FBA03C58}"/>
                </a:ext>
              </a:extLst>
            </p:cNvPr>
            <p:cNvSpPr/>
            <p:nvPr/>
          </p:nvSpPr>
          <p:spPr>
            <a:xfrm>
              <a:off x="2117847" y="2275671"/>
              <a:ext cx="41968" cy="41970"/>
            </a:xfrm>
            <a:custGeom>
              <a:avLst/>
              <a:gdLst>
                <a:gd name="connsiteX0" fmla="*/ 74321 w 74350"/>
                <a:gd name="connsiteY0" fmla="*/ 36916 h 74352"/>
                <a:gd name="connsiteX1" fmla="*/ 37341 w 74350"/>
                <a:gd name="connsiteY1" fmla="*/ 74288 h 74352"/>
                <a:gd name="connsiteX2" fmla="*/ -28 w 74350"/>
                <a:gd name="connsiteY2" fmla="*/ 37307 h 74352"/>
                <a:gd name="connsiteX3" fmla="*/ 36950 w 74350"/>
                <a:gd name="connsiteY3" fmla="*/ -64 h 74352"/>
                <a:gd name="connsiteX4" fmla="*/ 37145 w 74350"/>
                <a:gd name="connsiteY4" fmla="*/ -64 h 74352"/>
                <a:gd name="connsiteX5" fmla="*/ 74321 w 74350"/>
                <a:gd name="connsiteY5" fmla="*/ 36721 h 74352"/>
                <a:gd name="connsiteX6" fmla="*/ 74321 w 74350"/>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0" h="74352">
                  <a:moveTo>
                    <a:pt x="74321" y="36916"/>
                  </a:moveTo>
                  <a:cubicBezTo>
                    <a:pt x="74429" y="57441"/>
                    <a:pt x="57874" y="74170"/>
                    <a:pt x="37341" y="74288"/>
                  </a:cubicBezTo>
                  <a:cubicBezTo>
                    <a:pt x="16810" y="74385"/>
                    <a:pt x="79" y="57833"/>
                    <a:pt x="-28" y="37307"/>
                  </a:cubicBezTo>
                  <a:cubicBezTo>
                    <a:pt x="-138" y="16783"/>
                    <a:pt x="16419" y="53"/>
                    <a:pt x="36950" y="-64"/>
                  </a:cubicBezTo>
                  <a:cubicBezTo>
                    <a:pt x="37016" y="-64"/>
                    <a:pt x="37081" y="-64"/>
                    <a:pt x="37145" y="-64"/>
                  </a:cubicBezTo>
                  <a:cubicBezTo>
                    <a:pt x="57569" y="-181"/>
                    <a:pt x="74214" y="16293"/>
                    <a:pt x="74321" y="36721"/>
                  </a:cubicBezTo>
                  <a:cubicBezTo>
                    <a:pt x="74321" y="36779"/>
                    <a:pt x="74321" y="3685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8" name="Freeform: Shape 657">
              <a:extLst>
                <a:ext uri="{FF2B5EF4-FFF2-40B4-BE49-F238E27FC236}">
                  <a16:creationId xmlns:a16="http://schemas.microsoft.com/office/drawing/2014/main" id="{FD77D096-F519-4D3F-AB37-6A1258C56DB4}"/>
                </a:ext>
              </a:extLst>
            </p:cNvPr>
            <p:cNvSpPr/>
            <p:nvPr/>
          </p:nvSpPr>
          <p:spPr>
            <a:xfrm>
              <a:off x="2215983" y="22755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9" name="Freeform: Shape 658">
              <a:extLst>
                <a:ext uri="{FF2B5EF4-FFF2-40B4-BE49-F238E27FC236}">
                  <a16:creationId xmlns:a16="http://schemas.microsoft.com/office/drawing/2014/main" id="{1DDEF310-9717-4F33-B5FD-715E7E6A436E}"/>
                </a:ext>
              </a:extLst>
            </p:cNvPr>
            <p:cNvSpPr/>
            <p:nvPr/>
          </p:nvSpPr>
          <p:spPr>
            <a:xfrm>
              <a:off x="2314682" y="2275672"/>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0"/>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66"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0" name="Freeform: Shape 659">
              <a:extLst>
                <a:ext uri="{FF2B5EF4-FFF2-40B4-BE49-F238E27FC236}">
                  <a16:creationId xmlns:a16="http://schemas.microsoft.com/office/drawing/2014/main" id="{D1CDC6D0-6ABE-4AC4-B940-714AE5037F1A}"/>
                </a:ext>
              </a:extLst>
            </p:cNvPr>
            <p:cNvSpPr/>
            <p:nvPr/>
          </p:nvSpPr>
          <p:spPr>
            <a:xfrm>
              <a:off x="2413602" y="227558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1"/>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1" name="Freeform: Shape 660">
              <a:extLst>
                <a:ext uri="{FF2B5EF4-FFF2-40B4-BE49-F238E27FC236}">
                  <a16:creationId xmlns:a16="http://schemas.microsoft.com/office/drawing/2014/main" id="{92DF4410-1459-4BEB-988E-5606AD6CAD67}"/>
                </a:ext>
              </a:extLst>
            </p:cNvPr>
            <p:cNvSpPr/>
            <p:nvPr/>
          </p:nvSpPr>
          <p:spPr>
            <a:xfrm>
              <a:off x="2512412"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2" name="Freeform: Shape 661">
              <a:extLst>
                <a:ext uri="{FF2B5EF4-FFF2-40B4-BE49-F238E27FC236}">
                  <a16:creationId xmlns:a16="http://schemas.microsoft.com/office/drawing/2014/main" id="{54E1A715-8A27-49A9-9093-C4C9B08F1698}"/>
                </a:ext>
              </a:extLst>
            </p:cNvPr>
            <p:cNvSpPr/>
            <p:nvPr/>
          </p:nvSpPr>
          <p:spPr>
            <a:xfrm>
              <a:off x="2610914" y="2275671"/>
              <a:ext cx="41970" cy="41970"/>
            </a:xfrm>
            <a:custGeom>
              <a:avLst/>
              <a:gdLst>
                <a:gd name="connsiteX0" fmla="*/ 74323 w 74352"/>
                <a:gd name="connsiteY0" fmla="*/ 36916 h 74352"/>
                <a:gd name="connsiteX1" fmla="*/ 37343 w 74352"/>
                <a:gd name="connsiteY1" fmla="*/ 74288 h 74352"/>
                <a:gd name="connsiteX2" fmla="*/ -28 w 74352"/>
                <a:gd name="connsiteY2" fmla="*/ 37307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31" y="57441"/>
                    <a:pt x="57876" y="74170"/>
                    <a:pt x="37343" y="74288"/>
                  </a:cubicBezTo>
                  <a:cubicBezTo>
                    <a:pt x="16812" y="74385"/>
                    <a:pt x="81" y="57833"/>
                    <a:pt x="-28" y="37307"/>
                  </a:cubicBezTo>
                  <a:cubicBezTo>
                    <a:pt x="-136" y="16783"/>
                    <a:pt x="16421" y="53"/>
                    <a:pt x="36952" y="-64"/>
                  </a:cubicBezTo>
                  <a:cubicBezTo>
                    <a:pt x="37018" y="-64"/>
                    <a:pt x="37083" y="-64"/>
                    <a:pt x="37147" y="-64"/>
                  </a:cubicBezTo>
                  <a:cubicBezTo>
                    <a:pt x="57571" y="-181"/>
                    <a:pt x="74214"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3" name="Freeform: Shape 662">
              <a:extLst>
                <a:ext uri="{FF2B5EF4-FFF2-40B4-BE49-F238E27FC236}">
                  <a16:creationId xmlns:a16="http://schemas.microsoft.com/office/drawing/2014/main" id="{3F1F0B13-61B3-4F0E-944F-0B0C9B1371D9}"/>
                </a:ext>
              </a:extLst>
            </p:cNvPr>
            <p:cNvSpPr/>
            <p:nvPr/>
          </p:nvSpPr>
          <p:spPr>
            <a:xfrm>
              <a:off x="2709835"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4" name="Freeform: Shape 663">
              <a:extLst>
                <a:ext uri="{FF2B5EF4-FFF2-40B4-BE49-F238E27FC236}">
                  <a16:creationId xmlns:a16="http://schemas.microsoft.com/office/drawing/2014/main" id="{DBADC26D-088F-4A2E-B9AD-8730619ABE07}"/>
                </a:ext>
              </a:extLst>
            </p:cNvPr>
            <p:cNvSpPr/>
            <p:nvPr/>
          </p:nvSpPr>
          <p:spPr>
            <a:xfrm>
              <a:off x="2808339" y="227567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0"/>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5" name="Freeform: Shape 664">
              <a:extLst>
                <a:ext uri="{FF2B5EF4-FFF2-40B4-BE49-F238E27FC236}">
                  <a16:creationId xmlns:a16="http://schemas.microsoft.com/office/drawing/2014/main" id="{FA37CBEB-EBD3-4595-9F1F-5F367CFCE0C9}"/>
                </a:ext>
              </a:extLst>
            </p:cNvPr>
            <p:cNvSpPr/>
            <p:nvPr/>
          </p:nvSpPr>
          <p:spPr>
            <a:xfrm>
              <a:off x="2907258" y="227558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1"/>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6" name="Freeform: Shape 665">
              <a:extLst>
                <a:ext uri="{FF2B5EF4-FFF2-40B4-BE49-F238E27FC236}">
                  <a16:creationId xmlns:a16="http://schemas.microsoft.com/office/drawing/2014/main" id="{483E40CE-EDC8-4500-9576-CC35F8C86104}"/>
                </a:ext>
              </a:extLst>
            </p:cNvPr>
            <p:cNvSpPr/>
            <p:nvPr/>
          </p:nvSpPr>
          <p:spPr>
            <a:xfrm>
              <a:off x="3006068"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7" name="Freeform: Shape 666">
              <a:extLst>
                <a:ext uri="{FF2B5EF4-FFF2-40B4-BE49-F238E27FC236}">
                  <a16:creationId xmlns:a16="http://schemas.microsoft.com/office/drawing/2014/main" id="{B0DF7A56-E98E-4438-ACDA-04E88A20000D}"/>
                </a:ext>
              </a:extLst>
            </p:cNvPr>
            <p:cNvSpPr/>
            <p:nvPr/>
          </p:nvSpPr>
          <p:spPr>
            <a:xfrm>
              <a:off x="3104570"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8" name="Freeform: Shape 667">
              <a:extLst>
                <a:ext uri="{FF2B5EF4-FFF2-40B4-BE49-F238E27FC236}">
                  <a16:creationId xmlns:a16="http://schemas.microsoft.com/office/drawing/2014/main" id="{3F81F1FC-2B19-4376-94D1-6EC0C078D855}"/>
                </a:ext>
              </a:extLst>
            </p:cNvPr>
            <p:cNvSpPr/>
            <p:nvPr/>
          </p:nvSpPr>
          <p:spPr>
            <a:xfrm>
              <a:off x="3203491"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9" name="Freeform: Shape 668">
              <a:extLst>
                <a:ext uri="{FF2B5EF4-FFF2-40B4-BE49-F238E27FC236}">
                  <a16:creationId xmlns:a16="http://schemas.microsoft.com/office/drawing/2014/main" id="{0D48FF3C-B7F6-4EC1-9B42-3B796B565B60}"/>
                </a:ext>
              </a:extLst>
            </p:cNvPr>
            <p:cNvSpPr/>
            <p:nvPr/>
          </p:nvSpPr>
          <p:spPr>
            <a:xfrm>
              <a:off x="3301994"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0" name="Freeform: Shape 669">
              <a:extLst>
                <a:ext uri="{FF2B5EF4-FFF2-40B4-BE49-F238E27FC236}">
                  <a16:creationId xmlns:a16="http://schemas.microsoft.com/office/drawing/2014/main" id="{1FB31E4D-C2ED-4815-ADFB-7C149C9D6779}"/>
                </a:ext>
              </a:extLst>
            </p:cNvPr>
            <p:cNvSpPr/>
            <p:nvPr/>
          </p:nvSpPr>
          <p:spPr>
            <a:xfrm>
              <a:off x="3400914" y="227558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1" name="Freeform: Shape 670">
              <a:extLst>
                <a:ext uri="{FF2B5EF4-FFF2-40B4-BE49-F238E27FC236}">
                  <a16:creationId xmlns:a16="http://schemas.microsoft.com/office/drawing/2014/main" id="{B4757250-0196-4CAD-8DCC-D86C939786DE}"/>
                </a:ext>
              </a:extLst>
            </p:cNvPr>
            <p:cNvSpPr/>
            <p:nvPr/>
          </p:nvSpPr>
          <p:spPr>
            <a:xfrm>
              <a:off x="3499724"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2" name="Freeform: Shape 671">
              <a:extLst>
                <a:ext uri="{FF2B5EF4-FFF2-40B4-BE49-F238E27FC236}">
                  <a16:creationId xmlns:a16="http://schemas.microsoft.com/office/drawing/2014/main" id="{9A8D6DC0-B40D-45F2-96E3-2792DFF4B1BB}"/>
                </a:ext>
              </a:extLst>
            </p:cNvPr>
            <p:cNvSpPr/>
            <p:nvPr/>
          </p:nvSpPr>
          <p:spPr>
            <a:xfrm>
              <a:off x="3598337" y="227558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3" name="Freeform: Shape 672">
              <a:extLst>
                <a:ext uri="{FF2B5EF4-FFF2-40B4-BE49-F238E27FC236}">
                  <a16:creationId xmlns:a16="http://schemas.microsoft.com/office/drawing/2014/main" id="{804AC19B-BD33-45A1-847F-11D934CB943B}"/>
                </a:ext>
              </a:extLst>
            </p:cNvPr>
            <p:cNvSpPr/>
            <p:nvPr/>
          </p:nvSpPr>
          <p:spPr>
            <a:xfrm>
              <a:off x="5375538"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4" name="Freeform: Shape 673">
              <a:extLst>
                <a:ext uri="{FF2B5EF4-FFF2-40B4-BE49-F238E27FC236}">
                  <a16:creationId xmlns:a16="http://schemas.microsoft.com/office/drawing/2014/main" id="{94A5ECEC-2EAD-41A8-849E-AB7FD4860C4B}"/>
                </a:ext>
              </a:extLst>
            </p:cNvPr>
            <p:cNvSpPr/>
            <p:nvPr/>
          </p:nvSpPr>
          <p:spPr>
            <a:xfrm>
              <a:off x="5474040" y="22756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5" name="Freeform: Shape 674">
              <a:extLst>
                <a:ext uri="{FF2B5EF4-FFF2-40B4-BE49-F238E27FC236}">
                  <a16:creationId xmlns:a16="http://schemas.microsoft.com/office/drawing/2014/main" id="{6532B033-EF3A-4573-8943-0318D891F311}"/>
                </a:ext>
              </a:extLst>
            </p:cNvPr>
            <p:cNvSpPr/>
            <p:nvPr/>
          </p:nvSpPr>
          <p:spPr>
            <a:xfrm>
              <a:off x="5572961" y="2275586"/>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81"/>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6" name="Freeform: Shape 675">
              <a:extLst>
                <a:ext uri="{FF2B5EF4-FFF2-40B4-BE49-F238E27FC236}">
                  <a16:creationId xmlns:a16="http://schemas.microsoft.com/office/drawing/2014/main" id="{02646149-C4B8-4CE8-94D3-0A8B0AB1BC88}"/>
                </a:ext>
              </a:extLst>
            </p:cNvPr>
            <p:cNvSpPr/>
            <p:nvPr/>
          </p:nvSpPr>
          <p:spPr>
            <a:xfrm>
              <a:off x="5671771"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7" name="Freeform: Shape 676">
              <a:extLst>
                <a:ext uri="{FF2B5EF4-FFF2-40B4-BE49-F238E27FC236}">
                  <a16:creationId xmlns:a16="http://schemas.microsoft.com/office/drawing/2014/main" id="{0ADCCAF3-61F4-4F8E-B407-045491BD802D}"/>
                </a:ext>
              </a:extLst>
            </p:cNvPr>
            <p:cNvSpPr/>
            <p:nvPr/>
          </p:nvSpPr>
          <p:spPr>
            <a:xfrm>
              <a:off x="6066617" y="227558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8" name="Freeform: Shape 677">
              <a:extLst>
                <a:ext uri="{FF2B5EF4-FFF2-40B4-BE49-F238E27FC236}">
                  <a16:creationId xmlns:a16="http://schemas.microsoft.com/office/drawing/2014/main" id="{57F89334-27F7-4698-83A4-49247B60167A}"/>
                </a:ext>
              </a:extLst>
            </p:cNvPr>
            <p:cNvSpPr/>
            <p:nvPr/>
          </p:nvSpPr>
          <p:spPr>
            <a:xfrm>
              <a:off x="6165426"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9" name="Freeform: Shape 678">
              <a:extLst>
                <a:ext uri="{FF2B5EF4-FFF2-40B4-BE49-F238E27FC236}">
                  <a16:creationId xmlns:a16="http://schemas.microsoft.com/office/drawing/2014/main" id="{06927984-396C-40A7-BD3B-DBCAD5D60C3D}"/>
                </a:ext>
              </a:extLst>
            </p:cNvPr>
            <p:cNvSpPr/>
            <p:nvPr/>
          </p:nvSpPr>
          <p:spPr>
            <a:xfrm>
              <a:off x="6263929"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0" name="Freeform: Shape 679">
              <a:extLst>
                <a:ext uri="{FF2B5EF4-FFF2-40B4-BE49-F238E27FC236}">
                  <a16:creationId xmlns:a16="http://schemas.microsoft.com/office/drawing/2014/main" id="{8287803D-1013-4A00-BBBA-DB001535E78E}"/>
                </a:ext>
              </a:extLst>
            </p:cNvPr>
            <p:cNvSpPr/>
            <p:nvPr/>
          </p:nvSpPr>
          <p:spPr>
            <a:xfrm>
              <a:off x="6362850"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1" name="Freeform: Shape 680">
              <a:extLst>
                <a:ext uri="{FF2B5EF4-FFF2-40B4-BE49-F238E27FC236}">
                  <a16:creationId xmlns:a16="http://schemas.microsoft.com/office/drawing/2014/main" id="{453D53FB-EA55-44D1-BE33-6C344DD61269}"/>
                </a:ext>
              </a:extLst>
            </p:cNvPr>
            <p:cNvSpPr/>
            <p:nvPr/>
          </p:nvSpPr>
          <p:spPr>
            <a:xfrm>
              <a:off x="6856506" y="227558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2" name="Freeform: Shape 681">
              <a:extLst>
                <a:ext uri="{FF2B5EF4-FFF2-40B4-BE49-F238E27FC236}">
                  <a16:creationId xmlns:a16="http://schemas.microsoft.com/office/drawing/2014/main" id="{FC54861B-2025-4E1E-93B5-B78C401AF1D9}"/>
                </a:ext>
              </a:extLst>
            </p:cNvPr>
            <p:cNvSpPr/>
            <p:nvPr/>
          </p:nvSpPr>
          <p:spPr>
            <a:xfrm>
              <a:off x="6955009" y="227567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3" name="Freeform: Shape 682">
              <a:extLst>
                <a:ext uri="{FF2B5EF4-FFF2-40B4-BE49-F238E27FC236}">
                  <a16:creationId xmlns:a16="http://schemas.microsoft.com/office/drawing/2014/main" id="{3C676EE4-8E8B-47F9-A9C1-FD35B83075B9}"/>
                </a:ext>
              </a:extLst>
            </p:cNvPr>
            <p:cNvSpPr/>
            <p:nvPr/>
          </p:nvSpPr>
          <p:spPr>
            <a:xfrm>
              <a:off x="7152432" y="22756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4" name="Freeform: Shape 683">
              <a:extLst>
                <a:ext uri="{FF2B5EF4-FFF2-40B4-BE49-F238E27FC236}">
                  <a16:creationId xmlns:a16="http://schemas.microsoft.com/office/drawing/2014/main" id="{0EB9BCDD-5C79-4DE3-A01A-E40780B98B7A}"/>
                </a:ext>
              </a:extLst>
            </p:cNvPr>
            <p:cNvSpPr/>
            <p:nvPr/>
          </p:nvSpPr>
          <p:spPr>
            <a:xfrm>
              <a:off x="7251241"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5" name="Freeform: Shape 684">
              <a:extLst>
                <a:ext uri="{FF2B5EF4-FFF2-40B4-BE49-F238E27FC236}">
                  <a16:creationId xmlns:a16="http://schemas.microsoft.com/office/drawing/2014/main" id="{B4E4AE55-3EEA-480D-A638-8DBC662C1295}"/>
                </a:ext>
              </a:extLst>
            </p:cNvPr>
            <p:cNvSpPr/>
            <p:nvPr/>
          </p:nvSpPr>
          <p:spPr>
            <a:xfrm>
              <a:off x="7350162" y="227558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6" name="Freeform: Shape 685">
              <a:extLst>
                <a:ext uri="{FF2B5EF4-FFF2-40B4-BE49-F238E27FC236}">
                  <a16:creationId xmlns:a16="http://schemas.microsoft.com/office/drawing/2014/main" id="{205F3690-6608-49EE-B5AD-3055B7D0D4FA}"/>
                </a:ext>
              </a:extLst>
            </p:cNvPr>
            <p:cNvSpPr/>
            <p:nvPr/>
          </p:nvSpPr>
          <p:spPr>
            <a:xfrm>
              <a:off x="7448664" y="22756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7" name="Freeform: Shape 686">
              <a:extLst>
                <a:ext uri="{FF2B5EF4-FFF2-40B4-BE49-F238E27FC236}">
                  <a16:creationId xmlns:a16="http://schemas.microsoft.com/office/drawing/2014/main" id="{E8F8C365-F8DA-4F4F-9BC5-F4E751AEE5F1}"/>
                </a:ext>
              </a:extLst>
            </p:cNvPr>
            <p:cNvSpPr/>
            <p:nvPr/>
          </p:nvSpPr>
          <p:spPr>
            <a:xfrm>
              <a:off x="7547585" y="227558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8" name="Freeform: Shape 687">
              <a:extLst>
                <a:ext uri="{FF2B5EF4-FFF2-40B4-BE49-F238E27FC236}">
                  <a16:creationId xmlns:a16="http://schemas.microsoft.com/office/drawing/2014/main" id="{2FCD1893-88A1-4E1A-B529-3F6CE3660908}"/>
                </a:ext>
              </a:extLst>
            </p:cNvPr>
            <p:cNvSpPr/>
            <p:nvPr/>
          </p:nvSpPr>
          <p:spPr>
            <a:xfrm>
              <a:off x="7646087" y="22756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9" name="Freeform: Shape 688">
              <a:extLst>
                <a:ext uri="{FF2B5EF4-FFF2-40B4-BE49-F238E27FC236}">
                  <a16:creationId xmlns:a16="http://schemas.microsoft.com/office/drawing/2014/main" id="{13CC33C8-7627-4504-9F0E-A156BC44B725}"/>
                </a:ext>
              </a:extLst>
            </p:cNvPr>
            <p:cNvSpPr/>
            <p:nvPr/>
          </p:nvSpPr>
          <p:spPr>
            <a:xfrm>
              <a:off x="7744897"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0" name="Freeform: Shape 689">
              <a:extLst>
                <a:ext uri="{FF2B5EF4-FFF2-40B4-BE49-F238E27FC236}">
                  <a16:creationId xmlns:a16="http://schemas.microsoft.com/office/drawing/2014/main" id="{A93D9012-D1F0-404B-ABCC-1974304C6F17}"/>
                </a:ext>
              </a:extLst>
            </p:cNvPr>
            <p:cNvSpPr/>
            <p:nvPr/>
          </p:nvSpPr>
          <p:spPr>
            <a:xfrm>
              <a:off x="7843818" y="227558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1" name="Freeform: Shape 690">
              <a:extLst>
                <a:ext uri="{FF2B5EF4-FFF2-40B4-BE49-F238E27FC236}">
                  <a16:creationId xmlns:a16="http://schemas.microsoft.com/office/drawing/2014/main" id="{EFE43959-E493-4971-99B8-339B7035A9CD}"/>
                </a:ext>
              </a:extLst>
            </p:cNvPr>
            <p:cNvSpPr/>
            <p:nvPr/>
          </p:nvSpPr>
          <p:spPr>
            <a:xfrm>
              <a:off x="7942320"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2" name="Freeform: Shape 691">
              <a:extLst>
                <a:ext uri="{FF2B5EF4-FFF2-40B4-BE49-F238E27FC236}">
                  <a16:creationId xmlns:a16="http://schemas.microsoft.com/office/drawing/2014/main" id="{25FA334C-7B3E-49DB-AF41-2E3CEF98A08D}"/>
                </a:ext>
              </a:extLst>
            </p:cNvPr>
            <p:cNvSpPr/>
            <p:nvPr/>
          </p:nvSpPr>
          <p:spPr>
            <a:xfrm>
              <a:off x="8041241" y="227558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3" name="Freeform: Shape 692">
              <a:extLst>
                <a:ext uri="{FF2B5EF4-FFF2-40B4-BE49-F238E27FC236}">
                  <a16:creationId xmlns:a16="http://schemas.microsoft.com/office/drawing/2014/main" id="{8F6978DF-4C2B-421E-826D-4EC2420CF9EE}"/>
                </a:ext>
              </a:extLst>
            </p:cNvPr>
            <p:cNvSpPr/>
            <p:nvPr/>
          </p:nvSpPr>
          <p:spPr>
            <a:xfrm>
              <a:off x="8139744" y="22756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4" name="Freeform: Shape 693">
              <a:extLst>
                <a:ext uri="{FF2B5EF4-FFF2-40B4-BE49-F238E27FC236}">
                  <a16:creationId xmlns:a16="http://schemas.microsoft.com/office/drawing/2014/main" id="{12EDB29E-A617-4EBD-8BB9-EE445BD64C6A}"/>
                </a:ext>
              </a:extLst>
            </p:cNvPr>
            <p:cNvSpPr/>
            <p:nvPr/>
          </p:nvSpPr>
          <p:spPr>
            <a:xfrm>
              <a:off x="8238553" y="2275671"/>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5" name="Freeform: Shape 694">
              <a:extLst>
                <a:ext uri="{FF2B5EF4-FFF2-40B4-BE49-F238E27FC236}">
                  <a16:creationId xmlns:a16="http://schemas.microsoft.com/office/drawing/2014/main" id="{72F4AEDD-13CC-4E22-A77E-902EE6CDEB16}"/>
                </a:ext>
              </a:extLst>
            </p:cNvPr>
            <p:cNvSpPr/>
            <p:nvPr/>
          </p:nvSpPr>
          <p:spPr>
            <a:xfrm>
              <a:off x="8337474" y="227558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6" name="Freeform: Shape 695">
              <a:extLst>
                <a:ext uri="{FF2B5EF4-FFF2-40B4-BE49-F238E27FC236}">
                  <a16:creationId xmlns:a16="http://schemas.microsoft.com/office/drawing/2014/main" id="{323BB6FD-7232-4BE4-8E85-6F78B87C2CA7}"/>
                </a:ext>
              </a:extLst>
            </p:cNvPr>
            <p:cNvSpPr/>
            <p:nvPr/>
          </p:nvSpPr>
          <p:spPr>
            <a:xfrm>
              <a:off x="8435976" y="2275671"/>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7" name="Freeform: Shape 696">
              <a:extLst>
                <a:ext uri="{FF2B5EF4-FFF2-40B4-BE49-F238E27FC236}">
                  <a16:creationId xmlns:a16="http://schemas.microsoft.com/office/drawing/2014/main" id="{05EC72C2-E308-4BD0-9F86-CE6F3FE26EA9}"/>
                </a:ext>
              </a:extLst>
            </p:cNvPr>
            <p:cNvSpPr/>
            <p:nvPr/>
          </p:nvSpPr>
          <p:spPr>
            <a:xfrm>
              <a:off x="8534897" y="227558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8" name="Freeform: Shape 697">
              <a:extLst>
                <a:ext uri="{FF2B5EF4-FFF2-40B4-BE49-F238E27FC236}">
                  <a16:creationId xmlns:a16="http://schemas.microsoft.com/office/drawing/2014/main" id="{4C113CA9-9998-4502-900A-94FEFC9C1728}"/>
                </a:ext>
              </a:extLst>
            </p:cNvPr>
            <p:cNvSpPr/>
            <p:nvPr/>
          </p:nvSpPr>
          <p:spPr>
            <a:xfrm>
              <a:off x="8633400" y="227567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9" name="Freeform: Shape 698">
              <a:extLst>
                <a:ext uri="{FF2B5EF4-FFF2-40B4-BE49-F238E27FC236}">
                  <a16:creationId xmlns:a16="http://schemas.microsoft.com/office/drawing/2014/main" id="{41AAFDD1-822D-4B3A-B4C3-A48D21C22B08}"/>
                </a:ext>
              </a:extLst>
            </p:cNvPr>
            <p:cNvSpPr/>
            <p:nvPr/>
          </p:nvSpPr>
          <p:spPr>
            <a:xfrm>
              <a:off x="8731537" y="227558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0" name="Freeform: Shape 699">
              <a:extLst>
                <a:ext uri="{FF2B5EF4-FFF2-40B4-BE49-F238E27FC236}">
                  <a16:creationId xmlns:a16="http://schemas.microsoft.com/office/drawing/2014/main" id="{4F749E77-F93C-48BB-8A4B-7A42F1F7B92A}"/>
                </a:ext>
              </a:extLst>
            </p:cNvPr>
            <p:cNvSpPr/>
            <p:nvPr/>
          </p:nvSpPr>
          <p:spPr>
            <a:xfrm>
              <a:off x="8831129" y="227558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1" name="Freeform: Shape 700">
              <a:extLst>
                <a:ext uri="{FF2B5EF4-FFF2-40B4-BE49-F238E27FC236}">
                  <a16:creationId xmlns:a16="http://schemas.microsoft.com/office/drawing/2014/main" id="{4FD9B386-0D3D-4074-967F-6934A05FBF16}"/>
                </a:ext>
              </a:extLst>
            </p:cNvPr>
            <p:cNvSpPr/>
            <p:nvPr/>
          </p:nvSpPr>
          <p:spPr>
            <a:xfrm>
              <a:off x="8929632" y="2275671"/>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7"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2" name="Freeform: Shape 701">
              <a:extLst>
                <a:ext uri="{FF2B5EF4-FFF2-40B4-BE49-F238E27FC236}">
                  <a16:creationId xmlns:a16="http://schemas.microsoft.com/office/drawing/2014/main" id="{33209439-D96F-4D31-A087-11B04434E724}"/>
                </a:ext>
              </a:extLst>
            </p:cNvPr>
            <p:cNvSpPr/>
            <p:nvPr/>
          </p:nvSpPr>
          <p:spPr>
            <a:xfrm>
              <a:off x="9028553" y="227558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3" name="Freeform: Shape 702">
              <a:extLst>
                <a:ext uri="{FF2B5EF4-FFF2-40B4-BE49-F238E27FC236}">
                  <a16:creationId xmlns:a16="http://schemas.microsoft.com/office/drawing/2014/main" id="{030FB3DB-2E7B-41C2-9BCC-A1D9826DA422}"/>
                </a:ext>
              </a:extLst>
            </p:cNvPr>
            <p:cNvSpPr/>
            <p:nvPr/>
          </p:nvSpPr>
          <p:spPr>
            <a:xfrm>
              <a:off x="9127055" y="22756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4" name="Freeform: Shape 703">
              <a:extLst>
                <a:ext uri="{FF2B5EF4-FFF2-40B4-BE49-F238E27FC236}">
                  <a16:creationId xmlns:a16="http://schemas.microsoft.com/office/drawing/2014/main" id="{5ADA2632-E4D7-40D1-92B0-60C5D25F17B4}"/>
                </a:ext>
              </a:extLst>
            </p:cNvPr>
            <p:cNvSpPr/>
            <p:nvPr/>
          </p:nvSpPr>
          <p:spPr>
            <a:xfrm>
              <a:off x="9225976" y="227558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5" name="Freeform: Shape 704">
              <a:extLst>
                <a:ext uri="{FF2B5EF4-FFF2-40B4-BE49-F238E27FC236}">
                  <a16:creationId xmlns:a16="http://schemas.microsoft.com/office/drawing/2014/main" id="{60306C02-9FEF-43D5-AB16-CF93E07CE657}"/>
                </a:ext>
              </a:extLst>
            </p:cNvPr>
            <p:cNvSpPr/>
            <p:nvPr/>
          </p:nvSpPr>
          <p:spPr>
            <a:xfrm>
              <a:off x="9620711" y="22756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6" name="Freeform: Shape 705">
              <a:extLst>
                <a:ext uri="{FF2B5EF4-FFF2-40B4-BE49-F238E27FC236}">
                  <a16:creationId xmlns:a16="http://schemas.microsoft.com/office/drawing/2014/main" id="{E6A8E550-6107-467C-9E25-A5D582DAD9AE}"/>
                </a:ext>
              </a:extLst>
            </p:cNvPr>
            <p:cNvSpPr/>
            <p:nvPr/>
          </p:nvSpPr>
          <p:spPr>
            <a:xfrm>
              <a:off x="2117846"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8" y="74287"/>
                    <a:pt x="37147" y="74287"/>
                  </a:cubicBezTo>
                  <a:cubicBezTo>
                    <a:pt x="16616" y="74287"/>
                    <a:pt x="-29" y="57636"/>
                    <a:pt x="-29" y="37111"/>
                  </a:cubicBezTo>
                  <a:cubicBezTo>
                    <a:pt x="-29" y="16587"/>
                    <a:pt x="16616" y="-65"/>
                    <a:pt x="37147" y="-65"/>
                  </a:cubicBezTo>
                  <a:cubicBezTo>
                    <a:pt x="57678"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7" name="Freeform: Shape 706">
              <a:extLst>
                <a:ext uri="{FF2B5EF4-FFF2-40B4-BE49-F238E27FC236}">
                  <a16:creationId xmlns:a16="http://schemas.microsoft.com/office/drawing/2014/main" id="{EC5968D3-3EED-444F-B27D-9AB775752386}"/>
                </a:ext>
              </a:extLst>
            </p:cNvPr>
            <p:cNvSpPr/>
            <p:nvPr/>
          </p:nvSpPr>
          <p:spPr>
            <a:xfrm>
              <a:off x="2215984" y="2374200"/>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4013"/>
                    <a:pt x="36754" y="73896"/>
                  </a:cubicBezTo>
                  <a:cubicBezTo>
                    <a:pt x="16331" y="73778"/>
                    <a:pt x="-138" y="57147"/>
                    <a:pt x="-28" y="36720"/>
                  </a:cubicBezTo>
                  <a:cubicBezTo>
                    <a:pt x="79" y="16371"/>
                    <a:pt x="16603" y="-65"/>
                    <a:pt x="36950" y="-65"/>
                  </a:cubicBezTo>
                  <a:cubicBezTo>
                    <a:pt x="57373" y="-65"/>
                    <a:pt x="73930" y="16489"/>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8" name="Freeform: Shape 707">
              <a:extLst>
                <a:ext uri="{FF2B5EF4-FFF2-40B4-BE49-F238E27FC236}">
                  <a16:creationId xmlns:a16="http://schemas.microsoft.com/office/drawing/2014/main" id="{355EAF62-C9F4-4EF1-85B3-2172E1CE7E24}"/>
                </a:ext>
              </a:extLst>
            </p:cNvPr>
            <p:cNvSpPr/>
            <p:nvPr/>
          </p:nvSpPr>
          <p:spPr>
            <a:xfrm>
              <a:off x="2314682"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7"/>
                    <a:pt x="16616" y="-65"/>
                    <a:pt x="37147" y="-65"/>
                  </a:cubicBezTo>
                  <a:cubicBezTo>
                    <a:pt x="37213" y="-65"/>
                    <a:pt x="37278" y="-65"/>
                    <a:pt x="37342" y="-65"/>
                  </a:cubicBezTo>
                  <a:cubicBezTo>
                    <a:pt x="57766"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9" name="Freeform: Shape 708">
              <a:extLst>
                <a:ext uri="{FF2B5EF4-FFF2-40B4-BE49-F238E27FC236}">
                  <a16:creationId xmlns:a16="http://schemas.microsoft.com/office/drawing/2014/main" id="{D64F0A97-CF0C-4467-B756-DBDE4E0DB986}"/>
                </a:ext>
              </a:extLst>
            </p:cNvPr>
            <p:cNvSpPr/>
            <p:nvPr/>
          </p:nvSpPr>
          <p:spPr>
            <a:xfrm>
              <a:off x="2413603" y="2374200"/>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4013"/>
                    <a:pt x="36754" y="73896"/>
                  </a:cubicBezTo>
                  <a:cubicBezTo>
                    <a:pt x="16331" y="73778"/>
                    <a:pt x="-138" y="57147"/>
                    <a:pt x="-28" y="36720"/>
                  </a:cubicBezTo>
                  <a:cubicBezTo>
                    <a:pt x="79" y="16371"/>
                    <a:pt x="16603" y="-65"/>
                    <a:pt x="36950" y="-65"/>
                  </a:cubicBezTo>
                  <a:cubicBezTo>
                    <a:pt x="57373" y="-65"/>
                    <a:pt x="73930" y="16489"/>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0" name="Freeform: Shape 709">
              <a:extLst>
                <a:ext uri="{FF2B5EF4-FFF2-40B4-BE49-F238E27FC236}">
                  <a16:creationId xmlns:a16="http://schemas.microsoft.com/office/drawing/2014/main" id="{8E5CDA33-FBE1-4828-9EBE-890369882F45}"/>
                </a:ext>
              </a:extLst>
            </p:cNvPr>
            <p:cNvSpPr/>
            <p:nvPr/>
          </p:nvSpPr>
          <p:spPr>
            <a:xfrm>
              <a:off x="2512105"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7"/>
                    <a:pt x="16616" y="-65"/>
                    <a:pt x="37147" y="-65"/>
                  </a:cubicBezTo>
                  <a:cubicBezTo>
                    <a:pt x="37213" y="-65"/>
                    <a:pt x="37278" y="-65"/>
                    <a:pt x="37343" y="-65"/>
                  </a:cubicBezTo>
                  <a:cubicBezTo>
                    <a:pt x="57766"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1" name="Freeform: Shape 710">
              <a:extLst>
                <a:ext uri="{FF2B5EF4-FFF2-40B4-BE49-F238E27FC236}">
                  <a16:creationId xmlns:a16="http://schemas.microsoft.com/office/drawing/2014/main" id="{335BF078-F311-42FD-AC59-CF451365ABC6}"/>
                </a:ext>
              </a:extLst>
            </p:cNvPr>
            <p:cNvSpPr/>
            <p:nvPr/>
          </p:nvSpPr>
          <p:spPr>
            <a:xfrm>
              <a:off x="2610915"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8" y="74287"/>
                    <a:pt x="37147" y="74287"/>
                  </a:cubicBezTo>
                  <a:cubicBezTo>
                    <a:pt x="16616" y="74287"/>
                    <a:pt x="-29" y="57636"/>
                    <a:pt x="-29" y="37111"/>
                  </a:cubicBezTo>
                  <a:cubicBezTo>
                    <a:pt x="-29" y="16587"/>
                    <a:pt x="16616" y="-65"/>
                    <a:pt x="37147" y="-65"/>
                  </a:cubicBezTo>
                  <a:cubicBezTo>
                    <a:pt x="57678"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2" name="Freeform: Shape 711">
              <a:extLst>
                <a:ext uri="{FF2B5EF4-FFF2-40B4-BE49-F238E27FC236}">
                  <a16:creationId xmlns:a16="http://schemas.microsoft.com/office/drawing/2014/main" id="{85D6C4DE-94A3-4563-A156-45F8504E1A28}"/>
                </a:ext>
              </a:extLst>
            </p:cNvPr>
            <p:cNvSpPr/>
            <p:nvPr/>
          </p:nvSpPr>
          <p:spPr>
            <a:xfrm>
              <a:off x="2709835" y="2374200"/>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4013"/>
                    <a:pt x="36754" y="73896"/>
                  </a:cubicBezTo>
                  <a:cubicBezTo>
                    <a:pt x="16331" y="73778"/>
                    <a:pt x="-138" y="57147"/>
                    <a:pt x="-28" y="36720"/>
                  </a:cubicBezTo>
                  <a:cubicBezTo>
                    <a:pt x="79" y="16371"/>
                    <a:pt x="16603" y="-65"/>
                    <a:pt x="36950" y="-65"/>
                  </a:cubicBezTo>
                  <a:cubicBezTo>
                    <a:pt x="57373" y="-65"/>
                    <a:pt x="73930" y="16489"/>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3" name="Freeform: Shape 712">
              <a:extLst>
                <a:ext uri="{FF2B5EF4-FFF2-40B4-BE49-F238E27FC236}">
                  <a16:creationId xmlns:a16="http://schemas.microsoft.com/office/drawing/2014/main" id="{7EE49898-AD75-47EE-8057-8E94735E84C7}"/>
                </a:ext>
              </a:extLst>
            </p:cNvPr>
            <p:cNvSpPr/>
            <p:nvPr/>
          </p:nvSpPr>
          <p:spPr>
            <a:xfrm>
              <a:off x="2808338"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7"/>
                    <a:pt x="16616" y="-65"/>
                    <a:pt x="37147" y="-65"/>
                  </a:cubicBezTo>
                  <a:cubicBezTo>
                    <a:pt x="37213" y="-65"/>
                    <a:pt x="37278" y="-65"/>
                    <a:pt x="37343" y="-65"/>
                  </a:cubicBezTo>
                  <a:cubicBezTo>
                    <a:pt x="57766"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4" name="Freeform: Shape 713">
              <a:extLst>
                <a:ext uri="{FF2B5EF4-FFF2-40B4-BE49-F238E27FC236}">
                  <a16:creationId xmlns:a16="http://schemas.microsoft.com/office/drawing/2014/main" id="{845E6A52-F790-48D2-8851-05B854556E96}"/>
                </a:ext>
              </a:extLst>
            </p:cNvPr>
            <p:cNvSpPr/>
            <p:nvPr/>
          </p:nvSpPr>
          <p:spPr>
            <a:xfrm>
              <a:off x="2907259" y="2374200"/>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4013"/>
                    <a:pt x="36754" y="73896"/>
                  </a:cubicBezTo>
                  <a:cubicBezTo>
                    <a:pt x="16331" y="73778"/>
                    <a:pt x="-138" y="57147"/>
                    <a:pt x="-28" y="36720"/>
                  </a:cubicBezTo>
                  <a:cubicBezTo>
                    <a:pt x="79" y="16371"/>
                    <a:pt x="16603" y="-65"/>
                    <a:pt x="36950" y="-65"/>
                  </a:cubicBezTo>
                  <a:cubicBezTo>
                    <a:pt x="57373" y="-65"/>
                    <a:pt x="73930" y="16489"/>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5" name="Freeform: Shape 714">
              <a:extLst>
                <a:ext uri="{FF2B5EF4-FFF2-40B4-BE49-F238E27FC236}">
                  <a16:creationId xmlns:a16="http://schemas.microsoft.com/office/drawing/2014/main" id="{C56E0A7A-0CA4-42D1-BBD9-3E207AD3BDA6}"/>
                </a:ext>
              </a:extLst>
            </p:cNvPr>
            <p:cNvSpPr/>
            <p:nvPr/>
          </p:nvSpPr>
          <p:spPr>
            <a:xfrm>
              <a:off x="3005761"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2"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6" name="Freeform: Shape 715">
              <a:extLst>
                <a:ext uri="{FF2B5EF4-FFF2-40B4-BE49-F238E27FC236}">
                  <a16:creationId xmlns:a16="http://schemas.microsoft.com/office/drawing/2014/main" id="{D7FB4A81-B60D-421D-8EE5-BC4536F4AEB9}"/>
                </a:ext>
              </a:extLst>
            </p:cNvPr>
            <p:cNvSpPr/>
            <p:nvPr/>
          </p:nvSpPr>
          <p:spPr>
            <a:xfrm>
              <a:off x="3104571"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7" name="Freeform: Shape 716">
              <a:extLst>
                <a:ext uri="{FF2B5EF4-FFF2-40B4-BE49-F238E27FC236}">
                  <a16:creationId xmlns:a16="http://schemas.microsoft.com/office/drawing/2014/main" id="{9BDC6562-0DCF-446D-A643-B59C1786A33D}"/>
                </a:ext>
              </a:extLst>
            </p:cNvPr>
            <p:cNvSpPr/>
            <p:nvPr/>
          </p:nvSpPr>
          <p:spPr>
            <a:xfrm>
              <a:off x="3203490"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8" name="Freeform: Shape 717">
              <a:extLst>
                <a:ext uri="{FF2B5EF4-FFF2-40B4-BE49-F238E27FC236}">
                  <a16:creationId xmlns:a16="http://schemas.microsoft.com/office/drawing/2014/main" id="{6D5E23B1-72A6-4FEB-83B9-3D62605309C5}"/>
                </a:ext>
              </a:extLst>
            </p:cNvPr>
            <p:cNvSpPr/>
            <p:nvPr/>
          </p:nvSpPr>
          <p:spPr>
            <a:xfrm>
              <a:off x="3301994"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9" name="Freeform: Shape 718">
              <a:extLst>
                <a:ext uri="{FF2B5EF4-FFF2-40B4-BE49-F238E27FC236}">
                  <a16:creationId xmlns:a16="http://schemas.microsoft.com/office/drawing/2014/main" id="{35584140-EDEC-41FD-A6B5-52902BD634D6}"/>
                </a:ext>
              </a:extLst>
            </p:cNvPr>
            <p:cNvSpPr/>
            <p:nvPr/>
          </p:nvSpPr>
          <p:spPr>
            <a:xfrm>
              <a:off x="3400914"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0" name="Freeform: Shape 719">
              <a:extLst>
                <a:ext uri="{FF2B5EF4-FFF2-40B4-BE49-F238E27FC236}">
                  <a16:creationId xmlns:a16="http://schemas.microsoft.com/office/drawing/2014/main" id="{E66088C7-527E-4DE3-974A-1A4BE76E25B6}"/>
                </a:ext>
              </a:extLst>
            </p:cNvPr>
            <p:cNvSpPr/>
            <p:nvPr/>
          </p:nvSpPr>
          <p:spPr>
            <a:xfrm>
              <a:off x="3499417"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1" name="Freeform: Shape 720">
              <a:extLst>
                <a:ext uri="{FF2B5EF4-FFF2-40B4-BE49-F238E27FC236}">
                  <a16:creationId xmlns:a16="http://schemas.microsoft.com/office/drawing/2014/main" id="{13230D24-F14B-4CA9-B113-494131B5E2B3}"/>
                </a:ext>
              </a:extLst>
            </p:cNvPr>
            <p:cNvSpPr/>
            <p:nvPr/>
          </p:nvSpPr>
          <p:spPr>
            <a:xfrm>
              <a:off x="5375537"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2" name="Freeform: Shape 721">
              <a:extLst>
                <a:ext uri="{FF2B5EF4-FFF2-40B4-BE49-F238E27FC236}">
                  <a16:creationId xmlns:a16="http://schemas.microsoft.com/office/drawing/2014/main" id="{AFE84589-D5B1-42E0-B8AB-4545E9C1BFB6}"/>
                </a:ext>
              </a:extLst>
            </p:cNvPr>
            <p:cNvSpPr/>
            <p:nvPr/>
          </p:nvSpPr>
          <p:spPr>
            <a:xfrm>
              <a:off x="5474041"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3" name="Freeform: Shape 722">
              <a:extLst>
                <a:ext uri="{FF2B5EF4-FFF2-40B4-BE49-F238E27FC236}">
                  <a16:creationId xmlns:a16="http://schemas.microsoft.com/office/drawing/2014/main" id="{9CE30986-C8E4-44C9-9BAD-A6327696CF77}"/>
                </a:ext>
              </a:extLst>
            </p:cNvPr>
            <p:cNvSpPr/>
            <p:nvPr/>
          </p:nvSpPr>
          <p:spPr>
            <a:xfrm>
              <a:off x="5572961" y="2374200"/>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4" name="Freeform: Shape 723">
              <a:extLst>
                <a:ext uri="{FF2B5EF4-FFF2-40B4-BE49-F238E27FC236}">
                  <a16:creationId xmlns:a16="http://schemas.microsoft.com/office/drawing/2014/main" id="{CC5C56CA-7B60-4824-944A-2FE68F553FD4}"/>
                </a:ext>
              </a:extLst>
            </p:cNvPr>
            <p:cNvSpPr/>
            <p:nvPr/>
          </p:nvSpPr>
          <p:spPr>
            <a:xfrm>
              <a:off x="6263930"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57672" y="-65"/>
                    <a:pt x="74322" y="1658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5" name="Freeform: Shape 724">
              <a:extLst>
                <a:ext uri="{FF2B5EF4-FFF2-40B4-BE49-F238E27FC236}">
                  <a16:creationId xmlns:a16="http://schemas.microsoft.com/office/drawing/2014/main" id="{158D4E7F-113D-47C0-9B09-797B29F1910C}"/>
                </a:ext>
              </a:extLst>
            </p:cNvPr>
            <p:cNvSpPr/>
            <p:nvPr/>
          </p:nvSpPr>
          <p:spPr>
            <a:xfrm>
              <a:off x="6461549"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7"/>
                    <a:pt x="16622" y="-65"/>
                    <a:pt x="37147" y="-65"/>
                  </a:cubicBezTo>
                  <a:cubicBezTo>
                    <a:pt x="37205" y="-65"/>
                    <a:pt x="37284" y="-65"/>
                    <a:pt x="37342" y="-65"/>
                  </a:cubicBezTo>
                  <a:cubicBezTo>
                    <a:pt x="57769"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6" name="Freeform: Shape 725">
              <a:extLst>
                <a:ext uri="{FF2B5EF4-FFF2-40B4-BE49-F238E27FC236}">
                  <a16:creationId xmlns:a16="http://schemas.microsoft.com/office/drawing/2014/main" id="{C69F804C-FE1F-4F53-9C2C-6BBCA1BD1E63}"/>
                </a:ext>
              </a:extLst>
            </p:cNvPr>
            <p:cNvSpPr/>
            <p:nvPr/>
          </p:nvSpPr>
          <p:spPr>
            <a:xfrm>
              <a:off x="6559686"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7" name="Freeform: Shape 726">
              <a:extLst>
                <a:ext uri="{FF2B5EF4-FFF2-40B4-BE49-F238E27FC236}">
                  <a16:creationId xmlns:a16="http://schemas.microsoft.com/office/drawing/2014/main" id="{0301A30F-A95F-4E37-AA9B-E65B5F9F8EBC}"/>
                </a:ext>
              </a:extLst>
            </p:cNvPr>
            <p:cNvSpPr/>
            <p:nvPr/>
          </p:nvSpPr>
          <p:spPr>
            <a:xfrm>
              <a:off x="6659082"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8" name="Freeform: Shape 727">
              <a:extLst>
                <a:ext uri="{FF2B5EF4-FFF2-40B4-BE49-F238E27FC236}">
                  <a16:creationId xmlns:a16="http://schemas.microsoft.com/office/drawing/2014/main" id="{44713DBB-7A56-4D5F-98EB-85620F7AB736}"/>
                </a:ext>
              </a:extLst>
            </p:cNvPr>
            <p:cNvSpPr/>
            <p:nvPr/>
          </p:nvSpPr>
          <p:spPr>
            <a:xfrm>
              <a:off x="6757585"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9" name="Freeform: Shape 728">
              <a:extLst>
                <a:ext uri="{FF2B5EF4-FFF2-40B4-BE49-F238E27FC236}">
                  <a16:creationId xmlns:a16="http://schemas.microsoft.com/office/drawing/2014/main" id="{9BE30CFB-1334-4BB9-95D9-37B204B7B5F1}"/>
                </a:ext>
              </a:extLst>
            </p:cNvPr>
            <p:cNvSpPr/>
            <p:nvPr/>
          </p:nvSpPr>
          <p:spPr>
            <a:xfrm>
              <a:off x="6856506" y="2374200"/>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5" y="73896"/>
                  </a:cubicBezTo>
                  <a:cubicBezTo>
                    <a:pt x="16329" y="73778"/>
                    <a:pt x="-126" y="57147"/>
                    <a:pt x="-29" y="36720"/>
                  </a:cubicBezTo>
                  <a:cubicBezTo>
                    <a:pt x="89" y="16371"/>
                    <a:pt x="16602"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0" name="Freeform: Shape 729">
              <a:extLst>
                <a:ext uri="{FF2B5EF4-FFF2-40B4-BE49-F238E27FC236}">
                  <a16:creationId xmlns:a16="http://schemas.microsoft.com/office/drawing/2014/main" id="{DAEE79ED-3A39-446D-BE17-3C92B5CAE425}"/>
                </a:ext>
              </a:extLst>
            </p:cNvPr>
            <p:cNvSpPr/>
            <p:nvPr/>
          </p:nvSpPr>
          <p:spPr>
            <a:xfrm>
              <a:off x="6955009"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7"/>
                    <a:pt x="16622" y="-65"/>
                    <a:pt x="37147" y="-65"/>
                  </a:cubicBezTo>
                  <a:cubicBezTo>
                    <a:pt x="37205" y="-65"/>
                    <a:pt x="37284" y="-65"/>
                    <a:pt x="37342" y="-65"/>
                  </a:cubicBezTo>
                  <a:cubicBezTo>
                    <a:pt x="57769"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1" name="Freeform: Shape 730">
              <a:extLst>
                <a:ext uri="{FF2B5EF4-FFF2-40B4-BE49-F238E27FC236}">
                  <a16:creationId xmlns:a16="http://schemas.microsoft.com/office/drawing/2014/main" id="{B58556F1-82B3-4AF2-99BC-5DDE9A24293C}"/>
                </a:ext>
              </a:extLst>
            </p:cNvPr>
            <p:cNvSpPr/>
            <p:nvPr/>
          </p:nvSpPr>
          <p:spPr>
            <a:xfrm>
              <a:off x="7251241"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57672" y="-65"/>
                    <a:pt x="74322" y="1658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2" name="Freeform: Shape 731">
              <a:extLst>
                <a:ext uri="{FF2B5EF4-FFF2-40B4-BE49-F238E27FC236}">
                  <a16:creationId xmlns:a16="http://schemas.microsoft.com/office/drawing/2014/main" id="{4CBE5257-2610-4FB0-B48E-EFE784FB0F20}"/>
                </a:ext>
              </a:extLst>
            </p:cNvPr>
            <p:cNvSpPr/>
            <p:nvPr/>
          </p:nvSpPr>
          <p:spPr>
            <a:xfrm>
              <a:off x="7350161"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3" name="Freeform: Shape 732">
              <a:extLst>
                <a:ext uri="{FF2B5EF4-FFF2-40B4-BE49-F238E27FC236}">
                  <a16:creationId xmlns:a16="http://schemas.microsoft.com/office/drawing/2014/main" id="{0EEF9E04-1821-44B5-9E78-039A49CD5903}"/>
                </a:ext>
              </a:extLst>
            </p:cNvPr>
            <p:cNvSpPr/>
            <p:nvPr/>
          </p:nvSpPr>
          <p:spPr>
            <a:xfrm>
              <a:off x="7448665"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4" name="Freeform: Shape 733">
              <a:extLst>
                <a:ext uri="{FF2B5EF4-FFF2-40B4-BE49-F238E27FC236}">
                  <a16:creationId xmlns:a16="http://schemas.microsoft.com/office/drawing/2014/main" id="{F0072EE1-CFFE-4413-BAD4-79B7119E4859}"/>
                </a:ext>
              </a:extLst>
            </p:cNvPr>
            <p:cNvSpPr/>
            <p:nvPr/>
          </p:nvSpPr>
          <p:spPr>
            <a:xfrm>
              <a:off x="7547584"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5" name="Freeform: Shape 734">
              <a:extLst>
                <a:ext uri="{FF2B5EF4-FFF2-40B4-BE49-F238E27FC236}">
                  <a16:creationId xmlns:a16="http://schemas.microsoft.com/office/drawing/2014/main" id="{021BEF33-2B79-4B5C-9D6D-7207643DA8BB}"/>
                </a:ext>
              </a:extLst>
            </p:cNvPr>
            <p:cNvSpPr/>
            <p:nvPr/>
          </p:nvSpPr>
          <p:spPr>
            <a:xfrm>
              <a:off x="7646088"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6" name="Freeform: Shape 735">
              <a:extLst>
                <a:ext uri="{FF2B5EF4-FFF2-40B4-BE49-F238E27FC236}">
                  <a16:creationId xmlns:a16="http://schemas.microsoft.com/office/drawing/2014/main" id="{A8389D57-8F06-4F2A-BE51-D20C0CD84B56}"/>
                </a:ext>
              </a:extLst>
            </p:cNvPr>
            <p:cNvSpPr/>
            <p:nvPr/>
          </p:nvSpPr>
          <p:spPr>
            <a:xfrm>
              <a:off x="7744898"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57672" y="-65"/>
                    <a:pt x="74322" y="1658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7" name="Freeform: Shape 736">
              <a:extLst>
                <a:ext uri="{FF2B5EF4-FFF2-40B4-BE49-F238E27FC236}">
                  <a16:creationId xmlns:a16="http://schemas.microsoft.com/office/drawing/2014/main" id="{D5703F0B-816E-43DA-85AE-1A78C35B0C52}"/>
                </a:ext>
              </a:extLst>
            </p:cNvPr>
            <p:cNvSpPr/>
            <p:nvPr/>
          </p:nvSpPr>
          <p:spPr>
            <a:xfrm>
              <a:off x="7843817"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8" name="Freeform: Shape 737">
              <a:extLst>
                <a:ext uri="{FF2B5EF4-FFF2-40B4-BE49-F238E27FC236}">
                  <a16:creationId xmlns:a16="http://schemas.microsoft.com/office/drawing/2014/main" id="{D7780C4B-1EF4-475F-9D9B-B3B73C988D79}"/>
                </a:ext>
              </a:extLst>
            </p:cNvPr>
            <p:cNvSpPr/>
            <p:nvPr/>
          </p:nvSpPr>
          <p:spPr>
            <a:xfrm>
              <a:off x="7942321"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57672" y="-65"/>
                    <a:pt x="74322" y="1658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9" name="Freeform: Shape 738">
              <a:extLst>
                <a:ext uri="{FF2B5EF4-FFF2-40B4-BE49-F238E27FC236}">
                  <a16:creationId xmlns:a16="http://schemas.microsoft.com/office/drawing/2014/main" id="{770EFC08-C1E7-4CFF-99CE-A2A678DF5EFB}"/>
                </a:ext>
              </a:extLst>
            </p:cNvPr>
            <p:cNvSpPr/>
            <p:nvPr/>
          </p:nvSpPr>
          <p:spPr>
            <a:xfrm>
              <a:off x="8041240"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0" name="Freeform: Shape 739">
              <a:extLst>
                <a:ext uri="{FF2B5EF4-FFF2-40B4-BE49-F238E27FC236}">
                  <a16:creationId xmlns:a16="http://schemas.microsoft.com/office/drawing/2014/main" id="{B9D86557-1387-4C04-A2D7-0FC355364933}"/>
                </a:ext>
              </a:extLst>
            </p:cNvPr>
            <p:cNvSpPr/>
            <p:nvPr/>
          </p:nvSpPr>
          <p:spPr>
            <a:xfrm>
              <a:off x="8139744"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37205" y="-65"/>
                    <a:pt x="37284" y="-65"/>
                    <a:pt x="37343" y="-65"/>
                  </a:cubicBezTo>
                  <a:cubicBezTo>
                    <a:pt x="57770"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1" name="Freeform: Shape 740">
              <a:extLst>
                <a:ext uri="{FF2B5EF4-FFF2-40B4-BE49-F238E27FC236}">
                  <a16:creationId xmlns:a16="http://schemas.microsoft.com/office/drawing/2014/main" id="{6E9D7F74-21EA-449A-AEFB-6A608DF1C6DB}"/>
                </a:ext>
              </a:extLst>
            </p:cNvPr>
            <p:cNvSpPr/>
            <p:nvPr/>
          </p:nvSpPr>
          <p:spPr>
            <a:xfrm>
              <a:off x="8238553"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2" name="Freeform: Shape 741">
              <a:extLst>
                <a:ext uri="{FF2B5EF4-FFF2-40B4-BE49-F238E27FC236}">
                  <a16:creationId xmlns:a16="http://schemas.microsoft.com/office/drawing/2014/main" id="{CDB08222-E16A-48FD-BBB5-FB060717FED8}"/>
                </a:ext>
              </a:extLst>
            </p:cNvPr>
            <p:cNvSpPr/>
            <p:nvPr/>
          </p:nvSpPr>
          <p:spPr>
            <a:xfrm>
              <a:off x="8337473"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3" name="Freeform: Shape 742">
              <a:extLst>
                <a:ext uri="{FF2B5EF4-FFF2-40B4-BE49-F238E27FC236}">
                  <a16:creationId xmlns:a16="http://schemas.microsoft.com/office/drawing/2014/main" id="{74F4CB4B-537E-4587-8A8C-4E1961DAE5AC}"/>
                </a:ext>
              </a:extLst>
            </p:cNvPr>
            <p:cNvSpPr/>
            <p:nvPr/>
          </p:nvSpPr>
          <p:spPr>
            <a:xfrm>
              <a:off x="8435976"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4" name="Freeform: Shape 743">
              <a:extLst>
                <a:ext uri="{FF2B5EF4-FFF2-40B4-BE49-F238E27FC236}">
                  <a16:creationId xmlns:a16="http://schemas.microsoft.com/office/drawing/2014/main" id="{6678EE38-BF94-4E75-9EFC-44D3A6D19A30}"/>
                </a:ext>
              </a:extLst>
            </p:cNvPr>
            <p:cNvSpPr/>
            <p:nvPr/>
          </p:nvSpPr>
          <p:spPr>
            <a:xfrm>
              <a:off x="8535875"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5" name="Freeform: Shape 744">
              <a:extLst>
                <a:ext uri="{FF2B5EF4-FFF2-40B4-BE49-F238E27FC236}">
                  <a16:creationId xmlns:a16="http://schemas.microsoft.com/office/drawing/2014/main" id="{5114EDD1-484F-4CAD-BA3A-0E0F2EEEF24F}"/>
                </a:ext>
              </a:extLst>
            </p:cNvPr>
            <p:cNvSpPr/>
            <p:nvPr/>
          </p:nvSpPr>
          <p:spPr>
            <a:xfrm>
              <a:off x="8633400"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7"/>
                    <a:pt x="16622" y="-65"/>
                    <a:pt x="37147" y="-65"/>
                  </a:cubicBezTo>
                  <a:cubicBezTo>
                    <a:pt x="37205" y="-65"/>
                    <a:pt x="37284" y="-65"/>
                    <a:pt x="37342" y="-65"/>
                  </a:cubicBezTo>
                  <a:cubicBezTo>
                    <a:pt x="57769"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6" name="Freeform: Shape 745">
              <a:extLst>
                <a:ext uri="{FF2B5EF4-FFF2-40B4-BE49-F238E27FC236}">
                  <a16:creationId xmlns:a16="http://schemas.microsoft.com/office/drawing/2014/main" id="{CD7A26AB-689A-447D-8339-A5F611C67366}"/>
                </a:ext>
              </a:extLst>
            </p:cNvPr>
            <p:cNvSpPr/>
            <p:nvPr/>
          </p:nvSpPr>
          <p:spPr>
            <a:xfrm>
              <a:off x="8731537"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7" name="Freeform: Shape 746">
              <a:extLst>
                <a:ext uri="{FF2B5EF4-FFF2-40B4-BE49-F238E27FC236}">
                  <a16:creationId xmlns:a16="http://schemas.microsoft.com/office/drawing/2014/main" id="{C642D779-76D1-4AD0-B18C-B003A1E7B80C}"/>
                </a:ext>
              </a:extLst>
            </p:cNvPr>
            <p:cNvSpPr/>
            <p:nvPr/>
          </p:nvSpPr>
          <p:spPr>
            <a:xfrm>
              <a:off x="8831129"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8" name="Freeform: Shape 747">
              <a:extLst>
                <a:ext uri="{FF2B5EF4-FFF2-40B4-BE49-F238E27FC236}">
                  <a16:creationId xmlns:a16="http://schemas.microsoft.com/office/drawing/2014/main" id="{E08DBEDC-A3E1-44D4-ADC9-3B363C6DA242}"/>
                </a:ext>
              </a:extLst>
            </p:cNvPr>
            <p:cNvSpPr/>
            <p:nvPr/>
          </p:nvSpPr>
          <p:spPr>
            <a:xfrm>
              <a:off x="8929633"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9" name="Freeform: Shape 748">
              <a:extLst>
                <a:ext uri="{FF2B5EF4-FFF2-40B4-BE49-F238E27FC236}">
                  <a16:creationId xmlns:a16="http://schemas.microsoft.com/office/drawing/2014/main" id="{9C221701-EABE-45D6-B073-A1A1CD611750}"/>
                </a:ext>
              </a:extLst>
            </p:cNvPr>
            <p:cNvSpPr/>
            <p:nvPr/>
          </p:nvSpPr>
          <p:spPr>
            <a:xfrm>
              <a:off x="9028552"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0" name="Freeform: Shape 749">
              <a:extLst>
                <a:ext uri="{FF2B5EF4-FFF2-40B4-BE49-F238E27FC236}">
                  <a16:creationId xmlns:a16="http://schemas.microsoft.com/office/drawing/2014/main" id="{8B09319E-14AA-41FE-BDC8-06394D7CC6EA}"/>
                </a:ext>
              </a:extLst>
            </p:cNvPr>
            <p:cNvSpPr/>
            <p:nvPr/>
          </p:nvSpPr>
          <p:spPr>
            <a:xfrm>
              <a:off x="9127056"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1" name="Freeform: Shape 750">
              <a:extLst>
                <a:ext uri="{FF2B5EF4-FFF2-40B4-BE49-F238E27FC236}">
                  <a16:creationId xmlns:a16="http://schemas.microsoft.com/office/drawing/2014/main" id="{B90E2A62-566A-4EEE-B728-CF4CB8CEC156}"/>
                </a:ext>
              </a:extLst>
            </p:cNvPr>
            <p:cNvSpPr/>
            <p:nvPr/>
          </p:nvSpPr>
          <p:spPr>
            <a:xfrm>
              <a:off x="9225975"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2" name="Freeform: Shape 751">
              <a:extLst>
                <a:ext uri="{FF2B5EF4-FFF2-40B4-BE49-F238E27FC236}">
                  <a16:creationId xmlns:a16="http://schemas.microsoft.com/office/drawing/2014/main" id="{5B93066B-4C84-4356-8DBF-E1771DAF9758}"/>
                </a:ext>
              </a:extLst>
            </p:cNvPr>
            <p:cNvSpPr/>
            <p:nvPr/>
          </p:nvSpPr>
          <p:spPr>
            <a:xfrm>
              <a:off x="9620712"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37205" y="-65"/>
                    <a:pt x="37284" y="-65"/>
                    <a:pt x="37343" y="-65"/>
                  </a:cubicBezTo>
                  <a:cubicBezTo>
                    <a:pt x="57770"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3" name="Freeform: Shape 752">
              <a:extLst>
                <a:ext uri="{FF2B5EF4-FFF2-40B4-BE49-F238E27FC236}">
                  <a16:creationId xmlns:a16="http://schemas.microsoft.com/office/drawing/2014/main" id="{09902A05-25CA-4328-9A1C-F22C736165E4}"/>
                </a:ext>
              </a:extLst>
            </p:cNvPr>
            <p:cNvSpPr/>
            <p:nvPr/>
          </p:nvSpPr>
          <p:spPr>
            <a:xfrm>
              <a:off x="2117847" y="2473094"/>
              <a:ext cx="41968" cy="41970"/>
            </a:xfrm>
            <a:custGeom>
              <a:avLst/>
              <a:gdLst>
                <a:gd name="connsiteX0" fmla="*/ 74321 w 74350"/>
                <a:gd name="connsiteY0" fmla="*/ 36916 h 74352"/>
                <a:gd name="connsiteX1" fmla="*/ 37341 w 74350"/>
                <a:gd name="connsiteY1" fmla="*/ 74288 h 74352"/>
                <a:gd name="connsiteX2" fmla="*/ -28 w 74350"/>
                <a:gd name="connsiteY2" fmla="*/ 37308 h 74352"/>
                <a:gd name="connsiteX3" fmla="*/ 36950 w 74350"/>
                <a:gd name="connsiteY3" fmla="*/ -64 h 74352"/>
                <a:gd name="connsiteX4" fmla="*/ 37145 w 74350"/>
                <a:gd name="connsiteY4" fmla="*/ -64 h 74352"/>
                <a:gd name="connsiteX5" fmla="*/ 74321 w 74350"/>
                <a:gd name="connsiteY5" fmla="*/ 36721 h 74352"/>
                <a:gd name="connsiteX6" fmla="*/ 74321 w 74350"/>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0" h="74352">
                  <a:moveTo>
                    <a:pt x="74321" y="36916"/>
                  </a:moveTo>
                  <a:cubicBezTo>
                    <a:pt x="74429" y="57441"/>
                    <a:pt x="57874" y="74170"/>
                    <a:pt x="37341" y="74288"/>
                  </a:cubicBezTo>
                  <a:cubicBezTo>
                    <a:pt x="16810" y="74386"/>
                    <a:pt x="79" y="57833"/>
                    <a:pt x="-28" y="37308"/>
                  </a:cubicBezTo>
                  <a:cubicBezTo>
                    <a:pt x="-138" y="16783"/>
                    <a:pt x="16419" y="53"/>
                    <a:pt x="36950" y="-64"/>
                  </a:cubicBezTo>
                  <a:cubicBezTo>
                    <a:pt x="37016" y="-64"/>
                    <a:pt x="37081" y="-64"/>
                    <a:pt x="37145" y="-64"/>
                  </a:cubicBezTo>
                  <a:cubicBezTo>
                    <a:pt x="57569" y="-181"/>
                    <a:pt x="74214" y="16293"/>
                    <a:pt x="74321" y="36721"/>
                  </a:cubicBezTo>
                  <a:cubicBezTo>
                    <a:pt x="74321" y="36779"/>
                    <a:pt x="74321" y="3685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4" name="Freeform: Shape 753">
              <a:extLst>
                <a:ext uri="{FF2B5EF4-FFF2-40B4-BE49-F238E27FC236}">
                  <a16:creationId xmlns:a16="http://schemas.microsoft.com/office/drawing/2014/main" id="{FF7AF8A0-4CB5-49FE-8513-37B328F09AC1}"/>
                </a:ext>
              </a:extLst>
            </p:cNvPr>
            <p:cNvSpPr/>
            <p:nvPr/>
          </p:nvSpPr>
          <p:spPr>
            <a:xfrm>
              <a:off x="2215983"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5" name="Freeform: Shape 754">
              <a:extLst>
                <a:ext uri="{FF2B5EF4-FFF2-40B4-BE49-F238E27FC236}">
                  <a16:creationId xmlns:a16="http://schemas.microsoft.com/office/drawing/2014/main" id="{4A263233-2F79-4D6C-A336-15C379FDD85C}"/>
                </a:ext>
              </a:extLst>
            </p:cNvPr>
            <p:cNvSpPr/>
            <p:nvPr/>
          </p:nvSpPr>
          <p:spPr>
            <a:xfrm>
              <a:off x="2314682" y="2473095"/>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66"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6" name="Freeform: Shape 755">
              <a:extLst>
                <a:ext uri="{FF2B5EF4-FFF2-40B4-BE49-F238E27FC236}">
                  <a16:creationId xmlns:a16="http://schemas.microsoft.com/office/drawing/2014/main" id="{DB5F7FED-D8A3-4336-8294-AF07A6721033}"/>
                </a:ext>
              </a:extLst>
            </p:cNvPr>
            <p:cNvSpPr/>
            <p:nvPr/>
          </p:nvSpPr>
          <p:spPr>
            <a:xfrm>
              <a:off x="2413602"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1"/>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7" name="Freeform: Shape 756">
              <a:extLst>
                <a:ext uri="{FF2B5EF4-FFF2-40B4-BE49-F238E27FC236}">
                  <a16:creationId xmlns:a16="http://schemas.microsoft.com/office/drawing/2014/main" id="{392562E5-329D-4D75-9836-6D19E00C90AE}"/>
                </a:ext>
              </a:extLst>
            </p:cNvPr>
            <p:cNvSpPr/>
            <p:nvPr/>
          </p:nvSpPr>
          <p:spPr>
            <a:xfrm>
              <a:off x="2512107" y="2473095"/>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9"/>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8" name="Freeform: Shape 757">
              <a:extLst>
                <a:ext uri="{FF2B5EF4-FFF2-40B4-BE49-F238E27FC236}">
                  <a16:creationId xmlns:a16="http://schemas.microsoft.com/office/drawing/2014/main" id="{A9022585-31D3-40EA-811E-E9BFE34DDFE3}"/>
                </a:ext>
              </a:extLst>
            </p:cNvPr>
            <p:cNvSpPr/>
            <p:nvPr/>
          </p:nvSpPr>
          <p:spPr>
            <a:xfrm>
              <a:off x="2610914" y="2473094"/>
              <a:ext cx="41970" cy="41970"/>
            </a:xfrm>
            <a:custGeom>
              <a:avLst/>
              <a:gdLst>
                <a:gd name="connsiteX0" fmla="*/ 74323 w 74352"/>
                <a:gd name="connsiteY0" fmla="*/ 36916 h 74352"/>
                <a:gd name="connsiteX1" fmla="*/ 37343 w 74352"/>
                <a:gd name="connsiteY1" fmla="*/ 74288 h 74352"/>
                <a:gd name="connsiteX2" fmla="*/ -28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31" y="57441"/>
                    <a:pt x="57876" y="74170"/>
                    <a:pt x="37343" y="74288"/>
                  </a:cubicBezTo>
                  <a:cubicBezTo>
                    <a:pt x="16812" y="74386"/>
                    <a:pt x="81" y="57833"/>
                    <a:pt x="-28" y="37308"/>
                  </a:cubicBezTo>
                  <a:cubicBezTo>
                    <a:pt x="-136" y="16783"/>
                    <a:pt x="16421" y="53"/>
                    <a:pt x="36952" y="-64"/>
                  </a:cubicBezTo>
                  <a:cubicBezTo>
                    <a:pt x="37018" y="-64"/>
                    <a:pt x="37083" y="-64"/>
                    <a:pt x="37147" y="-64"/>
                  </a:cubicBezTo>
                  <a:cubicBezTo>
                    <a:pt x="57571" y="-181"/>
                    <a:pt x="74214"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9" name="Freeform: Shape 758">
              <a:extLst>
                <a:ext uri="{FF2B5EF4-FFF2-40B4-BE49-F238E27FC236}">
                  <a16:creationId xmlns:a16="http://schemas.microsoft.com/office/drawing/2014/main" id="{F32AF5E7-0AE4-4346-B89A-E7FE7ADA137E}"/>
                </a:ext>
              </a:extLst>
            </p:cNvPr>
            <p:cNvSpPr/>
            <p:nvPr/>
          </p:nvSpPr>
          <p:spPr>
            <a:xfrm>
              <a:off x="2709835"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0" name="Freeform: Shape 759">
              <a:extLst>
                <a:ext uri="{FF2B5EF4-FFF2-40B4-BE49-F238E27FC236}">
                  <a16:creationId xmlns:a16="http://schemas.microsoft.com/office/drawing/2014/main" id="{3842DE0F-99BF-4171-826B-89E5DD84D6C8}"/>
                </a:ext>
              </a:extLst>
            </p:cNvPr>
            <p:cNvSpPr/>
            <p:nvPr/>
          </p:nvSpPr>
          <p:spPr>
            <a:xfrm>
              <a:off x="2808339" y="2473095"/>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9"/>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1" name="Freeform: Shape 760">
              <a:extLst>
                <a:ext uri="{FF2B5EF4-FFF2-40B4-BE49-F238E27FC236}">
                  <a16:creationId xmlns:a16="http://schemas.microsoft.com/office/drawing/2014/main" id="{09BA1A88-9365-402E-A5F1-FD79E3386A8E}"/>
                </a:ext>
              </a:extLst>
            </p:cNvPr>
            <p:cNvSpPr/>
            <p:nvPr/>
          </p:nvSpPr>
          <p:spPr>
            <a:xfrm>
              <a:off x="2907258"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1"/>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2" name="Freeform: Shape 761">
              <a:extLst>
                <a:ext uri="{FF2B5EF4-FFF2-40B4-BE49-F238E27FC236}">
                  <a16:creationId xmlns:a16="http://schemas.microsoft.com/office/drawing/2014/main" id="{38DAE966-1FB6-4527-B781-163FE8214D5C}"/>
                </a:ext>
              </a:extLst>
            </p:cNvPr>
            <p:cNvSpPr/>
            <p:nvPr/>
          </p:nvSpPr>
          <p:spPr>
            <a:xfrm>
              <a:off x="3005761" y="2473095"/>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3" name="Freeform: Shape 762">
              <a:extLst>
                <a:ext uri="{FF2B5EF4-FFF2-40B4-BE49-F238E27FC236}">
                  <a16:creationId xmlns:a16="http://schemas.microsoft.com/office/drawing/2014/main" id="{85203040-E152-4A61-87FE-C74B0A82421B}"/>
                </a:ext>
              </a:extLst>
            </p:cNvPr>
            <p:cNvSpPr/>
            <p:nvPr/>
          </p:nvSpPr>
          <p:spPr>
            <a:xfrm>
              <a:off x="3104570"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4" name="Freeform: Shape 763">
              <a:extLst>
                <a:ext uri="{FF2B5EF4-FFF2-40B4-BE49-F238E27FC236}">
                  <a16:creationId xmlns:a16="http://schemas.microsoft.com/office/drawing/2014/main" id="{8B8BD554-73AB-45D8-ACD2-406238A5807B}"/>
                </a:ext>
              </a:extLst>
            </p:cNvPr>
            <p:cNvSpPr/>
            <p:nvPr/>
          </p:nvSpPr>
          <p:spPr>
            <a:xfrm>
              <a:off x="3203491"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5" name="Freeform: Shape 764">
              <a:extLst>
                <a:ext uri="{FF2B5EF4-FFF2-40B4-BE49-F238E27FC236}">
                  <a16:creationId xmlns:a16="http://schemas.microsoft.com/office/drawing/2014/main" id="{D25F41D6-68D5-4FAA-9A58-45C4C171A220}"/>
                </a:ext>
              </a:extLst>
            </p:cNvPr>
            <p:cNvSpPr/>
            <p:nvPr/>
          </p:nvSpPr>
          <p:spPr>
            <a:xfrm>
              <a:off x="3301994"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6" name="Freeform: Shape 765">
              <a:extLst>
                <a:ext uri="{FF2B5EF4-FFF2-40B4-BE49-F238E27FC236}">
                  <a16:creationId xmlns:a16="http://schemas.microsoft.com/office/drawing/2014/main" id="{FFB5CB69-9E9A-4138-A1BB-6F140A383F3E}"/>
                </a:ext>
              </a:extLst>
            </p:cNvPr>
            <p:cNvSpPr/>
            <p:nvPr/>
          </p:nvSpPr>
          <p:spPr>
            <a:xfrm>
              <a:off x="3400914"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7" name="Freeform: Shape 766">
              <a:extLst>
                <a:ext uri="{FF2B5EF4-FFF2-40B4-BE49-F238E27FC236}">
                  <a16:creationId xmlns:a16="http://schemas.microsoft.com/office/drawing/2014/main" id="{21245A93-10AC-4232-BB09-FD183A5B1447}"/>
                </a:ext>
              </a:extLst>
            </p:cNvPr>
            <p:cNvSpPr/>
            <p:nvPr/>
          </p:nvSpPr>
          <p:spPr>
            <a:xfrm>
              <a:off x="5474040" y="24730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8" name="Freeform: Shape 767">
              <a:extLst>
                <a:ext uri="{FF2B5EF4-FFF2-40B4-BE49-F238E27FC236}">
                  <a16:creationId xmlns:a16="http://schemas.microsoft.com/office/drawing/2014/main" id="{4BAA6341-EBAD-4163-8D20-CC68AA27B524}"/>
                </a:ext>
              </a:extLst>
            </p:cNvPr>
            <p:cNvSpPr/>
            <p:nvPr/>
          </p:nvSpPr>
          <p:spPr>
            <a:xfrm>
              <a:off x="5572961" y="2473009"/>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81"/>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9" name="Freeform: Shape 768">
              <a:extLst>
                <a:ext uri="{FF2B5EF4-FFF2-40B4-BE49-F238E27FC236}">
                  <a16:creationId xmlns:a16="http://schemas.microsoft.com/office/drawing/2014/main" id="{F1BB1AF7-0833-4041-8E82-E4551CC3F726}"/>
                </a:ext>
              </a:extLst>
            </p:cNvPr>
            <p:cNvSpPr/>
            <p:nvPr/>
          </p:nvSpPr>
          <p:spPr>
            <a:xfrm>
              <a:off x="5671770"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0" name="Freeform: Shape 769">
              <a:extLst>
                <a:ext uri="{FF2B5EF4-FFF2-40B4-BE49-F238E27FC236}">
                  <a16:creationId xmlns:a16="http://schemas.microsoft.com/office/drawing/2014/main" id="{49E5FA91-73D8-483F-8A7E-B110DA4E5B49}"/>
                </a:ext>
              </a:extLst>
            </p:cNvPr>
            <p:cNvSpPr/>
            <p:nvPr/>
          </p:nvSpPr>
          <p:spPr>
            <a:xfrm>
              <a:off x="5770273"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1" name="Freeform: Shape 770">
              <a:extLst>
                <a:ext uri="{FF2B5EF4-FFF2-40B4-BE49-F238E27FC236}">
                  <a16:creationId xmlns:a16="http://schemas.microsoft.com/office/drawing/2014/main" id="{91D87189-D4D1-4117-95CA-3D738AD7E1D6}"/>
                </a:ext>
              </a:extLst>
            </p:cNvPr>
            <p:cNvSpPr/>
            <p:nvPr/>
          </p:nvSpPr>
          <p:spPr>
            <a:xfrm>
              <a:off x="5869194" y="2473010"/>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9"/>
                    <a:pt x="16524" y="-65"/>
                    <a:pt x="36952" y="-65"/>
                  </a:cubicBezTo>
                  <a:cubicBezTo>
                    <a:pt x="57378"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2" name="Freeform: Shape 771">
              <a:extLst>
                <a:ext uri="{FF2B5EF4-FFF2-40B4-BE49-F238E27FC236}">
                  <a16:creationId xmlns:a16="http://schemas.microsoft.com/office/drawing/2014/main" id="{2A8FD572-B903-4766-A3A7-250645213770}"/>
                </a:ext>
              </a:extLst>
            </p:cNvPr>
            <p:cNvSpPr/>
            <p:nvPr/>
          </p:nvSpPr>
          <p:spPr>
            <a:xfrm>
              <a:off x="6461548" y="2473095"/>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3" name="Freeform: Shape 772">
              <a:extLst>
                <a:ext uri="{FF2B5EF4-FFF2-40B4-BE49-F238E27FC236}">
                  <a16:creationId xmlns:a16="http://schemas.microsoft.com/office/drawing/2014/main" id="{E80AA721-EE0B-433C-A364-451758FB766D}"/>
                </a:ext>
              </a:extLst>
            </p:cNvPr>
            <p:cNvSpPr/>
            <p:nvPr/>
          </p:nvSpPr>
          <p:spPr>
            <a:xfrm>
              <a:off x="6559686"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4" name="Freeform: Shape 773">
              <a:extLst>
                <a:ext uri="{FF2B5EF4-FFF2-40B4-BE49-F238E27FC236}">
                  <a16:creationId xmlns:a16="http://schemas.microsoft.com/office/drawing/2014/main" id="{D9C00126-FAA1-4B0A-BCD7-720CD08C6844}"/>
                </a:ext>
              </a:extLst>
            </p:cNvPr>
            <p:cNvSpPr/>
            <p:nvPr/>
          </p:nvSpPr>
          <p:spPr>
            <a:xfrm>
              <a:off x="6659082" y="24730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5" name="Freeform: Shape 774">
              <a:extLst>
                <a:ext uri="{FF2B5EF4-FFF2-40B4-BE49-F238E27FC236}">
                  <a16:creationId xmlns:a16="http://schemas.microsoft.com/office/drawing/2014/main" id="{20462A2F-8FCF-415B-8567-8FF7C55D7F1E}"/>
                </a:ext>
              </a:extLst>
            </p:cNvPr>
            <p:cNvSpPr/>
            <p:nvPr/>
          </p:nvSpPr>
          <p:spPr>
            <a:xfrm>
              <a:off x="6757585" y="2473094"/>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6" name="Freeform: Shape 775">
              <a:extLst>
                <a:ext uri="{FF2B5EF4-FFF2-40B4-BE49-F238E27FC236}">
                  <a16:creationId xmlns:a16="http://schemas.microsoft.com/office/drawing/2014/main" id="{018C14D7-7F08-4ED2-8741-FE1943B08A3E}"/>
                </a:ext>
              </a:extLst>
            </p:cNvPr>
            <p:cNvSpPr/>
            <p:nvPr/>
          </p:nvSpPr>
          <p:spPr>
            <a:xfrm>
              <a:off x="6856506"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7" name="Freeform: Shape 776">
              <a:extLst>
                <a:ext uri="{FF2B5EF4-FFF2-40B4-BE49-F238E27FC236}">
                  <a16:creationId xmlns:a16="http://schemas.microsoft.com/office/drawing/2014/main" id="{B35C77B3-09EF-4F62-80EC-28DC33EBD04F}"/>
                </a:ext>
              </a:extLst>
            </p:cNvPr>
            <p:cNvSpPr/>
            <p:nvPr/>
          </p:nvSpPr>
          <p:spPr>
            <a:xfrm>
              <a:off x="6955009" y="2473095"/>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8" name="Freeform: Shape 777">
              <a:extLst>
                <a:ext uri="{FF2B5EF4-FFF2-40B4-BE49-F238E27FC236}">
                  <a16:creationId xmlns:a16="http://schemas.microsoft.com/office/drawing/2014/main" id="{0EBF9107-AA0B-4355-B4AB-C51D55983777}"/>
                </a:ext>
              </a:extLst>
            </p:cNvPr>
            <p:cNvSpPr/>
            <p:nvPr/>
          </p:nvSpPr>
          <p:spPr>
            <a:xfrm>
              <a:off x="7053929"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9" name="Freeform: Shape 778">
              <a:extLst>
                <a:ext uri="{FF2B5EF4-FFF2-40B4-BE49-F238E27FC236}">
                  <a16:creationId xmlns:a16="http://schemas.microsoft.com/office/drawing/2014/main" id="{37BB59CC-C889-434E-91FA-82652BC022D9}"/>
                </a:ext>
              </a:extLst>
            </p:cNvPr>
            <p:cNvSpPr/>
            <p:nvPr/>
          </p:nvSpPr>
          <p:spPr>
            <a:xfrm>
              <a:off x="7152432" y="24730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0" name="Freeform: Shape 779">
              <a:extLst>
                <a:ext uri="{FF2B5EF4-FFF2-40B4-BE49-F238E27FC236}">
                  <a16:creationId xmlns:a16="http://schemas.microsoft.com/office/drawing/2014/main" id="{F3087A48-3A60-45DF-A22B-DD1E3143B84B}"/>
                </a:ext>
              </a:extLst>
            </p:cNvPr>
            <p:cNvSpPr/>
            <p:nvPr/>
          </p:nvSpPr>
          <p:spPr>
            <a:xfrm>
              <a:off x="7251241"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1" name="Freeform: Shape 780">
              <a:extLst>
                <a:ext uri="{FF2B5EF4-FFF2-40B4-BE49-F238E27FC236}">
                  <a16:creationId xmlns:a16="http://schemas.microsoft.com/office/drawing/2014/main" id="{6937555D-D2E8-4212-A425-7E99B1E8CC7D}"/>
                </a:ext>
              </a:extLst>
            </p:cNvPr>
            <p:cNvSpPr/>
            <p:nvPr/>
          </p:nvSpPr>
          <p:spPr>
            <a:xfrm>
              <a:off x="7350162" y="24730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2" name="Freeform: Shape 781">
              <a:extLst>
                <a:ext uri="{FF2B5EF4-FFF2-40B4-BE49-F238E27FC236}">
                  <a16:creationId xmlns:a16="http://schemas.microsoft.com/office/drawing/2014/main" id="{FA3722F2-F959-4144-AE95-FD8C19A88250}"/>
                </a:ext>
              </a:extLst>
            </p:cNvPr>
            <p:cNvSpPr/>
            <p:nvPr/>
          </p:nvSpPr>
          <p:spPr>
            <a:xfrm>
              <a:off x="7448664" y="2473095"/>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3" name="Freeform: Shape 782">
              <a:extLst>
                <a:ext uri="{FF2B5EF4-FFF2-40B4-BE49-F238E27FC236}">
                  <a16:creationId xmlns:a16="http://schemas.microsoft.com/office/drawing/2014/main" id="{F072B24C-86E8-43DC-AD55-3A231086F72A}"/>
                </a:ext>
              </a:extLst>
            </p:cNvPr>
            <p:cNvSpPr/>
            <p:nvPr/>
          </p:nvSpPr>
          <p:spPr>
            <a:xfrm>
              <a:off x="7547585" y="247300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4" name="Freeform: Shape 783">
              <a:extLst>
                <a:ext uri="{FF2B5EF4-FFF2-40B4-BE49-F238E27FC236}">
                  <a16:creationId xmlns:a16="http://schemas.microsoft.com/office/drawing/2014/main" id="{C70E8716-29BB-407F-8D26-4F879618BB16}"/>
                </a:ext>
              </a:extLst>
            </p:cNvPr>
            <p:cNvSpPr/>
            <p:nvPr/>
          </p:nvSpPr>
          <p:spPr>
            <a:xfrm>
              <a:off x="7646087" y="2473095"/>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5" name="Freeform: Shape 784">
              <a:extLst>
                <a:ext uri="{FF2B5EF4-FFF2-40B4-BE49-F238E27FC236}">
                  <a16:creationId xmlns:a16="http://schemas.microsoft.com/office/drawing/2014/main" id="{75CE1E0F-52B1-47F5-8F91-CE94EAF8C45C}"/>
                </a:ext>
              </a:extLst>
            </p:cNvPr>
            <p:cNvSpPr/>
            <p:nvPr/>
          </p:nvSpPr>
          <p:spPr>
            <a:xfrm>
              <a:off x="7744897"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6" name="Freeform: Shape 785">
              <a:extLst>
                <a:ext uri="{FF2B5EF4-FFF2-40B4-BE49-F238E27FC236}">
                  <a16:creationId xmlns:a16="http://schemas.microsoft.com/office/drawing/2014/main" id="{2B023A02-62F6-4A10-AA85-027A551E36A2}"/>
                </a:ext>
              </a:extLst>
            </p:cNvPr>
            <p:cNvSpPr/>
            <p:nvPr/>
          </p:nvSpPr>
          <p:spPr>
            <a:xfrm>
              <a:off x="7843818"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7" name="Freeform: Shape 786">
              <a:extLst>
                <a:ext uri="{FF2B5EF4-FFF2-40B4-BE49-F238E27FC236}">
                  <a16:creationId xmlns:a16="http://schemas.microsoft.com/office/drawing/2014/main" id="{B47BDEBE-1960-4248-8052-FABD6E1BCD83}"/>
                </a:ext>
              </a:extLst>
            </p:cNvPr>
            <p:cNvSpPr/>
            <p:nvPr/>
          </p:nvSpPr>
          <p:spPr>
            <a:xfrm>
              <a:off x="7942320"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8" name="Freeform: Shape 787">
              <a:extLst>
                <a:ext uri="{FF2B5EF4-FFF2-40B4-BE49-F238E27FC236}">
                  <a16:creationId xmlns:a16="http://schemas.microsoft.com/office/drawing/2014/main" id="{A3BF4A60-BB9D-4D59-9EC6-BF20F9864339}"/>
                </a:ext>
              </a:extLst>
            </p:cNvPr>
            <p:cNvSpPr/>
            <p:nvPr/>
          </p:nvSpPr>
          <p:spPr>
            <a:xfrm>
              <a:off x="8041241"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9" name="Freeform: Shape 788">
              <a:extLst>
                <a:ext uri="{FF2B5EF4-FFF2-40B4-BE49-F238E27FC236}">
                  <a16:creationId xmlns:a16="http://schemas.microsoft.com/office/drawing/2014/main" id="{1E8A845B-5578-4031-B81F-66FD259B879D}"/>
                </a:ext>
              </a:extLst>
            </p:cNvPr>
            <p:cNvSpPr/>
            <p:nvPr/>
          </p:nvSpPr>
          <p:spPr>
            <a:xfrm>
              <a:off x="8139744" y="24730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0" name="Freeform: Shape 789">
              <a:extLst>
                <a:ext uri="{FF2B5EF4-FFF2-40B4-BE49-F238E27FC236}">
                  <a16:creationId xmlns:a16="http://schemas.microsoft.com/office/drawing/2014/main" id="{F4A91027-CB47-4042-A6E1-7B81C41BA64F}"/>
                </a:ext>
              </a:extLst>
            </p:cNvPr>
            <p:cNvSpPr/>
            <p:nvPr/>
          </p:nvSpPr>
          <p:spPr>
            <a:xfrm>
              <a:off x="8238553" y="2473094"/>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1" name="Freeform: Shape 790">
              <a:extLst>
                <a:ext uri="{FF2B5EF4-FFF2-40B4-BE49-F238E27FC236}">
                  <a16:creationId xmlns:a16="http://schemas.microsoft.com/office/drawing/2014/main" id="{8AC8F0D0-DB7E-44AD-A941-29B93E911936}"/>
                </a:ext>
              </a:extLst>
            </p:cNvPr>
            <p:cNvSpPr/>
            <p:nvPr/>
          </p:nvSpPr>
          <p:spPr>
            <a:xfrm>
              <a:off x="8337473" y="24730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37538 w 73960"/>
                <a:gd name="connsiteY4" fmla="*/ -6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23"/>
                    <a:pt x="-29" y="36916"/>
                  </a:cubicBezTo>
                  <a:cubicBezTo>
                    <a:pt x="-29" y="16489"/>
                    <a:pt x="16524" y="-65"/>
                    <a:pt x="36952" y="-65"/>
                  </a:cubicBezTo>
                  <a:cubicBezTo>
                    <a:pt x="37147" y="-65"/>
                    <a:pt x="37343" y="-65"/>
                    <a:pt x="37538" y="-65"/>
                  </a:cubicBezTo>
                  <a:cubicBezTo>
                    <a:pt x="57731" y="249"/>
                    <a:pt x="73931" y="16723"/>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2" name="Freeform: Shape 791">
              <a:extLst>
                <a:ext uri="{FF2B5EF4-FFF2-40B4-BE49-F238E27FC236}">
                  <a16:creationId xmlns:a16="http://schemas.microsoft.com/office/drawing/2014/main" id="{AA7C07BD-0994-4E11-9D1E-B3DC2EB0B5EB}"/>
                </a:ext>
              </a:extLst>
            </p:cNvPr>
            <p:cNvSpPr/>
            <p:nvPr/>
          </p:nvSpPr>
          <p:spPr>
            <a:xfrm>
              <a:off x="8435976" y="2473094"/>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3" name="Freeform: Shape 792">
              <a:extLst>
                <a:ext uri="{FF2B5EF4-FFF2-40B4-BE49-F238E27FC236}">
                  <a16:creationId xmlns:a16="http://schemas.microsoft.com/office/drawing/2014/main" id="{B50D444B-616E-474C-A524-45BC15B80E2D}"/>
                </a:ext>
              </a:extLst>
            </p:cNvPr>
            <p:cNvSpPr/>
            <p:nvPr/>
          </p:nvSpPr>
          <p:spPr>
            <a:xfrm>
              <a:off x="8535875"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4" name="Freeform: Shape 793">
              <a:extLst>
                <a:ext uri="{FF2B5EF4-FFF2-40B4-BE49-F238E27FC236}">
                  <a16:creationId xmlns:a16="http://schemas.microsoft.com/office/drawing/2014/main" id="{FB7C9383-5015-4CBB-9E2F-4A5EBF7260EB}"/>
                </a:ext>
              </a:extLst>
            </p:cNvPr>
            <p:cNvSpPr/>
            <p:nvPr/>
          </p:nvSpPr>
          <p:spPr>
            <a:xfrm>
              <a:off x="8633400" y="2473095"/>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5" name="Freeform: Shape 794">
              <a:extLst>
                <a:ext uri="{FF2B5EF4-FFF2-40B4-BE49-F238E27FC236}">
                  <a16:creationId xmlns:a16="http://schemas.microsoft.com/office/drawing/2014/main" id="{05C014C2-7CAC-40C9-A46E-CA6E29ADB8E5}"/>
                </a:ext>
              </a:extLst>
            </p:cNvPr>
            <p:cNvSpPr/>
            <p:nvPr/>
          </p:nvSpPr>
          <p:spPr>
            <a:xfrm>
              <a:off x="8731537"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6" name="Freeform: Shape 795">
              <a:extLst>
                <a:ext uri="{FF2B5EF4-FFF2-40B4-BE49-F238E27FC236}">
                  <a16:creationId xmlns:a16="http://schemas.microsoft.com/office/drawing/2014/main" id="{4E92174C-F81A-4D9C-906A-4740676F04D7}"/>
                </a:ext>
              </a:extLst>
            </p:cNvPr>
            <p:cNvSpPr/>
            <p:nvPr/>
          </p:nvSpPr>
          <p:spPr>
            <a:xfrm>
              <a:off x="8831129" y="24730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7" name="Freeform: Shape 796">
              <a:extLst>
                <a:ext uri="{FF2B5EF4-FFF2-40B4-BE49-F238E27FC236}">
                  <a16:creationId xmlns:a16="http://schemas.microsoft.com/office/drawing/2014/main" id="{3F8282E7-6CB3-44D3-A603-6D1F40A9F5BD}"/>
                </a:ext>
              </a:extLst>
            </p:cNvPr>
            <p:cNvSpPr/>
            <p:nvPr/>
          </p:nvSpPr>
          <p:spPr>
            <a:xfrm>
              <a:off x="8929632" y="2473094"/>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8" name="Freeform: Shape 797">
              <a:extLst>
                <a:ext uri="{FF2B5EF4-FFF2-40B4-BE49-F238E27FC236}">
                  <a16:creationId xmlns:a16="http://schemas.microsoft.com/office/drawing/2014/main" id="{0449E5B2-301F-4FE8-ADC1-F161B6A90775}"/>
                </a:ext>
              </a:extLst>
            </p:cNvPr>
            <p:cNvSpPr/>
            <p:nvPr/>
          </p:nvSpPr>
          <p:spPr>
            <a:xfrm>
              <a:off x="9028553" y="247300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9" name="Freeform: Shape 798">
              <a:extLst>
                <a:ext uri="{FF2B5EF4-FFF2-40B4-BE49-F238E27FC236}">
                  <a16:creationId xmlns:a16="http://schemas.microsoft.com/office/drawing/2014/main" id="{529A5592-CDB1-4E46-999F-8FB706E63216}"/>
                </a:ext>
              </a:extLst>
            </p:cNvPr>
            <p:cNvSpPr/>
            <p:nvPr/>
          </p:nvSpPr>
          <p:spPr>
            <a:xfrm>
              <a:off x="9127055" y="2473095"/>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0" name="Freeform: Shape 799">
              <a:extLst>
                <a:ext uri="{FF2B5EF4-FFF2-40B4-BE49-F238E27FC236}">
                  <a16:creationId xmlns:a16="http://schemas.microsoft.com/office/drawing/2014/main" id="{5D365370-5624-4670-9405-9EE043E37C6A}"/>
                </a:ext>
              </a:extLst>
            </p:cNvPr>
            <p:cNvSpPr/>
            <p:nvPr/>
          </p:nvSpPr>
          <p:spPr>
            <a:xfrm>
              <a:off x="9324786"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1" name="Freeform: Shape 800">
              <a:extLst>
                <a:ext uri="{FF2B5EF4-FFF2-40B4-BE49-F238E27FC236}">
                  <a16:creationId xmlns:a16="http://schemas.microsoft.com/office/drawing/2014/main" id="{1E75528F-E08F-4836-BAAE-C332A37807C1}"/>
                </a:ext>
              </a:extLst>
            </p:cNvPr>
            <p:cNvSpPr/>
            <p:nvPr/>
          </p:nvSpPr>
          <p:spPr>
            <a:xfrm>
              <a:off x="9620711" y="24730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2" name="Freeform: Shape 801">
              <a:extLst>
                <a:ext uri="{FF2B5EF4-FFF2-40B4-BE49-F238E27FC236}">
                  <a16:creationId xmlns:a16="http://schemas.microsoft.com/office/drawing/2014/main" id="{CB94C2F8-A6DE-4368-9E65-9E3B473F99E6}"/>
                </a:ext>
              </a:extLst>
            </p:cNvPr>
            <p:cNvSpPr/>
            <p:nvPr/>
          </p:nvSpPr>
          <p:spPr>
            <a:xfrm>
              <a:off x="2215983"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3" name="Freeform: Shape 802">
              <a:extLst>
                <a:ext uri="{FF2B5EF4-FFF2-40B4-BE49-F238E27FC236}">
                  <a16:creationId xmlns:a16="http://schemas.microsoft.com/office/drawing/2014/main" id="{9A29CEFC-6511-4853-A001-95DA0A7F3983}"/>
                </a:ext>
              </a:extLst>
            </p:cNvPr>
            <p:cNvSpPr/>
            <p:nvPr/>
          </p:nvSpPr>
          <p:spPr>
            <a:xfrm>
              <a:off x="2314682" y="2571904"/>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0"/>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66"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4" name="Freeform: Shape 803">
              <a:extLst>
                <a:ext uri="{FF2B5EF4-FFF2-40B4-BE49-F238E27FC236}">
                  <a16:creationId xmlns:a16="http://schemas.microsoft.com/office/drawing/2014/main" id="{DCA8271C-C27E-46C3-8AD4-F038480C15C3}"/>
                </a:ext>
              </a:extLst>
            </p:cNvPr>
            <p:cNvSpPr/>
            <p:nvPr/>
          </p:nvSpPr>
          <p:spPr>
            <a:xfrm>
              <a:off x="2413602"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5" name="Freeform: Shape 804">
              <a:extLst>
                <a:ext uri="{FF2B5EF4-FFF2-40B4-BE49-F238E27FC236}">
                  <a16:creationId xmlns:a16="http://schemas.microsoft.com/office/drawing/2014/main" id="{AB832BE7-D67C-4F0F-8EE9-D2149486642D}"/>
                </a:ext>
              </a:extLst>
            </p:cNvPr>
            <p:cNvSpPr/>
            <p:nvPr/>
          </p:nvSpPr>
          <p:spPr>
            <a:xfrm>
              <a:off x="2512107" y="2571904"/>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0"/>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6" name="Freeform: Shape 805">
              <a:extLst>
                <a:ext uri="{FF2B5EF4-FFF2-40B4-BE49-F238E27FC236}">
                  <a16:creationId xmlns:a16="http://schemas.microsoft.com/office/drawing/2014/main" id="{5BA5F49D-C700-4D26-BB70-D73460641583}"/>
                </a:ext>
              </a:extLst>
            </p:cNvPr>
            <p:cNvSpPr/>
            <p:nvPr/>
          </p:nvSpPr>
          <p:spPr>
            <a:xfrm>
              <a:off x="2610914" y="2571904"/>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0"/>
                    <a:pt x="57876" y="74170"/>
                    <a:pt x="37343" y="74287"/>
                  </a:cubicBezTo>
                  <a:cubicBezTo>
                    <a:pt x="16812" y="74385"/>
                    <a:pt x="81" y="57832"/>
                    <a:pt x="-28" y="37307"/>
                  </a:cubicBezTo>
                  <a:cubicBezTo>
                    <a:pt x="-136" y="16782"/>
                    <a:pt x="16421" y="53"/>
                    <a:pt x="36952" y="-65"/>
                  </a:cubicBezTo>
                  <a:cubicBezTo>
                    <a:pt x="37018" y="-65"/>
                    <a:pt x="37083" y="-65"/>
                    <a:pt x="37147" y="-65"/>
                  </a:cubicBezTo>
                  <a:cubicBezTo>
                    <a:pt x="57602" y="-65"/>
                    <a:pt x="7421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7" name="Freeform: Shape 806">
              <a:extLst>
                <a:ext uri="{FF2B5EF4-FFF2-40B4-BE49-F238E27FC236}">
                  <a16:creationId xmlns:a16="http://schemas.microsoft.com/office/drawing/2014/main" id="{989884B6-79D6-4A9A-9B08-E558441BECBE}"/>
                </a:ext>
              </a:extLst>
            </p:cNvPr>
            <p:cNvSpPr/>
            <p:nvPr/>
          </p:nvSpPr>
          <p:spPr>
            <a:xfrm>
              <a:off x="2709835"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8" name="Freeform: Shape 807">
              <a:extLst>
                <a:ext uri="{FF2B5EF4-FFF2-40B4-BE49-F238E27FC236}">
                  <a16:creationId xmlns:a16="http://schemas.microsoft.com/office/drawing/2014/main" id="{2CDD2D2E-219C-40F7-A04B-B5AF617665A3}"/>
                </a:ext>
              </a:extLst>
            </p:cNvPr>
            <p:cNvSpPr/>
            <p:nvPr/>
          </p:nvSpPr>
          <p:spPr>
            <a:xfrm>
              <a:off x="2808339" y="2571904"/>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0"/>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9" name="Freeform: Shape 808">
              <a:extLst>
                <a:ext uri="{FF2B5EF4-FFF2-40B4-BE49-F238E27FC236}">
                  <a16:creationId xmlns:a16="http://schemas.microsoft.com/office/drawing/2014/main" id="{B14DF047-529F-401A-B94B-1F8573BA40AB}"/>
                </a:ext>
              </a:extLst>
            </p:cNvPr>
            <p:cNvSpPr/>
            <p:nvPr/>
          </p:nvSpPr>
          <p:spPr>
            <a:xfrm>
              <a:off x="2907258"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0" name="Freeform: Shape 809">
              <a:extLst>
                <a:ext uri="{FF2B5EF4-FFF2-40B4-BE49-F238E27FC236}">
                  <a16:creationId xmlns:a16="http://schemas.microsoft.com/office/drawing/2014/main" id="{EE7F5E92-9C8E-4962-BEC8-4B139D0AA26C}"/>
                </a:ext>
              </a:extLst>
            </p:cNvPr>
            <p:cNvSpPr/>
            <p:nvPr/>
          </p:nvSpPr>
          <p:spPr>
            <a:xfrm>
              <a:off x="3005761" y="2571904"/>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1" name="Freeform: Shape 810">
              <a:extLst>
                <a:ext uri="{FF2B5EF4-FFF2-40B4-BE49-F238E27FC236}">
                  <a16:creationId xmlns:a16="http://schemas.microsoft.com/office/drawing/2014/main" id="{18419926-47CB-428D-90A8-293BD7FB7121}"/>
                </a:ext>
              </a:extLst>
            </p:cNvPr>
            <p:cNvSpPr/>
            <p:nvPr/>
          </p:nvSpPr>
          <p:spPr>
            <a:xfrm>
              <a:off x="3104570"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2" name="Freeform: Shape 811">
              <a:extLst>
                <a:ext uri="{FF2B5EF4-FFF2-40B4-BE49-F238E27FC236}">
                  <a16:creationId xmlns:a16="http://schemas.microsoft.com/office/drawing/2014/main" id="{E8858E16-D316-4647-B1D0-763E67A64E0F}"/>
                </a:ext>
              </a:extLst>
            </p:cNvPr>
            <p:cNvSpPr/>
            <p:nvPr/>
          </p:nvSpPr>
          <p:spPr>
            <a:xfrm>
              <a:off x="3203491"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3" name="Freeform: Shape 812">
              <a:extLst>
                <a:ext uri="{FF2B5EF4-FFF2-40B4-BE49-F238E27FC236}">
                  <a16:creationId xmlns:a16="http://schemas.microsoft.com/office/drawing/2014/main" id="{AC4CCF2A-FFB0-4864-90F0-6C008ACCA1C2}"/>
                </a:ext>
              </a:extLst>
            </p:cNvPr>
            <p:cNvSpPr/>
            <p:nvPr/>
          </p:nvSpPr>
          <p:spPr>
            <a:xfrm>
              <a:off x="3301994"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4" name="Freeform: Shape 813">
              <a:extLst>
                <a:ext uri="{FF2B5EF4-FFF2-40B4-BE49-F238E27FC236}">
                  <a16:creationId xmlns:a16="http://schemas.microsoft.com/office/drawing/2014/main" id="{2B4146F0-EE80-4FE4-9895-D134D22DB0F1}"/>
                </a:ext>
              </a:extLst>
            </p:cNvPr>
            <p:cNvSpPr/>
            <p:nvPr/>
          </p:nvSpPr>
          <p:spPr>
            <a:xfrm>
              <a:off x="5474040"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5" name="Freeform: Shape 814">
              <a:extLst>
                <a:ext uri="{FF2B5EF4-FFF2-40B4-BE49-F238E27FC236}">
                  <a16:creationId xmlns:a16="http://schemas.microsoft.com/office/drawing/2014/main" id="{2FFFF939-CCD9-4DDB-A408-8C17DE67F95E}"/>
                </a:ext>
              </a:extLst>
            </p:cNvPr>
            <p:cNvSpPr/>
            <p:nvPr/>
          </p:nvSpPr>
          <p:spPr>
            <a:xfrm>
              <a:off x="5572961" y="2571819"/>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8"/>
                    <a:pt x="16524" y="-65"/>
                    <a:pt x="36951"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6" name="Freeform: Shape 815">
              <a:extLst>
                <a:ext uri="{FF2B5EF4-FFF2-40B4-BE49-F238E27FC236}">
                  <a16:creationId xmlns:a16="http://schemas.microsoft.com/office/drawing/2014/main" id="{688C9110-0D9E-4B6E-B218-1D99E9BCE310}"/>
                </a:ext>
              </a:extLst>
            </p:cNvPr>
            <p:cNvSpPr/>
            <p:nvPr/>
          </p:nvSpPr>
          <p:spPr>
            <a:xfrm>
              <a:off x="5671770"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7" name="Freeform: Shape 816">
              <a:extLst>
                <a:ext uri="{FF2B5EF4-FFF2-40B4-BE49-F238E27FC236}">
                  <a16:creationId xmlns:a16="http://schemas.microsoft.com/office/drawing/2014/main" id="{E0F70D17-38C1-43BD-BE55-7E2F8374264F}"/>
                </a:ext>
              </a:extLst>
            </p:cNvPr>
            <p:cNvSpPr/>
            <p:nvPr/>
          </p:nvSpPr>
          <p:spPr>
            <a:xfrm>
              <a:off x="5770273"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8" name="Freeform: Shape 817">
              <a:extLst>
                <a:ext uri="{FF2B5EF4-FFF2-40B4-BE49-F238E27FC236}">
                  <a16:creationId xmlns:a16="http://schemas.microsoft.com/office/drawing/2014/main" id="{5EE1B066-3DDC-4A8A-9545-88F6659E1456}"/>
                </a:ext>
              </a:extLst>
            </p:cNvPr>
            <p:cNvSpPr/>
            <p:nvPr/>
          </p:nvSpPr>
          <p:spPr>
            <a:xfrm>
              <a:off x="5869194" y="2571819"/>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9" name="Freeform: Shape 818">
              <a:extLst>
                <a:ext uri="{FF2B5EF4-FFF2-40B4-BE49-F238E27FC236}">
                  <a16:creationId xmlns:a16="http://schemas.microsoft.com/office/drawing/2014/main" id="{78E937C7-42ED-4618-99CD-F9C4DB006259}"/>
                </a:ext>
              </a:extLst>
            </p:cNvPr>
            <p:cNvSpPr/>
            <p:nvPr/>
          </p:nvSpPr>
          <p:spPr>
            <a:xfrm>
              <a:off x="5967697"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0" name="Freeform: Shape 819">
              <a:extLst>
                <a:ext uri="{FF2B5EF4-FFF2-40B4-BE49-F238E27FC236}">
                  <a16:creationId xmlns:a16="http://schemas.microsoft.com/office/drawing/2014/main" id="{4545F2CF-1885-4718-AEB2-2C3C0585BC2A}"/>
                </a:ext>
              </a:extLst>
            </p:cNvPr>
            <p:cNvSpPr/>
            <p:nvPr/>
          </p:nvSpPr>
          <p:spPr>
            <a:xfrm>
              <a:off x="6659082"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1" name="Freeform: Shape 820">
              <a:extLst>
                <a:ext uri="{FF2B5EF4-FFF2-40B4-BE49-F238E27FC236}">
                  <a16:creationId xmlns:a16="http://schemas.microsoft.com/office/drawing/2014/main" id="{9B2B09CE-142C-4CB4-A6A7-12809F9A09F4}"/>
                </a:ext>
              </a:extLst>
            </p:cNvPr>
            <p:cNvSpPr/>
            <p:nvPr/>
          </p:nvSpPr>
          <p:spPr>
            <a:xfrm>
              <a:off x="6757585"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2" name="Freeform: Shape 821">
              <a:extLst>
                <a:ext uri="{FF2B5EF4-FFF2-40B4-BE49-F238E27FC236}">
                  <a16:creationId xmlns:a16="http://schemas.microsoft.com/office/drawing/2014/main" id="{CBAF901B-035E-4D7C-B834-8A680615DD24}"/>
                </a:ext>
              </a:extLst>
            </p:cNvPr>
            <p:cNvSpPr/>
            <p:nvPr/>
          </p:nvSpPr>
          <p:spPr>
            <a:xfrm>
              <a:off x="6856506"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3" name="Freeform: Shape 822">
              <a:extLst>
                <a:ext uri="{FF2B5EF4-FFF2-40B4-BE49-F238E27FC236}">
                  <a16:creationId xmlns:a16="http://schemas.microsoft.com/office/drawing/2014/main" id="{7B2C2955-5B3D-403A-826F-D6B10A145F45}"/>
                </a:ext>
              </a:extLst>
            </p:cNvPr>
            <p:cNvSpPr/>
            <p:nvPr/>
          </p:nvSpPr>
          <p:spPr>
            <a:xfrm>
              <a:off x="6955009" y="2571904"/>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4" name="Freeform: Shape 823">
              <a:extLst>
                <a:ext uri="{FF2B5EF4-FFF2-40B4-BE49-F238E27FC236}">
                  <a16:creationId xmlns:a16="http://schemas.microsoft.com/office/drawing/2014/main" id="{A866F8DF-F481-49A5-B560-C8BA78AF7C2D}"/>
                </a:ext>
              </a:extLst>
            </p:cNvPr>
            <p:cNvSpPr/>
            <p:nvPr/>
          </p:nvSpPr>
          <p:spPr>
            <a:xfrm>
              <a:off x="7053929"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5" name="Freeform: Shape 824">
              <a:extLst>
                <a:ext uri="{FF2B5EF4-FFF2-40B4-BE49-F238E27FC236}">
                  <a16:creationId xmlns:a16="http://schemas.microsoft.com/office/drawing/2014/main" id="{461FD90E-F594-4F75-8A87-67CC6A89791E}"/>
                </a:ext>
              </a:extLst>
            </p:cNvPr>
            <p:cNvSpPr/>
            <p:nvPr/>
          </p:nvSpPr>
          <p:spPr>
            <a:xfrm>
              <a:off x="7152432"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6" name="Freeform: Shape 825">
              <a:extLst>
                <a:ext uri="{FF2B5EF4-FFF2-40B4-BE49-F238E27FC236}">
                  <a16:creationId xmlns:a16="http://schemas.microsoft.com/office/drawing/2014/main" id="{FBFD53C5-9C76-460C-8D97-AAF8D074FECD}"/>
                </a:ext>
              </a:extLst>
            </p:cNvPr>
            <p:cNvSpPr/>
            <p:nvPr/>
          </p:nvSpPr>
          <p:spPr>
            <a:xfrm>
              <a:off x="7251241"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7" name="Freeform: Shape 826">
              <a:extLst>
                <a:ext uri="{FF2B5EF4-FFF2-40B4-BE49-F238E27FC236}">
                  <a16:creationId xmlns:a16="http://schemas.microsoft.com/office/drawing/2014/main" id="{14F3AB02-99A9-429D-BDA7-415F0B5FE37A}"/>
                </a:ext>
              </a:extLst>
            </p:cNvPr>
            <p:cNvSpPr/>
            <p:nvPr/>
          </p:nvSpPr>
          <p:spPr>
            <a:xfrm>
              <a:off x="7350162"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8" name="Freeform: Shape 827">
              <a:extLst>
                <a:ext uri="{FF2B5EF4-FFF2-40B4-BE49-F238E27FC236}">
                  <a16:creationId xmlns:a16="http://schemas.microsoft.com/office/drawing/2014/main" id="{C8DB1D9D-1D3D-41F0-8708-23D1F25DF1E9}"/>
                </a:ext>
              </a:extLst>
            </p:cNvPr>
            <p:cNvSpPr/>
            <p:nvPr/>
          </p:nvSpPr>
          <p:spPr>
            <a:xfrm>
              <a:off x="7448664"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9" name="Freeform: Shape 828">
              <a:extLst>
                <a:ext uri="{FF2B5EF4-FFF2-40B4-BE49-F238E27FC236}">
                  <a16:creationId xmlns:a16="http://schemas.microsoft.com/office/drawing/2014/main" id="{9B247FF3-BE68-4835-BDA3-D6D3AD5C67A9}"/>
                </a:ext>
              </a:extLst>
            </p:cNvPr>
            <p:cNvSpPr/>
            <p:nvPr/>
          </p:nvSpPr>
          <p:spPr>
            <a:xfrm>
              <a:off x="7547585"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0" name="Freeform: Shape 829">
              <a:extLst>
                <a:ext uri="{FF2B5EF4-FFF2-40B4-BE49-F238E27FC236}">
                  <a16:creationId xmlns:a16="http://schemas.microsoft.com/office/drawing/2014/main" id="{74185BB7-2AB9-464C-A0F2-653020F6CF01}"/>
                </a:ext>
              </a:extLst>
            </p:cNvPr>
            <p:cNvSpPr/>
            <p:nvPr/>
          </p:nvSpPr>
          <p:spPr>
            <a:xfrm>
              <a:off x="7646087"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1" name="Freeform: Shape 830">
              <a:extLst>
                <a:ext uri="{FF2B5EF4-FFF2-40B4-BE49-F238E27FC236}">
                  <a16:creationId xmlns:a16="http://schemas.microsoft.com/office/drawing/2014/main" id="{D1827ABF-2DCA-437A-979B-8331181CFE20}"/>
                </a:ext>
              </a:extLst>
            </p:cNvPr>
            <p:cNvSpPr/>
            <p:nvPr/>
          </p:nvSpPr>
          <p:spPr>
            <a:xfrm>
              <a:off x="7744897"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2" name="Freeform: Shape 831">
              <a:extLst>
                <a:ext uri="{FF2B5EF4-FFF2-40B4-BE49-F238E27FC236}">
                  <a16:creationId xmlns:a16="http://schemas.microsoft.com/office/drawing/2014/main" id="{CEE1BE95-BE85-4339-A0FE-4388E86E358D}"/>
                </a:ext>
              </a:extLst>
            </p:cNvPr>
            <p:cNvSpPr/>
            <p:nvPr/>
          </p:nvSpPr>
          <p:spPr>
            <a:xfrm>
              <a:off x="7843818"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3" name="Freeform: Shape 832">
              <a:extLst>
                <a:ext uri="{FF2B5EF4-FFF2-40B4-BE49-F238E27FC236}">
                  <a16:creationId xmlns:a16="http://schemas.microsoft.com/office/drawing/2014/main" id="{0D7DAB40-BF81-4D87-9DC0-C4724D8B144D}"/>
                </a:ext>
              </a:extLst>
            </p:cNvPr>
            <p:cNvSpPr/>
            <p:nvPr/>
          </p:nvSpPr>
          <p:spPr>
            <a:xfrm>
              <a:off x="7942320"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4" name="Freeform: Shape 833">
              <a:extLst>
                <a:ext uri="{FF2B5EF4-FFF2-40B4-BE49-F238E27FC236}">
                  <a16:creationId xmlns:a16="http://schemas.microsoft.com/office/drawing/2014/main" id="{17F039E3-890F-4389-91D3-51C13C973555}"/>
                </a:ext>
              </a:extLst>
            </p:cNvPr>
            <p:cNvSpPr/>
            <p:nvPr/>
          </p:nvSpPr>
          <p:spPr>
            <a:xfrm>
              <a:off x="8041241"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5" name="Freeform: Shape 834">
              <a:extLst>
                <a:ext uri="{FF2B5EF4-FFF2-40B4-BE49-F238E27FC236}">
                  <a16:creationId xmlns:a16="http://schemas.microsoft.com/office/drawing/2014/main" id="{F6A63CF5-2E20-4AFE-8BCA-1972D4E5EF22}"/>
                </a:ext>
              </a:extLst>
            </p:cNvPr>
            <p:cNvSpPr/>
            <p:nvPr/>
          </p:nvSpPr>
          <p:spPr>
            <a:xfrm>
              <a:off x="8139744"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6" name="Freeform: Shape 835">
              <a:extLst>
                <a:ext uri="{FF2B5EF4-FFF2-40B4-BE49-F238E27FC236}">
                  <a16:creationId xmlns:a16="http://schemas.microsoft.com/office/drawing/2014/main" id="{8206E0B4-CE81-46AC-953F-DBF2007FD73D}"/>
                </a:ext>
              </a:extLst>
            </p:cNvPr>
            <p:cNvSpPr/>
            <p:nvPr/>
          </p:nvSpPr>
          <p:spPr>
            <a:xfrm>
              <a:off x="8238553"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7" name="Freeform: Shape 836">
              <a:extLst>
                <a:ext uri="{FF2B5EF4-FFF2-40B4-BE49-F238E27FC236}">
                  <a16:creationId xmlns:a16="http://schemas.microsoft.com/office/drawing/2014/main" id="{B1DF6835-0AD7-4808-AD2E-4EEAA3479502}"/>
                </a:ext>
              </a:extLst>
            </p:cNvPr>
            <p:cNvSpPr/>
            <p:nvPr/>
          </p:nvSpPr>
          <p:spPr>
            <a:xfrm>
              <a:off x="8337473"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8" name="Freeform: Shape 837">
              <a:extLst>
                <a:ext uri="{FF2B5EF4-FFF2-40B4-BE49-F238E27FC236}">
                  <a16:creationId xmlns:a16="http://schemas.microsoft.com/office/drawing/2014/main" id="{78E5AC3F-A61E-4898-8C55-15011DED39C4}"/>
                </a:ext>
              </a:extLst>
            </p:cNvPr>
            <p:cNvSpPr/>
            <p:nvPr/>
          </p:nvSpPr>
          <p:spPr>
            <a:xfrm>
              <a:off x="8435976"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9" name="Freeform: Shape 838">
              <a:extLst>
                <a:ext uri="{FF2B5EF4-FFF2-40B4-BE49-F238E27FC236}">
                  <a16:creationId xmlns:a16="http://schemas.microsoft.com/office/drawing/2014/main" id="{F3ED91A5-3631-420B-BEF3-6342874E1212}"/>
                </a:ext>
              </a:extLst>
            </p:cNvPr>
            <p:cNvSpPr/>
            <p:nvPr/>
          </p:nvSpPr>
          <p:spPr>
            <a:xfrm>
              <a:off x="8535875"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0" name="Freeform: Shape 839">
              <a:extLst>
                <a:ext uri="{FF2B5EF4-FFF2-40B4-BE49-F238E27FC236}">
                  <a16:creationId xmlns:a16="http://schemas.microsoft.com/office/drawing/2014/main" id="{2FB6D249-3A6E-4D74-9710-190311B0B831}"/>
                </a:ext>
              </a:extLst>
            </p:cNvPr>
            <p:cNvSpPr/>
            <p:nvPr/>
          </p:nvSpPr>
          <p:spPr>
            <a:xfrm>
              <a:off x="8633400" y="2571904"/>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1" name="Freeform: Shape 840">
              <a:extLst>
                <a:ext uri="{FF2B5EF4-FFF2-40B4-BE49-F238E27FC236}">
                  <a16:creationId xmlns:a16="http://schemas.microsoft.com/office/drawing/2014/main" id="{872C308F-B2A9-46CA-AF11-0D453ED58170}"/>
                </a:ext>
              </a:extLst>
            </p:cNvPr>
            <p:cNvSpPr/>
            <p:nvPr/>
          </p:nvSpPr>
          <p:spPr>
            <a:xfrm>
              <a:off x="8731537"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2" name="Freeform: Shape 841">
              <a:extLst>
                <a:ext uri="{FF2B5EF4-FFF2-40B4-BE49-F238E27FC236}">
                  <a16:creationId xmlns:a16="http://schemas.microsoft.com/office/drawing/2014/main" id="{ED092156-7348-400A-8E09-0FCD9F805A7C}"/>
                </a:ext>
              </a:extLst>
            </p:cNvPr>
            <p:cNvSpPr/>
            <p:nvPr/>
          </p:nvSpPr>
          <p:spPr>
            <a:xfrm>
              <a:off x="8831129"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3" name="Freeform: Shape 842">
              <a:extLst>
                <a:ext uri="{FF2B5EF4-FFF2-40B4-BE49-F238E27FC236}">
                  <a16:creationId xmlns:a16="http://schemas.microsoft.com/office/drawing/2014/main" id="{7F9CAC2F-3C78-4DC7-B70F-374A778F2C2C}"/>
                </a:ext>
              </a:extLst>
            </p:cNvPr>
            <p:cNvSpPr/>
            <p:nvPr/>
          </p:nvSpPr>
          <p:spPr>
            <a:xfrm>
              <a:off x="8929632"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4" name="Freeform: Shape 843">
              <a:extLst>
                <a:ext uri="{FF2B5EF4-FFF2-40B4-BE49-F238E27FC236}">
                  <a16:creationId xmlns:a16="http://schemas.microsoft.com/office/drawing/2014/main" id="{9151A872-604C-4642-A38B-28D2AD9E2758}"/>
                </a:ext>
              </a:extLst>
            </p:cNvPr>
            <p:cNvSpPr/>
            <p:nvPr/>
          </p:nvSpPr>
          <p:spPr>
            <a:xfrm>
              <a:off x="9028553"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5" name="Freeform: Shape 844">
              <a:extLst>
                <a:ext uri="{FF2B5EF4-FFF2-40B4-BE49-F238E27FC236}">
                  <a16:creationId xmlns:a16="http://schemas.microsoft.com/office/drawing/2014/main" id="{78BECA91-31D6-4558-A8C3-BEC3A16D87A5}"/>
                </a:ext>
              </a:extLst>
            </p:cNvPr>
            <p:cNvSpPr/>
            <p:nvPr/>
          </p:nvSpPr>
          <p:spPr>
            <a:xfrm>
              <a:off x="9127055"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6" name="Freeform: Shape 845">
              <a:extLst>
                <a:ext uri="{FF2B5EF4-FFF2-40B4-BE49-F238E27FC236}">
                  <a16:creationId xmlns:a16="http://schemas.microsoft.com/office/drawing/2014/main" id="{F6B39C1E-4D1D-40D4-9A2B-7E151FC30AFD}"/>
                </a:ext>
              </a:extLst>
            </p:cNvPr>
            <p:cNvSpPr/>
            <p:nvPr/>
          </p:nvSpPr>
          <p:spPr>
            <a:xfrm>
              <a:off x="9423288"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7" name="Freeform: Shape 846">
              <a:extLst>
                <a:ext uri="{FF2B5EF4-FFF2-40B4-BE49-F238E27FC236}">
                  <a16:creationId xmlns:a16="http://schemas.microsoft.com/office/drawing/2014/main" id="{7B2814F5-6370-4302-8286-C52B1F8A1764}"/>
                </a:ext>
              </a:extLst>
            </p:cNvPr>
            <p:cNvSpPr/>
            <p:nvPr/>
          </p:nvSpPr>
          <p:spPr>
            <a:xfrm>
              <a:off x="9522209"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8" name="Freeform: Shape 847">
              <a:extLst>
                <a:ext uri="{FF2B5EF4-FFF2-40B4-BE49-F238E27FC236}">
                  <a16:creationId xmlns:a16="http://schemas.microsoft.com/office/drawing/2014/main" id="{A7352017-EE2C-4269-99A4-B9E867757C55}"/>
                </a:ext>
              </a:extLst>
            </p:cNvPr>
            <p:cNvSpPr/>
            <p:nvPr/>
          </p:nvSpPr>
          <p:spPr>
            <a:xfrm>
              <a:off x="2215983"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29" y="33"/>
                    <a:pt x="7382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9" name="Freeform: Shape 848">
              <a:extLst>
                <a:ext uri="{FF2B5EF4-FFF2-40B4-BE49-F238E27FC236}">
                  <a16:creationId xmlns:a16="http://schemas.microsoft.com/office/drawing/2014/main" id="{088D9E25-B81C-419C-82F6-5B128D668C46}"/>
                </a:ext>
              </a:extLst>
            </p:cNvPr>
            <p:cNvSpPr/>
            <p:nvPr/>
          </p:nvSpPr>
          <p:spPr>
            <a:xfrm>
              <a:off x="2314682" y="2670518"/>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21" y="33"/>
                    <a:pt x="7421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0" name="Freeform: Shape 849">
              <a:extLst>
                <a:ext uri="{FF2B5EF4-FFF2-40B4-BE49-F238E27FC236}">
                  <a16:creationId xmlns:a16="http://schemas.microsoft.com/office/drawing/2014/main" id="{69EF1E83-B866-41E8-A0A2-D45D17B3E03F}"/>
                </a:ext>
              </a:extLst>
            </p:cNvPr>
            <p:cNvSpPr/>
            <p:nvPr/>
          </p:nvSpPr>
          <p:spPr>
            <a:xfrm>
              <a:off x="2413602"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1" name="Freeform: Shape 850">
              <a:extLst>
                <a:ext uri="{FF2B5EF4-FFF2-40B4-BE49-F238E27FC236}">
                  <a16:creationId xmlns:a16="http://schemas.microsoft.com/office/drawing/2014/main" id="{25DBE2E2-07FD-409E-A6E4-686804606CE4}"/>
                </a:ext>
              </a:extLst>
            </p:cNvPr>
            <p:cNvSpPr/>
            <p:nvPr/>
          </p:nvSpPr>
          <p:spPr>
            <a:xfrm>
              <a:off x="2512107" y="2670518"/>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19" y="33"/>
                    <a:pt x="74214" y="1652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2" name="Freeform: Shape 851">
              <a:extLst>
                <a:ext uri="{FF2B5EF4-FFF2-40B4-BE49-F238E27FC236}">
                  <a16:creationId xmlns:a16="http://schemas.microsoft.com/office/drawing/2014/main" id="{F466F587-D368-4906-AF89-109060943381}"/>
                </a:ext>
              </a:extLst>
            </p:cNvPr>
            <p:cNvSpPr/>
            <p:nvPr/>
          </p:nvSpPr>
          <p:spPr>
            <a:xfrm>
              <a:off x="2610914" y="2670518"/>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6" y="74170"/>
                    <a:pt x="37343" y="74287"/>
                  </a:cubicBezTo>
                  <a:cubicBezTo>
                    <a:pt x="16812" y="74385"/>
                    <a:pt x="81" y="57832"/>
                    <a:pt x="-28" y="37307"/>
                  </a:cubicBezTo>
                  <a:cubicBezTo>
                    <a:pt x="-136" y="16782"/>
                    <a:pt x="16421" y="53"/>
                    <a:pt x="36952" y="-65"/>
                  </a:cubicBezTo>
                  <a:cubicBezTo>
                    <a:pt x="37018" y="-65"/>
                    <a:pt x="37083" y="-65"/>
                    <a:pt x="37147" y="-65"/>
                  </a:cubicBezTo>
                  <a:cubicBezTo>
                    <a:pt x="57602" y="-65"/>
                    <a:pt x="7421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3" name="Freeform: Shape 852">
              <a:extLst>
                <a:ext uri="{FF2B5EF4-FFF2-40B4-BE49-F238E27FC236}">
                  <a16:creationId xmlns:a16="http://schemas.microsoft.com/office/drawing/2014/main" id="{CDFF6684-C085-4665-989D-82001013DAF0}"/>
                </a:ext>
              </a:extLst>
            </p:cNvPr>
            <p:cNvSpPr/>
            <p:nvPr/>
          </p:nvSpPr>
          <p:spPr>
            <a:xfrm>
              <a:off x="2709835"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30" y="33"/>
                    <a:pt x="7382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4" name="Freeform: Shape 853">
              <a:extLst>
                <a:ext uri="{FF2B5EF4-FFF2-40B4-BE49-F238E27FC236}">
                  <a16:creationId xmlns:a16="http://schemas.microsoft.com/office/drawing/2014/main" id="{938A37E3-3099-4162-ABFA-9F3E7F0D9475}"/>
                </a:ext>
              </a:extLst>
            </p:cNvPr>
            <p:cNvSpPr/>
            <p:nvPr/>
          </p:nvSpPr>
          <p:spPr>
            <a:xfrm>
              <a:off x="2808339" y="2670518"/>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19" y="33"/>
                    <a:pt x="74214" y="1652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5" name="Freeform: Shape 854">
              <a:extLst>
                <a:ext uri="{FF2B5EF4-FFF2-40B4-BE49-F238E27FC236}">
                  <a16:creationId xmlns:a16="http://schemas.microsoft.com/office/drawing/2014/main" id="{E578CD3D-3483-48A6-A263-E8E1E46E2092}"/>
                </a:ext>
              </a:extLst>
            </p:cNvPr>
            <p:cNvSpPr/>
            <p:nvPr/>
          </p:nvSpPr>
          <p:spPr>
            <a:xfrm>
              <a:off x="2907258"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6" name="Freeform: Shape 855">
              <a:extLst>
                <a:ext uri="{FF2B5EF4-FFF2-40B4-BE49-F238E27FC236}">
                  <a16:creationId xmlns:a16="http://schemas.microsoft.com/office/drawing/2014/main" id="{B6658F70-97A7-4CD4-A43B-1EA1C8E52FC9}"/>
                </a:ext>
              </a:extLst>
            </p:cNvPr>
            <p:cNvSpPr/>
            <p:nvPr/>
          </p:nvSpPr>
          <p:spPr>
            <a:xfrm>
              <a:off x="3005761" y="2670518"/>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7" name="Freeform: Shape 856">
              <a:extLst>
                <a:ext uri="{FF2B5EF4-FFF2-40B4-BE49-F238E27FC236}">
                  <a16:creationId xmlns:a16="http://schemas.microsoft.com/office/drawing/2014/main" id="{9436030E-3F8F-47A6-8194-AF2A9BB984B7}"/>
                </a:ext>
              </a:extLst>
            </p:cNvPr>
            <p:cNvSpPr/>
            <p:nvPr/>
          </p:nvSpPr>
          <p:spPr>
            <a:xfrm>
              <a:off x="3104570"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8" name="Freeform: Shape 857">
              <a:extLst>
                <a:ext uri="{FF2B5EF4-FFF2-40B4-BE49-F238E27FC236}">
                  <a16:creationId xmlns:a16="http://schemas.microsoft.com/office/drawing/2014/main" id="{4DA673B1-67DD-4783-8BC1-E5CC1DDEB37E}"/>
                </a:ext>
              </a:extLst>
            </p:cNvPr>
            <p:cNvSpPr/>
            <p:nvPr/>
          </p:nvSpPr>
          <p:spPr>
            <a:xfrm>
              <a:off x="3203491"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9" name="Freeform: Shape 858">
              <a:extLst>
                <a:ext uri="{FF2B5EF4-FFF2-40B4-BE49-F238E27FC236}">
                  <a16:creationId xmlns:a16="http://schemas.microsoft.com/office/drawing/2014/main" id="{5761298B-4441-41D8-A757-AF846A50E4DB}"/>
                </a:ext>
              </a:extLst>
            </p:cNvPr>
            <p:cNvSpPr/>
            <p:nvPr/>
          </p:nvSpPr>
          <p:spPr>
            <a:xfrm>
              <a:off x="5375538"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0" name="Freeform: Shape 859">
              <a:extLst>
                <a:ext uri="{FF2B5EF4-FFF2-40B4-BE49-F238E27FC236}">
                  <a16:creationId xmlns:a16="http://schemas.microsoft.com/office/drawing/2014/main" id="{E7BEB683-D505-4A17-AACC-ABF434AA2EA7}"/>
                </a:ext>
              </a:extLst>
            </p:cNvPr>
            <p:cNvSpPr/>
            <p:nvPr/>
          </p:nvSpPr>
          <p:spPr>
            <a:xfrm>
              <a:off x="5474040"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1" name="Freeform: Shape 860">
              <a:extLst>
                <a:ext uri="{FF2B5EF4-FFF2-40B4-BE49-F238E27FC236}">
                  <a16:creationId xmlns:a16="http://schemas.microsoft.com/office/drawing/2014/main" id="{5A331D79-E21B-4226-AA99-17814708ABC8}"/>
                </a:ext>
              </a:extLst>
            </p:cNvPr>
            <p:cNvSpPr/>
            <p:nvPr/>
          </p:nvSpPr>
          <p:spPr>
            <a:xfrm>
              <a:off x="5572961" y="2670433"/>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5"/>
                    <a:pt x="36951" y="-65"/>
                  </a:cubicBezTo>
                  <a:cubicBezTo>
                    <a:pt x="57378"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2" name="Freeform: Shape 861">
              <a:extLst>
                <a:ext uri="{FF2B5EF4-FFF2-40B4-BE49-F238E27FC236}">
                  <a16:creationId xmlns:a16="http://schemas.microsoft.com/office/drawing/2014/main" id="{E0E78A7D-2AB8-47B4-A575-413044566F1B}"/>
                </a:ext>
              </a:extLst>
            </p:cNvPr>
            <p:cNvSpPr/>
            <p:nvPr/>
          </p:nvSpPr>
          <p:spPr>
            <a:xfrm>
              <a:off x="5671770"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3" name="Freeform: Shape 862">
              <a:extLst>
                <a:ext uri="{FF2B5EF4-FFF2-40B4-BE49-F238E27FC236}">
                  <a16:creationId xmlns:a16="http://schemas.microsoft.com/office/drawing/2014/main" id="{AA63BD9D-8462-431A-BB03-CF4165FF73E2}"/>
                </a:ext>
              </a:extLst>
            </p:cNvPr>
            <p:cNvSpPr/>
            <p:nvPr/>
          </p:nvSpPr>
          <p:spPr>
            <a:xfrm>
              <a:off x="5770273"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4" name="Freeform: Shape 863">
              <a:extLst>
                <a:ext uri="{FF2B5EF4-FFF2-40B4-BE49-F238E27FC236}">
                  <a16:creationId xmlns:a16="http://schemas.microsoft.com/office/drawing/2014/main" id="{1B93876D-D6E2-4903-A402-C199ED6199AC}"/>
                </a:ext>
              </a:extLst>
            </p:cNvPr>
            <p:cNvSpPr/>
            <p:nvPr/>
          </p:nvSpPr>
          <p:spPr>
            <a:xfrm>
              <a:off x="5869194" y="2670433"/>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9"/>
                    <a:pt x="16524" y="-65"/>
                    <a:pt x="36952" y="-65"/>
                  </a:cubicBezTo>
                  <a:cubicBezTo>
                    <a:pt x="57339" y="33"/>
                    <a:pt x="73834" y="1652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5" name="Freeform: Shape 864">
              <a:extLst>
                <a:ext uri="{FF2B5EF4-FFF2-40B4-BE49-F238E27FC236}">
                  <a16:creationId xmlns:a16="http://schemas.microsoft.com/office/drawing/2014/main" id="{6E29F75E-B30C-4DF4-8F15-D471E9CCD56E}"/>
                </a:ext>
              </a:extLst>
            </p:cNvPr>
            <p:cNvSpPr/>
            <p:nvPr/>
          </p:nvSpPr>
          <p:spPr>
            <a:xfrm>
              <a:off x="5967697"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6" name="Freeform: Shape 865">
              <a:extLst>
                <a:ext uri="{FF2B5EF4-FFF2-40B4-BE49-F238E27FC236}">
                  <a16:creationId xmlns:a16="http://schemas.microsoft.com/office/drawing/2014/main" id="{DCA1B1DB-7F0F-4B33-B651-FC9E18CBA2A8}"/>
                </a:ext>
              </a:extLst>
            </p:cNvPr>
            <p:cNvSpPr/>
            <p:nvPr/>
          </p:nvSpPr>
          <p:spPr>
            <a:xfrm>
              <a:off x="6066617"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7" name="Freeform: Shape 866">
              <a:extLst>
                <a:ext uri="{FF2B5EF4-FFF2-40B4-BE49-F238E27FC236}">
                  <a16:creationId xmlns:a16="http://schemas.microsoft.com/office/drawing/2014/main" id="{B1C88877-A5D7-4B3A-A82B-757DC2E55B7F}"/>
                </a:ext>
              </a:extLst>
            </p:cNvPr>
            <p:cNvSpPr/>
            <p:nvPr/>
          </p:nvSpPr>
          <p:spPr>
            <a:xfrm>
              <a:off x="6165427"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8" name="Freeform: Shape 867">
              <a:extLst>
                <a:ext uri="{FF2B5EF4-FFF2-40B4-BE49-F238E27FC236}">
                  <a16:creationId xmlns:a16="http://schemas.microsoft.com/office/drawing/2014/main" id="{429396F8-42DD-4492-9217-607D0A5B0FAE}"/>
                </a:ext>
              </a:extLst>
            </p:cNvPr>
            <p:cNvSpPr/>
            <p:nvPr/>
          </p:nvSpPr>
          <p:spPr>
            <a:xfrm>
              <a:off x="6263929"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9" name="Freeform: Shape 868">
              <a:extLst>
                <a:ext uri="{FF2B5EF4-FFF2-40B4-BE49-F238E27FC236}">
                  <a16:creationId xmlns:a16="http://schemas.microsoft.com/office/drawing/2014/main" id="{B46EA2B8-0F84-4EDB-9127-5D250CE38069}"/>
                </a:ext>
              </a:extLst>
            </p:cNvPr>
            <p:cNvSpPr/>
            <p:nvPr/>
          </p:nvSpPr>
          <p:spPr>
            <a:xfrm>
              <a:off x="6362850"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0" name="Freeform: Shape 869">
              <a:extLst>
                <a:ext uri="{FF2B5EF4-FFF2-40B4-BE49-F238E27FC236}">
                  <a16:creationId xmlns:a16="http://schemas.microsoft.com/office/drawing/2014/main" id="{7132AC94-405A-4765-A1DC-A5D309CDCC54}"/>
                </a:ext>
              </a:extLst>
            </p:cNvPr>
            <p:cNvSpPr/>
            <p:nvPr/>
          </p:nvSpPr>
          <p:spPr>
            <a:xfrm>
              <a:off x="6461548" y="267051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1" name="Freeform: Shape 870">
              <a:extLst>
                <a:ext uri="{FF2B5EF4-FFF2-40B4-BE49-F238E27FC236}">
                  <a16:creationId xmlns:a16="http://schemas.microsoft.com/office/drawing/2014/main" id="{ABDD62C9-C5FB-4227-9C5A-D57842077E64}"/>
                </a:ext>
              </a:extLst>
            </p:cNvPr>
            <p:cNvSpPr/>
            <p:nvPr/>
          </p:nvSpPr>
          <p:spPr>
            <a:xfrm>
              <a:off x="6559686"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2" name="Freeform: Shape 871">
              <a:extLst>
                <a:ext uri="{FF2B5EF4-FFF2-40B4-BE49-F238E27FC236}">
                  <a16:creationId xmlns:a16="http://schemas.microsoft.com/office/drawing/2014/main" id="{F7A93E1D-A32A-4A15-9B8C-62C2396B7B52}"/>
                </a:ext>
              </a:extLst>
            </p:cNvPr>
            <p:cNvSpPr/>
            <p:nvPr/>
          </p:nvSpPr>
          <p:spPr>
            <a:xfrm>
              <a:off x="6659082"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39" y="33"/>
                    <a:pt x="7381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3" name="Freeform: Shape 872">
              <a:extLst>
                <a:ext uri="{FF2B5EF4-FFF2-40B4-BE49-F238E27FC236}">
                  <a16:creationId xmlns:a16="http://schemas.microsoft.com/office/drawing/2014/main" id="{96507D63-642A-4316-8AFA-487F4F7EAE3E}"/>
                </a:ext>
              </a:extLst>
            </p:cNvPr>
            <p:cNvSpPr/>
            <p:nvPr/>
          </p:nvSpPr>
          <p:spPr>
            <a:xfrm>
              <a:off x="6757585"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4" name="Freeform: Shape 873">
              <a:extLst>
                <a:ext uri="{FF2B5EF4-FFF2-40B4-BE49-F238E27FC236}">
                  <a16:creationId xmlns:a16="http://schemas.microsoft.com/office/drawing/2014/main" id="{3E39C704-9123-440A-AE30-F2D51E037809}"/>
                </a:ext>
              </a:extLst>
            </p:cNvPr>
            <p:cNvSpPr/>
            <p:nvPr/>
          </p:nvSpPr>
          <p:spPr>
            <a:xfrm>
              <a:off x="6856506"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5" name="Freeform: Shape 874">
              <a:extLst>
                <a:ext uri="{FF2B5EF4-FFF2-40B4-BE49-F238E27FC236}">
                  <a16:creationId xmlns:a16="http://schemas.microsoft.com/office/drawing/2014/main" id="{95740E26-E909-4349-941D-9799DF013591}"/>
                </a:ext>
              </a:extLst>
            </p:cNvPr>
            <p:cNvSpPr/>
            <p:nvPr/>
          </p:nvSpPr>
          <p:spPr>
            <a:xfrm>
              <a:off x="6955009" y="267051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6" name="Freeform: Shape 875">
              <a:extLst>
                <a:ext uri="{FF2B5EF4-FFF2-40B4-BE49-F238E27FC236}">
                  <a16:creationId xmlns:a16="http://schemas.microsoft.com/office/drawing/2014/main" id="{EBEC72FA-11C6-48D3-9CAD-EB96208D5EC7}"/>
                </a:ext>
              </a:extLst>
            </p:cNvPr>
            <p:cNvSpPr/>
            <p:nvPr/>
          </p:nvSpPr>
          <p:spPr>
            <a:xfrm>
              <a:off x="7053929"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7" name="Freeform: Shape 876">
              <a:extLst>
                <a:ext uri="{FF2B5EF4-FFF2-40B4-BE49-F238E27FC236}">
                  <a16:creationId xmlns:a16="http://schemas.microsoft.com/office/drawing/2014/main" id="{4D9A0969-679E-4B17-9EC4-0E735F18F91C}"/>
                </a:ext>
              </a:extLst>
            </p:cNvPr>
            <p:cNvSpPr/>
            <p:nvPr/>
          </p:nvSpPr>
          <p:spPr>
            <a:xfrm>
              <a:off x="7152432"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8" name="Freeform: Shape 877">
              <a:extLst>
                <a:ext uri="{FF2B5EF4-FFF2-40B4-BE49-F238E27FC236}">
                  <a16:creationId xmlns:a16="http://schemas.microsoft.com/office/drawing/2014/main" id="{AA121571-58C6-4B0F-BDA4-6A5FB099807E}"/>
                </a:ext>
              </a:extLst>
            </p:cNvPr>
            <p:cNvSpPr/>
            <p:nvPr/>
          </p:nvSpPr>
          <p:spPr>
            <a:xfrm>
              <a:off x="7251241"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9" name="Freeform: Shape 878">
              <a:extLst>
                <a:ext uri="{FF2B5EF4-FFF2-40B4-BE49-F238E27FC236}">
                  <a16:creationId xmlns:a16="http://schemas.microsoft.com/office/drawing/2014/main" id="{DA6C915E-71C8-4FBB-B12A-FEF771F303FB}"/>
                </a:ext>
              </a:extLst>
            </p:cNvPr>
            <p:cNvSpPr/>
            <p:nvPr/>
          </p:nvSpPr>
          <p:spPr>
            <a:xfrm>
              <a:off x="7350162"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0" name="Freeform: Shape 879">
              <a:extLst>
                <a:ext uri="{FF2B5EF4-FFF2-40B4-BE49-F238E27FC236}">
                  <a16:creationId xmlns:a16="http://schemas.microsoft.com/office/drawing/2014/main" id="{4363DB40-2343-44DC-A67D-8ABD25FF362D}"/>
                </a:ext>
              </a:extLst>
            </p:cNvPr>
            <p:cNvSpPr/>
            <p:nvPr/>
          </p:nvSpPr>
          <p:spPr>
            <a:xfrm>
              <a:off x="7448664"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1" name="Freeform: Shape 880">
              <a:extLst>
                <a:ext uri="{FF2B5EF4-FFF2-40B4-BE49-F238E27FC236}">
                  <a16:creationId xmlns:a16="http://schemas.microsoft.com/office/drawing/2014/main" id="{50CED87C-C540-42AF-A89A-3289C3735BBF}"/>
                </a:ext>
              </a:extLst>
            </p:cNvPr>
            <p:cNvSpPr/>
            <p:nvPr/>
          </p:nvSpPr>
          <p:spPr>
            <a:xfrm>
              <a:off x="7547585"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2" name="Freeform: Shape 881">
              <a:extLst>
                <a:ext uri="{FF2B5EF4-FFF2-40B4-BE49-F238E27FC236}">
                  <a16:creationId xmlns:a16="http://schemas.microsoft.com/office/drawing/2014/main" id="{DCCD738B-DBE1-4A08-9BC3-8F9F4829BD3C}"/>
                </a:ext>
              </a:extLst>
            </p:cNvPr>
            <p:cNvSpPr/>
            <p:nvPr/>
          </p:nvSpPr>
          <p:spPr>
            <a:xfrm>
              <a:off x="7646087"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3" name="Freeform: Shape 882">
              <a:extLst>
                <a:ext uri="{FF2B5EF4-FFF2-40B4-BE49-F238E27FC236}">
                  <a16:creationId xmlns:a16="http://schemas.microsoft.com/office/drawing/2014/main" id="{0153F326-E036-45A0-AB38-F9DFBC1F9540}"/>
                </a:ext>
              </a:extLst>
            </p:cNvPr>
            <p:cNvSpPr/>
            <p:nvPr/>
          </p:nvSpPr>
          <p:spPr>
            <a:xfrm>
              <a:off x="7744897"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4" name="Freeform: Shape 883">
              <a:extLst>
                <a:ext uri="{FF2B5EF4-FFF2-40B4-BE49-F238E27FC236}">
                  <a16:creationId xmlns:a16="http://schemas.microsoft.com/office/drawing/2014/main" id="{16F4B61F-66F2-45F3-A030-E1ADFA7DB1A5}"/>
                </a:ext>
              </a:extLst>
            </p:cNvPr>
            <p:cNvSpPr/>
            <p:nvPr/>
          </p:nvSpPr>
          <p:spPr>
            <a:xfrm>
              <a:off x="7843818"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5" name="Freeform: Shape 884">
              <a:extLst>
                <a:ext uri="{FF2B5EF4-FFF2-40B4-BE49-F238E27FC236}">
                  <a16:creationId xmlns:a16="http://schemas.microsoft.com/office/drawing/2014/main" id="{A748EC40-9949-430B-A218-CE9C189817F7}"/>
                </a:ext>
              </a:extLst>
            </p:cNvPr>
            <p:cNvSpPr/>
            <p:nvPr/>
          </p:nvSpPr>
          <p:spPr>
            <a:xfrm>
              <a:off x="7942320"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6" name="Freeform: Shape 885">
              <a:extLst>
                <a:ext uri="{FF2B5EF4-FFF2-40B4-BE49-F238E27FC236}">
                  <a16:creationId xmlns:a16="http://schemas.microsoft.com/office/drawing/2014/main" id="{C67A71C2-5EAA-46D4-AD10-7C7ACF97E72E}"/>
                </a:ext>
              </a:extLst>
            </p:cNvPr>
            <p:cNvSpPr/>
            <p:nvPr/>
          </p:nvSpPr>
          <p:spPr>
            <a:xfrm>
              <a:off x="8041241"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7" name="Freeform: Shape 886">
              <a:extLst>
                <a:ext uri="{FF2B5EF4-FFF2-40B4-BE49-F238E27FC236}">
                  <a16:creationId xmlns:a16="http://schemas.microsoft.com/office/drawing/2014/main" id="{45FD46F1-05A0-4DD9-863E-6D87243C817D}"/>
                </a:ext>
              </a:extLst>
            </p:cNvPr>
            <p:cNvSpPr/>
            <p:nvPr/>
          </p:nvSpPr>
          <p:spPr>
            <a:xfrm>
              <a:off x="8139744"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8" name="Freeform: Shape 887">
              <a:extLst>
                <a:ext uri="{FF2B5EF4-FFF2-40B4-BE49-F238E27FC236}">
                  <a16:creationId xmlns:a16="http://schemas.microsoft.com/office/drawing/2014/main" id="{0057E8D0-A555-4AB3-BEEF-A45835F6CFE4}"/>
                </a:ext>
              </a:extLst>
            </p:cNvPr>
            <p:cNvSpPr/>
            <p:nvPr/>
          </p:nvSpPr>
          <p:spPr>
            <a:xfrm>
              <a:off x="8238553"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9" name="Freeform: Shape 888">
              <a:extLst>
                <a:ext uri="{FF2B5EF4-FFF2-40B4-BE49-F238E27FC236}">
                  <a16:creationId xmlns:a16="http://schemas.microsoft.com/office/drawing/2014/main" id="{3B8D5190-1ED4-4427-8F9F-9BF5BB211DE2}"/>
                </a:ext>
              </a:extLst>
            </p:cNvPr>
            <p:cNvSpPr/>
            <p:nvPr/>
          </p:nvSpPr>
          <p:spPr>
            <a:xfrm>
              <a:off x="8337473"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39" y="33"/>
                    <a:pt x="7381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0" name="Freeform: Shape 889">
              <a:extLst>
                <a:ext uri="{FF2B5EF4-FFF2-40B4-BE49-F238E27FC236}">
                  <a16:creationId xmlns:a16="http://schemas.microsoft.com/office/drawing/2014/main" id="{274428D7-A42D-4D03-8C1F-DCE1559FC9FC}"/>
                </a:ext>
              </a:extLst>
            </p:cNvPr>
            <p:cNvSpPr/>
            <p:nvPr/>
          </p:nvSpPr>
          <p:spPr>
            <a:xfrm>
              <a:off x="8435976"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1" name="Freeform: Shape 890">
              <a:extLst>
                <a:ext uri="{FF2B5EF4-FFF2-40B4-BE49-F238E27FC236}">
                  <a16:creationId xmlns:a16="http://schemas.microsoft.com/office/drawing/2014/main" id="{68424FAB-6621-4055-8EA7-4DCEF52B638C}"/>
                </a:ext>
              </a:extLst>
            </p:cNvPr>
            <p:cNvSpPr/>
            <p:nvPr/>
          </p:nvSpPr>
          <p:spPr>
            <a:xfrm>
              <a:off x="8535875"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2" name="Freeform: Shape 891">
              <a:extLst>
                <a:ext uri="{FF2B5EF4-FFF2-40B4-BE49-F238E27FC236}">
                  <a16:creationId xmlns:a16="http://schemas.microsoft.com/office/drawing/2014/main" id="{9EADCB62-9C5E-46A1-8D04-C2434FD77E36}"/>
                </a:ext>
              </a:extLst>
            </p:cNvPr>
            <p:cNvSpPr/>
            <p:nvPr/>
          </p:nvSpPr>
          <p:spPr>
            <a:xfrm>
              <a:off x="8633400" y="267051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3" name="Freeform: Shape 892">
              <a:extLst>
                <a:ext uri="{FF2B5EF4-FFF2-40B4-BE49-F238E27FC236}">
                  <a16:creationId xmlns:a16="http://schemas.microsoft.com/office/drawing/2014/main" id="{A63EBEAC-DC0B-4C25-8FB4-E76F92311A38}"/>
                </a:ext>
              </a:extLst>
            </p:cNvPr>
            <p:cNvSpPr/>
            <p:nvPr/>
          </p:nvSpPr>
          <p:spPr>
            <a:xfrm>
              <a:off x="8731537"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4" name="Freeform: Shape 893">
              <a:extLst>
                <a:ext uri="{FF2B5EF4-FFF2-40B4-BE49-F238E27FC236}">
                  <a16:creationId xmlns:a16="http://schemas.microsoft.com/office/drawing/2014/main" id="{BD85FB5B-385B-47C3-99E4-AB2A1AF13EA6}"/>
                </a:ext>
              </a:extLst>
            </p:cNvPr>
            <p:cNvSpPr/>
            <p:nvPr/>
          </p:nvSpPr>
          <p:spPr>
            <a:xfrm>
              <a:off x="8831129"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5" name="Freeform: Shape 894">
              <a:extLst>
                <a:ext uri="{FF2B5EF4-FFF2-40B4-BE49-F238E27FC236}">
                  <a16:creationId xmlns:a16="http://schemas.microsoft.com/office/drawing/2014/main" id="{7A941273-8E5F-44DC-8B1F-9FD040184CE9}"/>
                </a:ext>
              </a:extLst>
            </p:cNvPr>
            <p:cNvSpPr/>
            <p:nvPr/>
          </p:nvSpPr>
          <p:spPr>
            <a:xfrm>
              <a:off x="8929632"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6" name="Freeform: Shape 895">
              <a:extLst>
                <a:ext uri="{FF2B5EF4-FFF2-40B4-BE49-F238E27FC236}">
                  <a16:creationId xmlns:a16="http://schemas.microsoft.com/office/drawing/2014/main" id="{84DEC4DC-937E-4C53-B991-BC2EBA9EFC1C}"/>
                </a:ext>
              </a:extLst>
            </p:cNvPr>
            <p:cNvSpPr/>
            <p:nvPr/>
          </p:nvSpPr>
          <p:spPr>
            <a:xfrm>
              <a:off x="9028553"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7" name="Freeform: Shape 896">
              <a:extLst>
                <a:ext uri="{FF2B5EF4-FFF2-40B4-BE49-F238E27FC236}">
                  <a16:creationId xmlns:a16="http://schemas.microsoft.com/office/drawing/2014/main" id="{CA6C7645-F82C-4F5C-83ED-CE87D00F50FB}"/>
                </a:ext>
              </a:extLst>
            </p:cNvPr>
            <p:cNvSpPr/>
            <p:nvPr/>
          </p:nvSpPr>
          <p:spPr>
            <a:xfrm>
              <a:off x="9127055"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8" name="Freeform: Shape 897">
              <a:extLst>
                <a:ext uri="{FF2B5EF4-FFF2-40B4-BE49-F238E27FC236}">
                  <a16:creationId xmlns:a16="http://schemas.microsoft.com/office/drawing/2014/main" id="{042FD1EB-D521-4F3B-851A-F4946D3D7B7B}"/>
                </a:ext>
              </a:extLst>
            </p:cNvPr>
            <p:cNvSpPr/>
            <p:nvPr/>
          </p:nvSpPr>
          <p:spPr>
            <a:xfrm>
              <a:off x="9225976"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9" name="Freeform: Shape 898">
              <a:extLst>
                <a:ext uri="{FF2B5EF4-FFF2-40B4-BE49-F238E27FC236}">
                  <a16:creationId xmlns:a16="http://schemas.microsoft.com/office/drawing/2014/main" id="{FC0C062E-44EF-468F-91B3-296CBE3170A8}"/>
                </a:ext>
              </a:extLst>
            </p:cNvPr>
            <p:cNvSpPr/>
            <p:nvPr/>
          </p:nvSpPr>
          <p:spPr>
            <a:xfrm>
              <a:off x="2215983"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0" name="Freeform: Shape 899">
              <a:extLst>
                <a:ext uri="{FF2B5EF4-FFF2-40B4-BE49-F238E27FC236}">
                  <a16:creationId xmlns:a16="http://schemas.microsoft.com/office/drawing/2014/main" id="{74FB7E27-D8CD-419E-AA12-988EF0136192}"/>
                </a:ext>
              </a:extLst>
            </p:cNvPr>
            <p:cNvSpPr/>
            <p:nvPr/>
          </p:nvSpPr>
          <p:spPr>
            <a:xfrm>
              <a:off x="2314682" y="2769328"/>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66"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1" name="Freeform: Shape 900">
              <a:extLst>
                <a:ext uri="{FF2B5EF4-FFF2-40B4-BE49-F238E27FC236}">
                  <a16:creationId xmlns:a16="http://schemas.microsoft.com/office/drawing/2014/main" id="{55F7EF3C-C0B9-46CF-843B-17EC453960E3}"/>
                </a:ext>
              </a:extLst>
            </p:cNvPr>
            <p:cNvSpPr/>
            <p:nvPr/>
          </p:nvSpPr>
          <p:spPr>
            <a:xfrm>
              <a:off x="2413602"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1"/>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2" name="Freeform: Shape 901">
              <a:extLst>
                <a:ext uri="{FF2B5EF4-FFF2-40B4-BE49-F238E27FC236}">
                  <a16:creationId xmlns:a16="http://schemas.microsoft.com/office/drawing/2014/main" id="{C4C47913-472E-4378-87A8-267920E924B1}"/>
                </a:ext>
              </a:extLst>
            </p:cNvPr>
            <p:cNvSpPr/>
            <p:nvPr/>
          </p:nvSpPr>
          <p:spPr>
            <a:xfrm>
              <a:off x="2512107" y="2769328"/>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9"/>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3" name="Freeform: Shape 902">
              <a:extLst>
                <a:ext uri="{FF2B5EF4-FFF2-40B4-BE49-F238E27FC236}">
                  <a16:creationId xmlns:a16="http://schemas.microsoft.com/office/drawing/2014/main" id="{BA8DEBD5-DC4D-45F0-AEB2-20722250F44E}"/>
                </a:ext>
              </a:extLst>
            </p:cNvPr>
            <p:cNvSpPr/>
            <p:nvPr/>
          </p:nvSpPr>
          <p:spPr>
            <a:xfrm>
              <a:off x="2610914" y="2769327"/>
              <a:ext cx="41970" cy="41970"/>
            </a:xfrm>
            <a:custGeom>
              <a:avLst/>
              <a:gdLst>
                <a:gd name="connsiteX0" fmla="*/ 74323 w 74352"/>
                <a:gd name="connsiteY0" fmla="*/ 36916 h 74352"/>
                <a:gd name="connsiteX1" fmla="*/ 37343 w 74352"/>
                <a:gd name="connsiteY1" fmla="*/ 74288 h 74352"/>
                <a:gd name="connsiteX2" fmla="*/ -28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31" y="57441"/>
                    <a:pt x="57876" y="74170"/>
                    <a:pt x="37343" y="74288"/>
                  </a:cubicBezTo>
                  <a:cubicBezTo>
                    <a:pt x="16812" y="74386"/>
                    <a:pt x="81" y="57833"/>
                    <a:pt x="-28" y="37308"/>
                  </a:cubicBezTo>
                  <a:cubicBezTo>
                    <a:pt x="-136" y="16783"/>
                    <a:pt x="16421" y="53"/>
                    <a:pt x="36952" y="-64"/>
                  </a:cubicBezTo>
                  <a:cubicBezTo>
                    <a:pt x="37018" y="-64"/>
                    <a:pt x="37083" y="-64"/>
                    <a:pt x="37147" y="-64"/>
                  </a:cubicBezTo>
                  <a:cubicBezTo>
                    <a:pt x="57571" y="-181"/>
                    <a:pt x="74214"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4" name="Freeform: Shape 903">
              <a:extLst>
                <a:ext uri="{FF2B5EF4-FFF2-40B4-BE49-F238E27FC236}">
                  <a16:creationId xmlns:a16="http://schemas.microsoft.com/office/drawing/2014/main" id="{F4774FE3-BFD0-4828-A7A1-DAF63F7365E3}"/>
                </a:ext>
              </a:extLst>
            </p:cNvPr>
            <p:cNvSpPr/>
            <p:nvPr/>
          </p:nvSpPr>
          <p:spPr>
            <a:xfrm>
              <a:off x="2709835"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5" name="Freeform: Shape 904">
              <a:extLst>
                <a:ext uri="{FF2B5EF4-FFF2-40B4-BE49-F238E27FC236}">
                  <a16:creationId xmlns:a16="http://schemas.microsoft.com/office/drawing/2014/main" id="{FE34BF34-694C-445E-8B4A-00ADBE6A6312}"/>
                </a:ext>
              </a:extLst>
            </p:cNvPr>
            <p:cNvSpPr/>
            <p:nvPr/>
          </p:nvSpPr>
          <p:spPr>
            <a:xfrm>
              <a:off x="3203491"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6" name="Freeform: Shape 905">
              <a:extLst>
                <a:ext uri="{FF2B5EF4-FFF2-40B4-BE49-F238E27FC236}">
                  <a16:creationId xmlns:a16="http://schemas.microsoft.com/office/drawing/2014/main" id="{F888DDFF-DC02-4F3D-8115-784DFC1DB5DE}"/>
                </a:ext>
              </a:extLst>
            </p:cNvPr>
            <p:cNvSpPr/>
            <p:nvPr/>
          </p:nvSpPr>
          <p:spPr>
            <a:xfrm>
              <a:off x="5276617" y="2769327"/>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7" name="Freeform: Shape 906">
              <a:extLst>
                <a:ext uri="{FF2B5EF4-FFF2-40B4-BE49-F238E27FC236}">
                  <a16:creationId xmlns:a16="http://schemas.microsoft.com/office/drawing/2014/main" id="{49C23D3E-741F-45E8-8E17-2E7064B6876C}"/>
                </a:ext>
              </a:extLst>
            </p:cNvPr>
            <p:cNvSpPr/>
            <p:nvPr/>
          </p:nvSpPr>
          <p:spPr>
            <a:xfrm>
              <a:off x="5375538"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8" name="Freeform: Shape 907">
              <a:extLst>
                <a:ext uri="{FF2B5EF4-FFF2-40B4-BE49-F238E27FC236}">
                  <a16:creationId xmlns:a16="http://schemas.microsoft.com/office/drawing/2014/main" id="{7D3538F2-69EE-464B-A7F5-6281F2C5F90D}"/>
                </a:ext>
              </a:extLst>
            </p:cNvPr>
            <p:cNvSpPr/>
            <p:nvPr/>
          </p:nvSpPr>
          <p:spPr>
            <a:xfrm>
              <a:off x="5474040" y="27693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9" name="Freeform: Shape 908">
              <a:extLst>
                <a:ext uri="{FF2B5EF4-FFF2-40B4-BE49-F238E27FC236}">
                  <a16:creationId xmlns:a16="http://schemas.microsoft.com/office/drawing/2014/main" id="{F27064B6-9EF0-4949-A178-53BAB8048E8D}"/>
                </a:ext>
              </a:extLst>
            </p:cNvPr>
            <p:cNvSpPr/>
            <p:nvPr/>
          </p:nvSpPr>
          <p:spPr>
            <a:xfrm>
              <a:off x="5572961" y="2769242"/>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81"/>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0" name="Freeform: Shape 909">
              <a:extLst>
                <a:ext uri="{FF2B5EF4-FFF2-40B4-BE49-F238E27FC236}">
                  <a16:creationId xmlns:a16="http://schemas.microsoft.com/office/drawing/2014/main" id="{23C1E079-50AA-4DBA-95CD-DE9A9478B6F0}"/>
                </a:ext>
              </a:extLst>
            </p:cNvPr>
            <p:cNvSpPr/>
            <p:nvPr/>
          </p:nvSpPr>
          <p:spPr>
            <a:xfrm>
              <a:off x="5671770"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1" name="Freeform: Shape 910">
              <a:extLst>
                <a:ext uri="{FF2B5EF4-FFF2-40B4-BE49-F238E27FC236}">
                  <a16:creationId xmlns:a16="http://schemas.microsoft.com/office/drawing/2014/main" id="{84FCBBED-844F-4448-B746-FC113D1D6053}"/>
                </a:ext>
              </a:extLst>
            </p:cNvPr>
            <p:cNvSpPr/>
            <p:nvPr/>
          </p:nvSpPr>
          <p:spPr>
            <a:xfrm>
              <a:off x="5770273" y="2769327"/>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2" name="Freeform: Shape 911">
              <a:extLst>
                <a:ext uri="{FF2B5EF4-FFF2-40B4-BE49-F238E27FC236}">
                  <a16:creationId xmlns:a16="http://schemas.microsoft.com/office/drawing/2014/main" id="{651B91FC-1EE2-4D4E-99B0-92CBAC18FFD5}"/>
                </a:ext>
              </a:extLst>
            </p:cNvPr>
            <p:cNvSpPr/>
            <p:nvPr/>
          </p:nvSpPr>
          <p:spPr>
            <a:xfrm>
              <a:off x="5869194" y="2769243"/>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9"/>
                    <a:pt x="16524" y="-65"/>
                    <a:pt x="36952" y="-65"/>
                  </a:cubicBezTo>
                  <a:cubicBezTo>
                    <a:pt x="57378"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3" name="Freeform: Shape 912">
              <a:extLst>
                <a:ext uri="{FF2B5EF4-FFF2-40B4-BE49-F238E27FC236}">
                  <a16:creationId xmlns:a16="http://schemas.microsoft.com/office/drawing/2014/main" id="{3AC20E35-4F77-4C12-8AFD-79992634DD08}"/>
                </a:ext>
              </a:extLst>
            </p:cNvPr>
            <p:cNvSpPr/>
            <p:nvPr/>
          </p:nvSpPr>
          <p:spPr>
            <a:xfrm>
              <a:off x="5967697" y="27693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4" name="Freeform: Shape 913">
              <a:extLst>
                <a:ext uri="{FF2B5EF4-FFF2-40B4-BE49-F238E27FC236}">
                  <a16:creationId xmlns:a16="http://schemas.microsoft.com/office/drawing/2014/main" id="{C5EEF326-2F87-4CF7-A3BB-D6AC1FA0C158}"/>
                </a:ext>
              </a:extLst>
            </p:cNvPr>
            <p:cNvSpPr/>
            <p:nvPr/>
          </p:nvSpPr>
          <p:spPr>
            <a:xfrm>
              <a:off x="6066617" y="2769242"/>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5" name="Freeform: Shape 914">
              <a:extLst>
                <a:ext uri="{FF2B5EF4-FFF2-40B4-BE49-F238E27FC236}">
                  <a16:creationId xmlns:a16="http://schemas.microsoft.com/office/drawing/2014/main" id="{0CD3D7F8-AB2A-4A79-9CBE-7406D1CBEE42}"/>
                </a:ext>
              </a:extLst>
            </p:cNvPr>
            <p:cNvSpPr/>
            <p:nvPr/>
          </p:nvSpPr>
          <p:spPr>
            <a:xfrm>
              <a:off x="6165427"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6" name="Freeform: Shape 915">
              <a:extLst>
                <a:ext uri="{FF2B5EF4-FFF2-40B4-BE49-F238E27FC236}">
                  <a16:creationId xmlns:a16="http://schemas.microsoft.com/office/drawing/2014/main" id="{0924688F-B134-48A9-B9FF-AFFBFC8DFD13}"/>
                </a:ext>
              </a:extLst>
            </p:cNvPr>
            <p:cNvSpPr/>
            <p:nvPr/>
          </p:nvSpPr>
          <p:spPr>
            <a:xfrm>
              <a:off x="6263929" y="2769327"/>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7" name="Freeform: Shape 916">
              <a:extLst>
                <a:ext uri="{FF2B5EF4-FFF2-40B4-BE49-F238E27FC236}">
                  <a16:creationId xmlns:a16="http://schemas.microsoft.com/office/drawing/2014/main" id="{B38B7813-47F1-458D-8E05-EE747AF7E531}"/>
                </a:ext>
              </a:extLst>
            </p:cNvPr>
            <p:cNvSpPr/>
            <p:nvPr/>
          </p:nvSpPr>
          <p:spPr>
            <a:xfrm>
              <a:off x="6362850"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8" name="Freeform: Shape 917">
              <a:extLst>
                <a:ext uri="{FF2B5EF4-FFF2-40B4-BE49-F238E27FC236}">
                  <a16:creationId xmlns:a16="http://schemas.microsoft.com/office/drawing/2014/main" id="{10448A45-15E5-47BE-AE57-6E812A0396C3}"/>
                </a:ext>
              </a:extLst>
            </p:cNvPr>
            <p:cNvSpPr/>
            <p:nvPr/>
          </p:nvSpPr>
          <p:spPr>
            <a:xfrm>
              <a:off x="6461548" y="27693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9" name="Freeform: Shape 918">
              <a:extLst>
                <a:ext uri="{FF2B5EF4-FFF2-40B4-BE49-F238E27FC236}">
                  <a16:creationId xmlns:a16="http://schemas.microsoft.com/office/drawing/2014/main" id="{FFBC4C49-3E4C-43ED-B7FE-51BEED8D0250}"/>
                </a:ext>
              </a:extLst>
            </p:cNvPr>
            <p:cNvSpPr/>
            <p:nvPr/>
          </p:nvSpPr>
          <p:spPr>
            <a:xfrm>
              <a:off x="6559686"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0" name="Freeform: Shape 919">
              <a:extLst>
                <a:ext uri="{FF2B5EF4-FFF2-40B4-BE49-F238E27FC236}">
                  <a16:creationId xmlns:a16="http://schemas.microsoft.com/office/drawing/2014/main" id="{814B4DB5-FAB1-4F9C-916F-DD1156B30A9B}"/>
                </a:ext>
              </a:extLst>
            </p:cNvPr>
            <p:cNvSpPr/>
            <p:nvPr/>
          </p:nvSpPr>
          <p:spPr>
            <a:xfrm>
              <a:off x="6757585" y="2769327"/>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1" name="Freeform: Shape 920">
              <a:extLst>
                <a:ext uri="{FF2B5EF4-FFF2-40B4-BE49-F238E27FC236}">
                  <a16:creationId xmlns:a16="http://schemas.microsoft.com/office/drawing/2014/main" id="{E8422C4F-F100-4118-8D01-5DB65436645B}"/>
                </a:ext>
              </a:extLst>
            </p:cNvPr>
            <p:cNvSpPr/>
            <p:nvPr/>
          </p:nvSpPr>
          <p:spPr>
            <a:xfrm>
              <a:off x="6856506"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2" name="Freeform: Shape 921">
              <a:extLst>
                <a:ext uri="{FF2B5EF4-FFF2-40B4-BE49-F238E27FC236}">
                  <a16:creationId xmlns:a16="http://schemas.microsoft.com/office/drawing/2014/main" id="{7793940E-DAD2-4388-9C35-E24A26F2BE89}"/>
                </a:ext>
              </a:extLst>
            </p:cNvPr>
            <p:cNvSpPr/>
            <p:nvPr/>
          </p:nvSpPr>
          <p:spPr>
            <a:xfrm>
              <a:off x="6955009" y="27693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3" name="Freeform: Shape 922">
              <a:extLst>
                <a:ext uri="{FF2B5EF4-FFF2-40B4-BE49-F238E27FC236}">
                  <a16:creationId xmlns:a16="http://schemas.microsoft.com/office/drawing/2014/main" id="{6B613A35-3756-4D94-8DAB-388D1543425C}"/>
                </a:ext>
              </a:extLst>
            </p:cNvPr>
            <p:cNvSpPr/>
            <p:nvPr/>
          </p:nvSpPr>
          <p:spPr>
            <a:xfrm>
              <a:off x="7053929"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4" name="Freeform: Shape 923">
              <a:extLst>
                <a:ext uri="{FF2B5EF4-FFF2-40B4-BE49-F238E27FC236}">
                  <a16:creationId xmlns:a16="http://schemas.microsoft.com/office/drawing/2014/main" id="{8BC89F86-4707-4276-A85A-574406233198}"/>
                </a:ext>
              </a:extLst>
            </p:cNvPr>
            <p:cNvSpPr/>
            <p:nvPr/>
          </p:nvSpPr>
          <p:spPr>
            <a:xfrm>
              <a:off x="7350162" y="27692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5" name="Freeform: Shape 924">
              <a:extLst>
                <a:ext uri="{FF2B5EF4-FFF2-40B4-BE49-F238E27FC236}">
                  <a16:creationId xmlns:a16="http://schemas.microsoft.com/office/drawing/2014/main" id="{D3B8FC16-213F-42F6-8FC5-9BCD88D4E4B6}"/>
                </a:ext>
              </a:extLst>
            </p:cNvPr>
            <p:cNvSpPr/>
            <p:nvPr/>
          </p:nvSpPr>
          <p:spPr>
            <a:xfrm>
              <a:off x="7448664" y="276932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6" name="Freeform: Shape 925">
              <a:extLst>
                <a:ext uri="{FF2B5EF4-FFF2-40B4-BE49-F238E27FC236}">
                  <a16:creationId xmlns:a16="http://schemas.microsoft.com/office/drawing/2014/main" id="{3DBA4A4F-7A2E-40FC-9D97-A47D7AD16578}"/>
                </a:ext>
              </a:extLst>
            </p:cNvPr>
            <p:cNvSpPr/>
            <p:nvPr/>
          </p:nvSpPr>
          <p:spPr>
            <a:xfrm>
              <a:off x="7547585" y="2769242"/>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7" name="Freeform: Shape 926">
              <a:extLst>
                <a:ext uri="{FF2B5EF4-FFF2-40B4-BE49-F238E27FC236}">
                  <a16:creationId xmlns:a16="http://schemas.microsoft.com/office/drawing/2014/main" id="{05507A0B-4B37-40F7-8A56-E5BB34860B34}"/>
                </a:ext>
              </a:extLst>
            </p:cNvPr>
            <p:cNvSpPr/>
            <p:nvPr/>
          </p:nvSpPr>
          <p:spPr>
            <a:xfrm>
              <a:off x="7646087" y="276932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8" name="Freeform: Shape 927">
              <a:extLst>
                <a:ext uri="{FF2B5EF4-FFF2-40B4-BE49-F238E27FC236}">
                  <a16:creationId xmlns:a16="http://schemas.microsoft.com/office/drawing/2014/main" id="{4EEA9103-FEB8-4E5A-A187-A5F171C01C13}"/>
                </a:ext>
              </a:extLst>
            </p:cNvPr>
            <p:cNvSpPr/>
            <p:nvPr/>
          </p:nvSpPr>
          <p:spPr>
            <a:xfrm>
              <a:off x="7744897" y="2769327"/>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9" name="Freeform: Shape 928">
              <a:extLst>
                <a:ext uri="{FF2B5EF4-FFF2-40B4-BE49-F238E27FC236}">
                  <a16:creationId xmlns:a16="http://schemas.microsoft.com/office/drawing/2014/main" id="{60167A37-3E29-4FE4-9367-193824AA0BDD}"/>
                </a:ext>
              </a:extLst>
            </p:cNvPr>
            <p:cNvSpPr/>
            <p:nvPr/>
          </p:nvSpPr>
          <p:spPr>
            <a:xfrm>
              <a:off x="7843818"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0" name="Freeform: Shape 929">
              <a:extLst>
                <a:ext uri="{FF2B5EF4-FFF2-40B4-BE49-F238E27FC236}">
                  <a16:creationId xmlns:a16="http://schemas.microsoft.com/office/drawing/2014/main" id="{18C53C45-FF02-4257-B241-D26EB0E89999}"/>
                </a:ext>
              </a:extLst>
            </p:cNvPr>
            <p:cNvSpPr/>
            <p:nvPr/>
          </p:nvSpPr>
          <p:spPr>
            <a:xfrm>
              <a:off x="7942320" y="2769327"/>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1" name="Freeform: Shape 930">
              <a:extLst>
                <a:ext uri="{FF2B5EF4-FFF2-40B4-BE49-F238E27FC236}">
                  <a16:creationId xmlns:a16="http://schemas.microsoft.com/office/drawing/2014/main" id="{C2A0AE6A-05CB-49AA-AA74-FA8C1D51FE67}"/>
                </a:ext>
              </a:extLst>
            </p:cNvPr>
            <p:cNvSpPr/>
            <p:nvPr/>
          </p:nvSpPr>
          <p:spPr>
            <a:xfrm>
              <a:off x="8041241"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2" name="Freeform: Shape 931">
              <a:extLst>
                <a:ext uri="{FF2B5EF4-FFF2-40B4-BE49-F238E27FC236}">
                  <a16:creationId xmlns:a16="http://schemas.microsoft.com/office/drawing/2014/main" id="{1C9D4220-BDB7-4BBC-9F2D-DBBC18CBF4F8}"/>
                </a:ext>
              </a:extLst>
            </p:cNvPr>
            <p:cNvSpPr/>
            <p:nvPr/>
          </p:nvSpPr>
          <p:spPr>
            <a:xfrm>
              <a:off x="8139744" y="27693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3" name="Freeform: Shape 932">
              <a:extLst>
                <a:ext uri="{FF2B5EF4-FFF2-40B4-BE49-F238E27FC236}">
                  <a16:creationId xmlns:a16="http://schemas.microsoft.com/office/drawing/2014/main" id="{97184461-C84E-45CA-9E31-8BC373FA38C7}"/>
                </a:ext>
              </a:extLst>
            </p:cNvPr>
            <p:cNvSpPr/>
            <p:nvPr/>
          </p:nvSpPr>
          <p:spPr>
            <a:xfrm>
              <a:off x="8238553" y="2769327"/>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4" name="Freeform: Shape 933">
              <a:extLst>
                <a:ext uri="{FF2B5EF4-FFF2-40B4-BE49-F238E27FC236}">
                  <a16:creationId xmlns:a16="http://schemas.microsoft.com/office/drawing/2014/main" id="{D758769A-DB3B-4884-864E-6FD97BDC01FC}"/>
                </a:ext>
              </a:extLst>
            </p:cNvPr>
            <p:cNvSpPr/>
            <p:nvPr/>
          </p:nvSpPr>
          <p:spPr>
            <a:xfrm>
              <a:off x="8337473" y="27692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5" name="Freeform: Shape 934">
              <a:extLst>
                <a:ext uri="{FF2B5EF4-FFF2-40B4-BE49-F238E27FC236}">
                  <a16:creationId xmlns:a16="http://schemas.microsoft.com/office/drawing/2014/main" id="{AED7D4D6-87DF-4BCF-9ED2-71FC03B757F7}"/>
                </a:ext>
              </a:extLst>
            </p:cNvPr>
            <p:cNvSpPr/>
            <p:nvPr/>
          </p:nvSpPr>
          <p:spPr>
            <a:xfrm>
              <a:off x="8435976" y="2769327"/>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6" name="Freeform: Shape 935">
              <a:extLst>
                <a:ext uri="{FF2B5EF4-FFF2-40B4-BE49-F238E27FC236}">
                  <a16:creationId xmlns:a16="http://schemas.microsoft.com/office/drawing/2014/main" id="{09D6DEDF-3D22-49A9-B1C2-D9DB944A9935}"/>
                </a:ext>
              </a:extLst>
            </p:cNvPr>
            <p:cNvSpPr/>
            <p:nvPr/>
          </p:nvSpPr>
          <p:spPr>
            <a:xfrm>
              <a:off x="8535875"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7" name="Freeform: Shape 936">
              <a:extLst>
                <a:ext uri="{FF2B5EF4-FFF2-40B4-BE49-F238E27FC236}">
                  <a16:creationId xmlns:a16="http://schemas.microsoft.com/office/drawing/2014/main" id="{7881BFAD-8CEB-4A77-A9AF-25703AEEC0AE}"/>
                </a:ext>
              </a:extLst>
            </p:cNvPr>
            <p:cNvSpPr/>
            <p:nvPr/>
          </p:nvSpPr>
          <p:spPr>
            <a:xfrm>
              <a:off x="8633400" y="27693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8" name="Freeform: Shape 937">
              <a:extLst>
                <a:ext uri="{FF2B5EF4-FFF2-40B4-BE49-F238E27FC236}">
                  <a16:creationId xmlns:a16="http://schemas.microsoft.com/office/drawing/2014/main" id="{E9629655-9E6F-4390-81E2-25B2CA20F1D1}"/>
                </a:ext>
              </a:extLst>
            </p:cNvPr>
            <p:cNvSpPr/>
            <p:nvPr/>
          </p:nvSpPr>
          <p:spPr>
            <a:xfrm>
              <a:off x="8731537"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9" name="Freeform: Shape 938">
              <a:extLst>
                <a:ext uri="{FF2B5EF4-FFF2-40B4-BE49-F238E27FC236}">
                  <a16:creationId xmlns:a16="http://schemas.microsoft.com/office/drawing/2014/main" id="{C2FF0717-614C-4E0B-A978-268248930A53}"/>
                </a:ext>
              </a:extLst>
            </p:cNvPr>
            <p:cNvSpPr/>
            <p:nvPr/>
          </p:nvSpPr>
          <p:spPr>
            <a:xfrm>
              <a:off x="8831129" y="27692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0" name="Freeform: Shape 939">
              <a:extLst>
                <a:ext uri="{FF2B5EF4-FFF2-40B4-BE49-F238E27FC236}">
                  <a16:creationId xmlns:a16="http://schemas.microsoft.com/office/drawing/2014/main" id="{F70A1FD0-7553-4B5E-957A-B1EB5C5C543C}"/>
                </a:ext>
              </a:extLst>
            </p:cNvPr>
            <p:cNvSpPr/>
            <p:nvPr/>
          </p:nvSpPr>
          <p:spPr>
            <a:xfrm>
              <a:off x="8929632" y="2769327"/>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1" name="Freeform: Shape 940">
              <a:extLst>
                <a:ext uri="{FF2B5EF4-FFF2-40B4-BE49-F238E27FC236}">
                  <a16:creationId xmlns:a16="http://schemas.microsoft.com/office/drawing/2014/main" id="{914840AB-BE7E-4624-AA42-22B41884CCE8}"/>
                </a:ext>
              </a:extLst>
            </p:cNvPr>
            <p:cNvSpPr/>
            <p:nvPr/>
          </p:nvSpPr>
          <p:spPr>
            <a:xfrm>
              <a:off x="9028553" y="2769242"/>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2" name="Freeform: Shape 941">
              <a:extLst>
                <a:ext uri="{FF2B5EF4-FFF2-40B4-BE49-F238E27FC236}">
                  <a16:creationId xmlns:a16="http://schemas.microsoft.com/office/drawing/2014/main" id="{D0BEB626-DBA4-4C3F-BECF-D008819EC1C8}"/>
                </a:ext>
              </a:extLst>
            </p:cNvPr>
            <p:cNvSpPr/>
            <p:nvPr/>
          </p:nvSpPr>
          <p:spPr>
            <a:xfrm>
              <a:off x="9127055" y="276932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3" name="Freeform: Shape 942">
              <a:extLst>
                <a:ext uri="{FF2B5EF4-FFF2-40B4-BE49-F238E27FC236}">
                  <a16:creationId xmlns:a16="http://schemas.microsoft.com/office/drawing/2014/main" id="{E6D83B19-D5FE-4966-8F98-B93221D81535}"/>
                </a:ext>
              </a:extLst>
            </p:cNvPr>
            <p:cNvSpPr/>
            <p:nvPr/>
          </p:nvSpPr>
          <p:spPr>
            <a:xfrm>
              <a:off x="9225976" y="2769242"/>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4" name="Freeform: Shape 943">
              <a:extLst>
                <a:ext uri="{FF2B5EF4-FFF2-40B4-BE49-F238E27FC236}">
                  <a16:creationId xmlns:a16="http://schemas.microsoft.com/office/drawing/2014/main" id="{9237B8A8-0200-45E5-AA21-B58B5B5FD951}"/>
                </a:ext>
              </a:extLst>
            </p:cNvPr>
            <p:cNvSpPr/>
            <p:nvPr/>
          </p:nvSpPr>
          <p:spPr>
            <a:xfrm>
              <a:off x="2314682"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6"/>
                    <a:pt x="16616" y="-65"/>
                    <a:pt x="37147" y="-65"/>
                  </a:cubicBezTo>
                  <a:cubicBezTo>
                    <a:pt x="37213" y="-65"/>
                    <a:pt x="37278" y="-65"/>
                    <a:pt x="37342" y="-65"/>
                  </a:cubicBezTo>
                  <a:cubicBezTo>
                    <a:pt x="57766"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5" name="Freeform: Shape 944">
              <a:extLst>
                <a:ext uri="{FF2B5EF4-FFF2-40B4-BE49-F238E27FC236}">
                  <a16:creationId xmlns:a16="http://schemas.microsoft.com/office/drawing/2014/main" id="{27A3422B-8A39-47C0-B839-649075F3071B}"/>
                </a:ext>
              </a:extLst>
            </p:cNvPr>
            <p:cNvSpPr/>
            <p:nvPr/>
          </p:nvSpPr>
          <p:spPr>
            <a:xfrm>
              <a:off x="2413603" y="2867856"/>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3993"/>
                    <a:pt x="36754" y="73896"/>
                  </a:cubicBezTo>
                  <a:cubicBezTo>
                    <a:pt x="16331" y="73778"/>
                    <a:pt x="-138" y="57147"/>
                    <a:pt x="-28" y="36720"/>
                  </a:cubicBezTo>
                  <a:cubicBezTo>
                    <a:pt x="79" y="16371"/>
                    <a:pt x="16603" y="-65"/>
                    <a:pt x="36950" y="-65"/>
                  </a:cubicBezTo>
                  <a:cubicBezTo>
                    <a:pt x="57373" y="-65"/>
                    <a:pt x="73930" y="16488"/>
                    <a:pt x="73930" y="36916"/>
                  </a:cubicBezTo>
                  <a:cubicBezTo>
                    <a:pt x="73930" y="36974"/>
                    <a:pt x="73930" y="37052"/>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6" name="Freeform: Shape 945">
              <a:extLst>
                <a:ext uri="{FF2B5EF4-FFF2-40B4-BE49-F238E27FC236}">
                  <a16:creationId xmlns:a16="http://schemas.microsoft.com/office/drawing/2014/main" id="{B1909E95-B82C-4503-8CEE-41C0D2146028}"/>
                </a:ext>
              </a:extLst>
            </p:cNvPr>
            <p:cNvSpPr/>
            <p:nvPr/>
          </p:nvSpPr>
          <p:spPr>
            <a:xfrm>
              <a:off x="2512105"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6"/>
                    <a:pt x="16616" y="-65"/>
                    <a:pt x="37147" y="-65"/>
                  </a:cubicBezTo>
                  <a:cubicBezTo>
                    <a:pt x="37213" y="-65"/>
                    <a:pt x="37278" y="-65"/>
                    <a:pt x="37343" y="-65"/>
                  </a:cubicBezTo>
                  <a:cubicBezTo>
                    <a:pt x="57766"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7" name="Freeform: Shape 946">
              <a:extLst>
                <a:ext uri="{FF2B5EF4-FFF2-40B4-BE49-F238E27FC236}">
                  <a16:creationId xmlns:a16="http://schemas.microsoft.com/office/drawing/2014/main" id="{4BD31296-0CF2-4362-8036-642C2308B34B}"/>
                </a:ext>
              </a:extLst>
            </p:cNvPr>
            <p:cNvSpPr/>
            <p:nvPr/>
          </p:nvSpPr>
          <p:spPr>
            <a:xfrm>
              <a:off x="2610915"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8" y="74287"/>
                    <a:pt x="37147" y="74287"/>
                  </a:cubicBezTo>
                  <a:cubicBezTo>
                    <a:pt x="16616" y="74287"/>
                    <a:pt x="-29" y="57636"/>
                    <a:pt x="-29" y="37111"/>
                  </a:cubicBezTo>
                  <a:cubicBezTo>
                    <a:pt x="-29" y="16586"/>
                    <a:pt x="16616" y="-65"/>
                    <a:pt x="37147" y="-65"/>
                  </a:cubicBezTo>
                  <a:cubicBezTo>
                    <a:pt x="57678"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8" name="Freeform: Shape 947">
              <a:extLst>
                <a:ext uri="{FF2B5EF4-FFF2-40B4-BE49-F238E27FC236}">
                  <a16:creationId xmlns:a16="http://schemas.microsoft.com/office/drawing/2014/main" id="{CBB26E18-5114-466B-9E55-AA98617E9383}"/>
                </a:ext>
              </a:extLst>
            </p:cNvPr>
            <p:cNvSpPr/>
            <p:nvPr/>
          </p:nvSpPr>
          <p:spPr>
            <a:xfrm>
              <a:off x="2709835" y="2867856"/>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3993"/>
                    <a:pt x="36754" y="73896"/>
                  </a:cubicBezTo>
                  <a:cubicBezTo>
                    <a:pt x="16331" y="73778"/>
                    <a:pt x="-138" y="57147"/>
                    <a:pt x="-28" y="36720"/>
                  </a:cubicBezTo>
                  <a:cubicBezTo>
                    <a:pt x="79" y="16371"/>
                    <a:pt x="16603" y="-65"/>
                    <a:pt x="36950" y="-65"/>
                  </a:cubicBezTo>
                  <a:cubicBezTo>
                    <a:pt x="57373" y="-65"/>
                    <a:pt x="73930" y="16488"/>
                    <a:pt x="73930" y="36916"/>
                  </a:cubicBezTo>
                  <a:cubicBezTo>
                    <a:pt x="73930" y="36974"/>
                    <a:pt x="73930" y="37052"/>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9" name="Freeform: Shape 948">
              <a:extLst>
                <a:ext uri="{FF2B5EF4-FFF2-40B4-BE49-F238E27FC236}">
                  <a16:creationId xmlns:a16="http://schemas.microsoft.com/office/drawing/2014/main" id="{A8F5C43A-6469-4983-9AB7-8D603D44D01B}"/>
                </a:ext>
              </a:extLst>
            </p:cNvPr>
            <p:cNvSpPr/>
            <p:nvPr/>
          </p:nvSpPr>
          <p:spPr>
            <a:xfrm>
              <a:off x="3203490"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0" name="Freeform: Shape 949">
              <a:extLst>
                <a:ext uri="{FF2B5EF4-FFF2-40B4-BE49-F238E27FC236}">
                  <a16:creationId xmlns:a16="http://schemas.microsoft.com/office/drawing/2014/main" id="{F2391A5F-A338-42AD-B9DA-2C5311A568E3}"/>
                </a:ext>
              </a:extLst>
            </p:cNvPr>
            <p:cNvSpPr/>
            <p:nvPr/>
          </p:nvSpPr>
          <p:spPr>
            <a:xfrm>
              <a:off x="5178114"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1" name="Freeform: Shape 950">
              <a:extLst>
                <a:ext uri="{FF2B5EF4-FFF2-40B4-BE49-F238E27FC236}">
                  <a16:creationId xmlns:a16="http://schemas.microsoft.com/office/drawing/2014/main" id="{F24810F3-5862-4AED-B641-E7EAF7A51851}"/>
                </a:ext>
              </a:extLst>
            </p:cNvPr>
            <p:cNvSpPr/>
            <p:nvPr/>
          </p:nvSpPr>
          <p:spPr>
            <a:xfrm>
              <a:off x="5276618"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2" name="Freeform: Shape 951">
              <a:extLst>
                <a:ext uri="{FF2B5EF4-FFF2-40B4-BE49-F238E27FC236}">
                  <a16:creationId xmlns:a16="http://schemas.microsoft.com/office/drawing/2014/main" id="{89F9B0FB-B944-49AA-81F4-79239469051D}"/>
                </a:ext>
              </a:extLst>
            </p:cNvPr>
            <p:cNvSpPr/>
            <p:nvPr/>
          </p:nvSpPr>
          <p:spPr>
            <a:xfrm>
              <a:off x="5375537"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3" name="Freeform: Shape 952">
              <a:extLst>
                <a:ext uri="{FF2B5EF4-FFF2-40B4-BE49-F238E27FC236}">
                  <a16:creationId xmlns:a16="http://schemas.microsoft.com/office/drawing/2014/main" id="{B29158EB-3F6A-460F-92AF-5D978CD4DDD1}"/>
                </a:ext>
              </a:extLst>
            </p:cNvPr>
            <p:cNvSpPr/>
            <p:nvPr/>
          </p:nvSpPr>
          <p:spPr>
            <a:xfrm>
              <a:off x="5474041"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4" name="Freeform: Shape 953">
              <a:extLst>
                <a:ext uri="{FF2B5EF4-FFF2-40B4-BE49-F238E27FC236}">
                  <a16:creationId xmlns:a16="http://schemas.microsoft.com/office/drawing/2014/main" id="{598D64FE-6D8F-452A-92C7-56F370E915B7}"/>
                </a:ext>
              </a:extLst>
            </p:cNvPr>
            <p:cNvSpPr/>
            <p:nvPr/>
          </p:nvSpPr>
          <p:spPr>
            <a:xfrm>
              <a:off x="5572961" y="2867856"/>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5" name="Freeform: Shape 954">
              <a:extLst>
                <a:ext uri="{FF2B5EF4-FFF2-40B4-BE49-F238E27FC236}">
                  <a16:creationId xmlns:a16="http://schemas.microsoft.com/office/drawing/2014/main" id="{A78D8F6B-86A9-4680-809D-748EA8C103F2}"/>
                </a:ext>
              </a:extLst>
            </p:cNvPr>
            <p:cNvSpPr/>
            <p:nvPr/>
          </p:nvSpPr>
          <p:spPr>
            <a:xfrm>
              <a:off x="5671770"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6" name="Freeform: Shape 955">
              <a:extLst>
                <a:ext uri="{FF2B5EF4-FFF2-40B4-BE49-F238E27FC236}">
                  <a16:creationId xmlns:a16="http://schemas.microsoft.com/office/drawing/2014/main" id="{D9A35959-8DCB-4CEE-B63D-086635A78062}"/>
                </a:ext>
              </a:extLst>
            </p:cNvPr>
            <p:cNvSpPr/>
            <p:nvPr/>
          </p:nvSpPr>
          <p:spPr>
            <a:xfrm>
              <a:off x="5770274"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7" name="Freeform: Shape 956">
              <a:extLst>
                <a:ext uri="{FF2B5EF4-FFF2-40B4-BE49-F238E27FC236}">
                  <a16:creationId xmlns:a16="http://schemas.microsoft.com/office/drawing/2014/main" id="{15AB58AA-04FB-4E99-AF9D-05BE166B3ECA}"/>
                </a:ext>
              </a:extLst>
            </p:cNvPr>
            <p:cNvSpPr/>
            <p:nvPr/>
          </p:nvSpPr>
          <p:spPr>
            <a:xfrm>
              <a:off x="5869193" y="2867856"/>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8" name="Freeform: Shape 957">
              <a:extLst>
                <a:ext uri="{FF2B5EF4-FFF2-40B4-BE49-F238E27FC236}">
                  <a16:creationId xmlns:a16="http://schemas.microsoft.com/office/drawing/2014/main" id="{C75F8563-41E0-45FB-AE5D-8A9B5B40F826}"/>
                </a:ext>
              </a:extLst>
            </p:cNvPr>
            <p:cNvSpPr/>
            <p:nvPr/>
          </p:nvSpPr>
          <p:spPr>
            <a:xfrm>
              <a:off x="5967697"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6" y="-65"/>
                    <a:pt x="37284" y="-65"/>
                    <a:pt x="37342" y="-65"/>
                  </a:cubicBezTo>
                  <a:cubicBezTo>
                    <a:pt x="57770"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9" name="Freeform: Shape 958">
              <a:extLst>
                <a:ext uri="{FF2B5EF4-FFF2-40B4-BE49-F238E27FC236}">
                  <a16:creationId xmlns:a16="http://schemas.microsoft.com/office/drawing/2014/main" id="{6681BCAF-9FD0-439D-B661-23AC6387C8D1}"/>
                </a:ext>
              </a:extLst>
            </p:cNvPr>
            <p:cNvSpPr/>
            <p:nvPr/>
          </p:nvSpPr>
          <p:spPr>
            <a:xfrm>
              <a:off x="6066616"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0" name="Freeform: Shape 959">
              <a:extLst>
                <a:ext uri="{FF2B5EF4-FFF2-40B4-BE49-F238E27FC236}">
                  <a16:creationId xmlns:a16="http://schemas.microsoft.com/office/drawing/2014/main" id="{5468444D-C563-4459-8F6E-E8D633AA0975}"/>
                </a:ext>
              </a:extLst>
            </p:cNvPr>
            <p:cNvSpPr/>
            <p:nvPr/>
          </p:nvSpPr>
          <p:spPr>
            <a:xfrm>
              <a:off x="6165426"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1" name="Freeform: Shape 960">
              <a:extLst>
                <a:ext uri="{FF2B5EF4-FFF2-40B4-BE49-F238E27FC236}">
                  <a16:creationId xmlns:a16="http://schemas.microsoft.com/office/drawing/2014/main" id="{81DD55AE-166A-45B2-82E0-53386DC5060B}"/>
                </a:ext>
              </a:extLst>
            </p:cNvPr>
            <p:cNvSpPr/>
            <p:nvPr/>
          </p:nvSpPr>
          <p:spPr>
            <a:xfrm>
              <a:off x="6263930"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2" name="Freeform: Shape 961">
              <a:extLst>
                <a:ext uri="{FF2B5EF4-FFF2-40B4-BE49-F238E27FC236}">
                  <a16:creationId xmlns:a16="http://schemas.microsoft.com/office/drawing/2014/main" id="{13F61F75-F2D4-4BDD-B1EC-0E7FF02A3DD3}"/>
                </a:ext>
              </a:extLst>
            </p:cNvPr>
            <p:cNvSpPr/>
            <p:nvPr/>
          </p:nvSpPr>
          <p:spPr>
            <a:xfrm>
              <a:off x="6362849"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3" name="Freeform: Shape 962">
              <a:extLst>
                <a:ext uri="{FF2B5EF4-FFF2-40B4-BE49-F238E27FC236}">
                  <a16:creationId xmlns:a16="http://schemas.microsoft.com/office/drawing/2014/main" id="{D6355051-9EC8-4CB1-BC13-85CCDBED343F}"/>
                </a:ext>
              </a:extLst>
            </p:cNvPr>
            <p:cNvSpPr/>
            <p:nvPr/>
          </p:nvSpPr>
          <p:spPr>
            <a:xfrm>
              <a:off x="6461549"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4" name="Freeform: Shape 963">
              <a:extLst>
                <a:ext uri="{FF2B5EF4-FFF2-40B4-BE49-F238E27FC236}">
                  <a16:creationId xmlns:a16="http://schemas.microsoft.com/office/drawing/2014/main" id="{A7AC1758-64B0-4E50-9CC1-B3F44913BAB9}"/>
                </a:ext>
              </a:extLst>
            </p:cNvPr>
            <p:cNvSpPr/>
            <p:nvPr/>
          </p:nvSpPr>
          <p:spPr>
            <a:xfrm>
              <a:off x="6559686"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5" name="Freeform: Shape 964">
              <a:extLst>
                <a:ext uri="{FF2B5EF4-FFF2-40B4-BE49-F238E27FC236}">
                  <a16:creationId xmlns:a16="http://schemas.microsoft.com/office/drawing/2014/main" id="{52568409-E095-4B9F-9E81-56D76EC86D3A}"/>
                </a:ext>
              </a:extLst>
            </p:cNvPr>
            <p:cNvSpPr/>
            <p:nvPr/>
          </p:nvSpPr>
          <p:spPr>
            <a:xfrm>
              <a:off x="6757585"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6" name="Freeform: Shape 965">
              <a:extLst>
                <a:ext uri="{FF2B5EF4-FFF2-40B4-BE49-F238E27FC236}">
                  <a16:creationId xmlns:a16="http://schemas.microsoft.com/office/drawing/2014/main" id="{53FEEDAB-3A63-41EA-A3F6-AFA0F7AA0A48}"/>
                </a:ext>
              </a:extLst>
            </p:cNvPr>
            <p:cNvSpPr/>
            <p:nvPr/>
          </p:nvSpPr>
          <p:spPr>
            <a:xfrm>
              <a:off x="6856506" y="2867856"/>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5" y="73896"/>
                  </a:cubicBezTo>
                  <a:cubicBezTo>
                    <a:pt x="16329" y="73778"/>
                    <a:pt x="-126" y="57147"/>
                    <a:pt x="-29" y="36720"/>
                  </a:cubicBezTo>
                  <a:cubicBezTo>
                    <a:pt x="89" y="16371"/>
                    <a:pt x="16602"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7" name="Freeform: Shape 966">
              <a:extLst>
                <a:ext uri="{FF2B5EF4-FFF2-40B4-BE49-F238E27FC236}">
                  <a16:creationId xmlns:a16="http://schemas.microsoft.com/office/drawing/2014/main" id="{9FEA6A3E-8874-4D89-B968-1CE72E5D7209}"/>
                </a:ext>
              </a:extLst>
            </p:cNvPr>
            <p:cNvSpPr/>
            <p:nvPr/>
          </p:nvSpPr>
          <p:spPr>
            <a:xfrm>
              <a:off x="6955009"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8" name="Freeform: Shape 967">
              <a:extLst>
                <a:ext uri="{FF2B5EF4-FFF2-40B4-BE49-F238E27FC236}">
                  <a16:creationId xmlns:a16="http://schemas.microsoft.com/office/drawing/2014/main" id="{792E1657-BE7A-4E30-A985-E7B28AE3FC95}"/>
                </a:ext>
              </a:extLst>
            </p:cNvPr>
            <p:cNvSpPr/>
            <p:nvPr/>
          </p:nvSpPr>
          <p:spPr>
            <a:xfrm>
              <a:off x="7053929" y="2867856"/>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5" y="73896"/>
                  </a:cubicBezTo>
                  <a:cubicBezTo>
                    <a:pt x="16329" y="73778"/>
                    <a:pt x="-126" y="57147"/>
                    <a:pt x="-29" y="36720"/>
                  </a:cubicBezTo>
                  <a:cubicBezTo>
                    <a:pt x="89" y="16371"/>
                    <a:pt x="16602"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9" name="Freeform: Shape 968">
              <a:extLst>
                <a:ext uri="{FF2B5EF4-FFF2-40B4-BE49-F238E27FC236}">
                  <a16:creationId xmlns:a16="http://schemas.microsoft.com/office/drawing/2014/main" id="{A6470D03-0AB4-438B-A4E1-C2CC5D3C6076}"/>
                </a:ext>
              </a:extLst>
            </p:cNvPr>
            <p:cNvSpPr/>
            <p:nvPr/>
          </p:nvSpPr>
          <p:spPr>
            <a:xfrm>
              <a:off x="7646088"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0" name="Freeform: Shape 969">
              <a:extLst>
                <a:ext uri="{FF2B5EF4-FFF2-40B4-BE49-F238E27FC236}">
                  <a16:creationId xmlns:a16="http://schemas.microsoft.com/office/drawing/2014/main" id="{A88844C8-491A-42CC-A4FD-1D7BDAC1FB18}"/>
                </a:ext>
              </a:extLst>
            </p:cNvPr>
            <p:cNvSpPr/>
            <p:nvPr/>
          </p:nvSpPr>
          <p:spPr>
            <a:xfrm>
              <a:off x="7744898"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1" name="Freeform: Shape 970">
              <a:extLst>
                <a:ext uri="{FF2B5EF4-FFF2-40B4-BE49-F238E27FC236}">
                  <a16:creationId xmlns:a16="http://schemas.microsoft.com/office/drawing/2014/main" id="{7BE6E37F-A5A8-43C1-884E-B372FA96C6F1}"/>
                </a:ext>
              </a:extLst>
            </p:cNvPr>
            <p:cNvSpPr/>
            <p:nvPr/>
          </p:nvSpPr>
          <p:spPr>
            <a:xfrm>
              <a:off x="7843817"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2" name="Freeform: Shape 971">
              <a:extLst>
                <a:ext uri="{FF2B5EF4-FFF2-40B4-BE49-F238E27FC236}">
                  <a16:creationId xmlns:a16="http://schemas.microsoft.com/office/drawing/2014/main" id="{E19307CA-EEFC-47F8-9029-A31713D693AE}"/>
                </a:ext>
              </a:extLst>
            </p:cNvPr>
            <p:cNvSpPr/>
            <p:nvPr/>
          </p:nvSpPr>
          <p:spPr>
            <a:xfrm>
              <a:off x="7942321"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3" name="Freeform: Shape 972">
              <a:extLst>
                <a:ext uri="{FF2B5EF4-FFF2-40B4-BE49-F238E27FC236}">
                  <a16:creationId xmlns:a16="http://schemas.microsoft.com/office/drawing/2014/main" id="{BE69C0D7-540B-40AD-9913-2865A056B9B7}"/>
                </a:ext>
              </a:extLst>
            </p:cNvPr>
            <p:cNvSpPr/>
            <p:nvPr/>
          </p:nvSpPr>
          <p:spPr>
            <a:xfrm>
              <a:off x="8041240"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4" name="Freeform: Shape 973">
              <a:extLst>
                <a:ext uri="{FF2B5EF4-FFF2-40B4-BE49-F238E27FC236}">
                  <a16:creationId xmlns:a16="http://schemas.microsoft.com/office/drawing/2014/main" id="{63542AF0-998B-4858-A0EF-C30E77EFB226}"/>
                </a:ext>
              </a:extLst>
            </p:cNvPr>
            <p:cNvSpPr/>
            <p:nvPr/>
          </p:nvSpPr>
          <p:spPr>
            <a:xfrm>
              <a:off x="8139744"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70"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5" name="Freeform: Shape 974">
              <a:extLst>
                <a:ext uri="{FF2B5EF4-FFF2-40B4-BE49-F238E27FC236}">
                  <a16:creationId xmlns:a16="http://schemas.microsoft.com/office/drawing/2014/main" id="{40C89021-A247-4000-A5CE-17C7DBAE986B}"/>
                </a:ext>
              </a:extLst>
            </p:cNvPr>
            <p:cNvSpPr/>
            <p:nvPr/>
          </p:nvSpPr>
          <p:spPr>
            <a:xfrm>
              <a:off x="8238553"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6" name="Freeform: Shape 975">
              <a:extLst>
                <a:ext uri="{FF2B5EF4-FFF2-40B4-BE49-F238E27FC236}">
                  <a16:creationId xmlns:a16="http://schemas.microsoft.com/office/drawing/2014/main" id="{E807A1B5-7B0F-4875-BC72-78F381F915E8}"/>
                </a:ext>
              </a:extLst>
            </p:cNvPr>
            <p:cNvSpPr/>
            <p:nvPr/>
          </p:nvSpPr>
          <p:spPr>
            <a:xfrm>
              <a:off x="8337473"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7" name="Freeform: Shape 976">
              <a:extLst>
                <a:ext uri="{FF2B5EF4-FFF2-40B4-BE49-F238E27FC236}">
                  <a16:creationId xmlns:a16="http://schemas.microsoft.com/office/drawing/2014/main" id="{0DFF4105-59BC-4D80-B1CF-AB5E1B6752A5}"/>
                </a:ext>
              </a:extLst>
            </p:cNvPr>
            <p:cNvSpPr/>
            <p:nvPr/>
          </p:nvSpPr>
          <p:spPr>
            <a:xfrm>
              <a:off x="8435976"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8" name="Freeform: Shape 977">
              <a:extLst>
                <a:ext uri="{FF2B5EF4-FFF2-40B4-BE49-F238E27FC236}">
                  <a16:creationId xmlns:a16="http://schemas.microsoft.com/office/drawing/2014/main" id="{B25BE821-4D69-4110-AB1B-F38A72791FA6}"/>
                </a:ext>
              </a:extLst>
            </p:cNvPr>
            <p:cNvSpPr/>
            <p:nvPr/>
          </p:nvSpPr>
          <p:spPr>
            <a:xfrm>
              <a:off x="8535875"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9" name="Freeform: Shape 978">
              <a:extLst>
                <a:ext uri="{FF2B5EF4-FFF2-40B4-BE49-F238E27FC236}">
                  <a16:creationId xmlns:a16="http://schemas.microsoft.com/office/drawing/2014/main" id="{260D86AF-EB1D-4B07-996C-FF8842E0130D}"/>
                </a:ext>
              </a:extLst>
            </p:cNvPr>
            <p:cNvSpPr/>
            <p:nvPr/>
          </p:nvSpPr>
          <p:spPr>
            <a:xfrm>
              <a:off x="8633400"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0" name="Freeform: Shape 979">
              <a:extLst>
                <a:ext uri="{FF2B5EF4-FFF2-40B4-BE49-F238E27FC236}">
                  <a16:creationId xmlns:a16="http://schemas.microsoft.com/office/drawing/2014/main" id="{18DCD23D-169D-4D3D-A0D7-3604CE897FF4}"/>
                </a:ext>
              </a:extLst>
            </p:cNvPr>
            <p:cNvSpPr/>
            <p:nvPr/>
          </p:nvSpPr>
          <p:spPr>
            <a:xfrm>
              <a:off x="8731537"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1" name="Freeform: Shape 980">
              <a:extLst>
                <a:ext uri="{FF2B5EF4-FFF2-40B4-BE49-F238E27FC236}">
                  <a16:creationId xmlns:a16="http://schemas.microsoft.com/office/drawing/2014/main" id="{F1CF1E92-369B-4040-AF5A-3F1F4AF43EC8}"/>
                </a:ext>
              </a:extLst>
            </p:cNvPr>
            <p:cNvSpPr/>
            <p:nvPr/>
          </p:nvSpPr>
          <p:spPr>
            <a:xfrm>
              <a:off x="8831129"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2" name="Freeform: Shape 981">
              <a:extLst>
                <a:ext uri="{FF2B5EF4-FFF2-40B4-BE49-F238E27FC236}">
                  <a16:creationId xmlns:a16="http://schemas.microsoft.com/office/drawing/2014/main" id="{75E74376-4A1D-44D8-9008-B1A2051CE8EE}"/>
                </a:ext>
              </a:extLst>
            </p:cNvPr>
            <p:cNvSpPr/>
            <p:nvPr/>
          </p:nvSpPr>
          <p:spPr>
            <a:xfrm>
              <a:off x="8929633"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3" name="Freeform: Shape 982">
              <a:extLst>
                <a:ext uri="{FF2B5EF4-FFF2-40B4-BE49-F238E27FC236}">
                  <a16:creationId xmlns:a16="http://schemas.microsoft.com/office/drawing/2014/main" id="{E91A8710-67A9-4980-88CA-5DB11AF2F23B}"/>
                </a:ext>
              </a:extLst>
            </p:cNvPr>
            <p:cNvSpPr/>
            <p:nvPr/>
          </p:nvSpPr>
          <p:spPr>
            <a:xfrm>
              <a:off x="9028552"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4" name="Freeform: Shape 983">
              <a:extLst>
                <a:ext uri="{FF2B5EF4-FFF2-40B4-BE49-F238E27FC236}">
                  <a16:creationId xmlns:a16="http://schemas.microsoft.com/office/drawing/2014/main" id="{15F8F9C5-48F3-4C62-9461-DB0EA4E7F1EA}"/>
                </a:ext>
              </a:extLst>
            </p:cNvPr>
            <p:cNvSpPr/>
            <p:nvPr/>
          </p:nvSpPr>
          <p:spPr>
            <a:xfrm>
              <a:off x="9127056"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5" name="Freeform: Shape 984">
              <a:extLst>
                <a:ext uri="{FF2B5EF4-FFF2-40B4-BE49-F238E27FC236}">
                  <a16:creationId xmlns:a16="http://schemas.microsoft.com/office/drawing/2014/main" id="{4BC1394D-7E0E-4CF1-9E4B-4D9523E7BD70}"/>
                </a:ext>
              </a:extLst>
            </p:cNvPr>
            <p:cNvSpPr/>
            <p:nvPr/>
          </p:nvSpPr>
          <p:spPr>
            <a:xfrm>
              <a:off x="2314682" y="2966751"/>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66"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6" name="Freeform: Shape 985">
              <a:extLst>
                <a:ext uri="{FF2B5EF4-FFF2-40B4-BE49-F238E27FC236}">
                  <a16:creationId xmlns:a16="http://schemas.microsoft.com/office/drawing/2014/main" id="{528DD144-9FE1-4B1C-BA92-024B1F90D2B9}"/>
                </a:ext>
              </a:extLst>
            </p:cNvPr>
            <p:cNvSpPr/>
            <p:nvPr/>
          </p:nvSpPr>
          <p:spPr>
            <a:xfrm>
              <a:off x="2413602" y="2966665"/>
              <a:ext cx="41748" cy="41749"/>
            </a:xfrm>
            <a:custGeom>
              <a:avLst/>
              <a:gdLst>
                <a:gd name="connsiteX0" fmla="*/ 73931 w 73960"/>
                <a:gd name="connsiteY0" fmla="*/ 36917 h 73961"/>
                <a:gd name="connsiteX1" fmla="*/ 36951 w 73960"/>
                <a:gd name="connsiteY1" fmla="*/ 73897 h 73961"/>
                <a:gd name="connsiteX2" fmla="*/ -29 w 73960"/>
                <a:gd name="connsiteY2" fmla="*/ 36917 h 73961"/>
                <a:gd name="connsiteX3" fmla="*/ 36951 w 73960"/>
                <a:gd name="connsiteY3" fmla="*/ -64 h 73961"/>
                <a:gd name="connsiteX4" fmla="*/ 73931 w 73960"/>
                <a:gd name="connsiteY4" fmla="*/ 36525 h 73961"/>
                <a:gd name="connsiteX5" fmla="*/ 73931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17"/>
                  </a:moveTo>
                  <a:cubicBezTo>
                    <a:pt x="73931" y="57343"/>
                    <a:pt x="57374" y="73897"/>
                    <a:pt x="36951" y="73897"/>
                  </a:cubicBezTo>
                  <a:cubicBezTo>
                    <a:pt x="16528" y="73897"/>
                    <a:pt x="-29" y="57343"/>
                    <a:pt x="-29" y="36917"/>
                  </a:cubicBezTo>
                  <a:cubicBezTo>
                    <a:pt x="-29" y="16489"/>
                    <a:pt x="16528" y="-64"/>
                    <a:pt x="36951" y="-64"/>
                  </a:cubicBezTo>
                  <a:cubicBezTo>
                    <a:pt x="57267" y="-181"/>
                    <a:pt x="73824" y="16215"/>
                    <a:pt x="73931" y="36525"/>
                  </a:cubicBezTo>
                  <a:cubicBezTo>
                    <a:pt x="73931" y="36662"/>
                    <a:pt x="73931" y="36779"/>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7" name="Freeform: Shape 986">
              <a:extLst>
                <a:ext uri="{FF2B5EF4-FFF2-40B4-BE49-F238E27FC236}">
                  <a16:creationId xmlns:a16="http://schemas.microsoft.com/office/drawing/2014/main" id="{40E98CDF-2DCA-4E03-BFBD-73D815F4D56E}"/>
                </a:ext>
              </a:extLst>
            </p:cNvPr>
            <p:cNvSpPr/>
            <p:nvPr/>
          </p:nvSpPr>
          <p:spPr>
            <a:xfrm>
              <a:off x="2512412"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8" name="Freeform: Shape 987">
              <a:extLst>
                <a:ext uri="{FF2B5EF4-FFF2-40B4-BE49-F238E27FC236}">
                  <a16:creationId xmlns:a16="http://schemas.microsoft.com/office/drawing/2014/main" id="{A42F6BF8-59F5-4F9A-AF68-E3F5ED9F2416}"/>
                </a:ext>
              </a:extLst>
            </p:cNvPr>
            <p:cNvSpPr/>
            <p:nvPr/>
          </p:nvSpPr>
          <p:spPr>
            <a:xfrm>
              <a:off x="2610914" y="2966750"/>
              <a:ext cx="41970" cy="41970"/>
            </a:xfrm>
            <a:custGeom>
              <a:avLst/>
              <a:gdLst>
                <a:gd name="connsiteX0" fmla="*/ 74323 w 74352"/>
                <a:gd name="connsiteY0" fmla="*/ 36917 h 74352"/>
                <a:gd name="connsiteX1" fmla="*/ 37343 w 74352"/>
                <a:gd name="connsiteY1" fmla="*/ 74288 h 74352"/>
                <a:gd name="connsiteX2" fmla="*/ -28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31" y="57441"/>
                    <a:pt x="57876" y="74170"/>
                    <a:pt x="37343" y="74288"/>
                  </a:cubicBezTo>
                  <a:cubicBezTo>
                    <a:pt x="16812" y="74405"/>
                    <a:pt x="81" y="57833"/>
                    <a:pt x="-28" y="37308"/>
                  </a:cubicBezTo>
                  <a:cubicBezTo>
                    <a:pt x="-136" y="16783"/>
                    <a:pt x="16421" y="54"/>
                    <a:pt x="36952" y="-64"/>
                  </a:cubicBezTo>
                  <a:cubicBezTo>
                    <a:pt x="37018" y="-64"/>
                    <a:pt x="37083" y="-64"/>
                    <a:pt x="37147" y="-64"/>
                  </a:cubicBezTo>
                  <a:cubicBezTo>
                    <a:pt x="57571" y="-181"/>
                    <a:pt x="74214"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9" name="Freeform: Shape 988">
              <a:extLst>
                <a:ext uri="{FF2B5EF4-FFF2-40B4-BE49-F238E27FC236}">
                  <a16:creationId xmlns:a16="http://schemas.microsoft.com/office/drawing/2014/main" id="{87F304BE-6A91-43F4-AF70-4CB4A4089A25}"/>
                </a:ext>
              </a:extLst>
            </p:cNvPr>
            <p:cNvSpPr/>
            <p:nvPr/>
          </p:nvSpPr>
          <p:spPr>
            <a:xfrm>
              <a:off x="3104570"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0" name="Freeform: Shape 989">
              <a:extLst>
                <a:ext uri="{FF2B5EF4-FFF2-40B4-BE49-F238E27FC236}">
                  <a16:creationId xmlns:a16="http://schemas.microsoft.com/office/drawing/2014/main" id="{3BF8DA5C-97EB-4119-BD9E-B0D395F4C9B1}"/>
                </a:ext>
              </a:extLst>
            </p:cNvPr>
            <p:cNvSpPr/>
            <p:nvPr/>
          </p:nvSpPr>
          <p:spPr>
            <a:xfrm>
              <a:off x="3203491"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1" name="Freeform: Shape 990">
              <a:extLst>
                <a:ext uri="{FF2B5EF4-FFF2-40B4-BE49-F238E27FC236}">
                  <a16:creationId xmlns:a16="http://schemas.microsoft.com/office/drawing/2014/main" id="{3E27E04F-8B37-4848-9F21-400F5F2F646F}"/>
                </a:ext>
              </a:extLst>
            </p:cNvPr>
            <p:cNvSpPr/>
            <p:nvPr/>
          </p:nvSpPr>
          <p:spPr>
            <a:xfrm>
              <a:off x="5178115"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2" name="Freeform: Shape 991">
              <a:extLst>
                <a:ext uri="{FF2B5EF4-FFF2-40B4-BE49-F238E27FC236}">
                  <a16:creationId xmlns:a16="http://schemas.microsoft.com/office/drawing/2014/main" id="{02FDE085-917F-4494-BC5B-89C2C5B435C0}"/>
                </a:ext>
              </a:extLst>
            </p:cNvPr>
            <p:cNvSpPr/>
            <p:nvPr/>
          </p:nvSpPr>
          <p:spPr>
            <a:xfrm>
              <a:off x="5276617"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3" name="Freeform: Shape 992">
              <a:extLst>
                <a:ext uri="{FF2B5EF4-FFF2-40B4-BE49-F238E27FC236}">
                  <a16:creationId xmlns:a16="http://schemas.microsoft.com/office/drawing/2014/main" id="{48638713-E826-442C-AE06-2FBE01E6B9CC}"/>
                </a:ext>
              </a:extLst>
            </p:cNvPr>
            <p:cNvSpPr/>
            <p:nvPr/>
          </p:nvSpPr>
          <p:spPr>
            <a:xfrm>
              <a:off x="5375538"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4" name="Freeform: Shape 993">
              <a:extLst>
                <a:ext uri="{FF2B5EF4-FFF2-40B4-BE49-F238E27FC236}">
                  <a16:creationId xmlns:a16="http://schemas.microsoft.com/office/drawing/2014/main" id="{6A69DB39-17FF-4236-9506-D9DBAE78E7D2}"/>
                </a:ext>
              </a:extLst>
            </p:cNvPr>
            <p:cNvSpPr/>
            <p:nvPr/>
          </p:nvSpPr>
          <p:spPr>
            <a:xfrm>
              <a:off x="5474040" y="29667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5" name="Freeform: Shape 994">
              <a:extLst>
                <a:ext uri="{FF2B5EF4-FFF2-40B4-BE49-F238E27FC236}">
                  <a16:creationId xmlns:a16="http://schemas.microsoft.com/office/drawing/2014/main" id="{7E62FAF1-25A6-48D5-9005-D7DE9A5A1680}"/>
                </a:ext>
              </a:extLst>
            </p:cNvPr>
            <p:cNvSpPr/>
            <p:nvPr/>
          </p:nvSpPr>
          <p:spPr>
            <a:xfrm>
              <a:off x="5572961" y="2966665"/>
              <a:ext cx="41748" cy="41749"/>
            </a:xfrm>
            <a:custGeom>
              <a:avLst/>
              <a:gdLst>
                <a:gd name="connsiteX0" fmla="*/ 73932 w 73960"/>
                <a:gd name="connsiteY0" fmla="*/ 36917 h 73961"/>
                <a:gd name="connsiteX1" fmla="*/ 36951 w 73960"/>
                <a:gd name="connsiteY1" fmla="*/ 73897 h 73961"/>
                <a:gd name="connsiteX2" fmla="*/ -29 w 73960"/>
                <a:gd name="connsiteY2" fmla="*/ 36917 h 73961"/>
                <a:gd name="connsiteX3" fmla="*/ 36951 w 73960"/>
                <a:gd name="connsiteY3" fmla="*/ -64 h 73961"/>
                <a:gd name="connsiteX4" fmla="*/ 73932 w 73960"/>
                <a:gd name="connsiteY4" fmla="*/ 36525 h 73961"/>
                <a:gd name="connsiteX5" fmla="*/ 73932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2" y="36917"/>
                  </a:moveTo>
                  <a:cubicBezTo>
                    <a:pt x="73932" y="57343"/>
                    <a:pt x="57378" y="73897"/>
                    <a:pt x="36951" y="73897"/>
                  </a:cubicBezTo>
                  <a:cubicBezTo>
                    <a:pt x="16524" y="73897"/>
                    <a:pt x="-29" y="57343"/>
                    <a:pt x="-29" y="36917"/>
                  </a:cubicBezTo>
                  <a:cubicBezTo>
                    <a:pt x="-29" y="16489"/>
                    <a:pt x="16524" y="-64"/>
                    <a:pt x="36951" y="-64"/>
                  </a:cubicBezTo>
                  <a:cubicBezTo>
                    <a:pt x="57261" y="-181"/>
                    <a:pt x="73814" y="16215"/>
                    <a:pt x="73932" y="36525"/>
                  </a:cubicBezTo>
                  <a:cubicBezTo>
                    <a:pt x="73932" y="36662"/>
                    <a:pt x="73932" y="36779"/>
                    <a:pt x="73932"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6" name="Freeform: Shape 995">
              <a:extLst>
                <a:ext uri="{FF2B5EF4-FFF2-40B4-BE49-F238E27FC236}">
                  <a16:creationId xmlns:a16="http://schemas.microsoft.com/office/drawing/2014/main" id="{3352A67F-E9AB-488B-AAE8-0A3D4C3D944C}"/>
                </a:ext>
              </a:extLst>
            </p:cNvPr>
            <p:cNvSpPr/>
            <p:nvPr/>
          </p:nvSpPr>
          <p:spPr>
            <a:xfrm>
              <a:off x="5671771"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7" name="Freeform: Shape 996">
              <a:extLst>
                <a:ext uri="{FF2B5EF4-FFF2-40B4-BE49-F238E27FC236}">
                  <a16:creationId xmlns:a16="http://schemas.microsoft.com/office/drawing/2014/main" id="{5F9F1C37-EE68-4ACC-944C-89C8D5376686}"/>
                </a:ext>
              </a:extLst>
            </p:cNvPr>
            <p:cNvSpPr/>
            <p:nvPr/>
          </p:nvSpPr>
          <p:spPr>
            <a:xfrm>
              <a:off x="5770273"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8" name="Freeform: Shape 997">
              <a:extLst>
                <a:ext uri="{FF2B5EF4-FFF2-40B4-BE49-F238E27FC236}">
                  <a16:creationId xmlns:a16="http://schemas.microsoft.com/office/drawing/2014/main" id="{C551F4F7-FCB5-4D4A-A321-3323C3FCB0AE}"/>
                </a:ext>
              </a:extLst>
            </p:cNvPr>
            <p:cNvSpPr/>
            <p:nvPr/>
          </p:nvSpPr>
          <p:spPr>
            <a:xfrm>
              <a:off x="5869194"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9" name="Freeform: Shape 998">
              <a:extLst>
                <a:ext uri="{FF2B5EF4-FFF2-40B4-BE49-F238E27FC236}">
                  <a16:creationId xmlns:a16="http://schemas.microsoft.com/office/drawing/2014/main" id="{70019D08-1DA5-4F55-A47E-9DCF20742E3D}"/>
                </a:ext>
              </a:extLst>
            </p:cNvPr>
            <p:cNvSpPr/>
            <p:nvPr/>
          </p:nvSpPr>
          <p:spPr>
            <a:xfrm>
              <a:off x="5967697" y="29667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0" name="Freeform: Shape 999">
              <a:extLst>
                <a:ext uri="{FF2B5EF4-FFF2-40B4-BE49-F238E27FC236}">
                  <a16:creationId xmlns:a16="http://schemas.microsoft.com/office/drawing/2014/main" id="{11A096DA-5003-4EBD-A7BE-D7D34A7DEA73}"/>
                </a:ext>
              </a:extLst>
            </p:cNvPr>
            <p:cNvSpPr/>
            <p:nvPr/>
          </p:nvSpPr>
          <p:spPr>
            <a:xfrm>
              <a:off x="6066617" y="2966665"/>
              <a:ext cx="41748" cy="41749"/>
            </a:xfrm>
            <a:custGeom>
              <a:avLst/>
              <a:gdLst>
                <a:gd name="connsiteX0" fmla="*/ 73931 w 73960"/>
                <a:gd name="connsiteY0" fmla="*/ 36917 h 73961"/>
                <a:gd name="connsiteX1" fmla="*/ 36952 w 73960"/>
                <a:gd name="connsiteY1" fmla="*/ 73897 h 73961"/>
                <a:gd name="connsiteX2" fmla="*/ -29 w 73960"/>
                <a:gd name="connsiteY2" fmla="*/ 36917 h 73961"/>
                <a:gd name="connsiteX3" fmla="*/ 36952 w 73960"/>
                <a:gd name="connsiteY3" fmla="*/ -64 h 73961"/>
                <a:gd name="connsiteX4" fmla="*/ 73931 w 73960"/>
                <a:gd name="connsiteY4" fmla="*/ 36525 h 73961"/>
                <a:gd name="connsiteX5" fmla="*/ 73931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17"/>
                  </a:moveTo>
                  <a:cubicBezTo>
                    <a:pt x="73931" y="57343"/>
                    <a:pt x="57379" y="73897"/>
                    <a:pt x="36952" y="73897"/>
                  </a:cubicBezTo>
                  <a:cubicBezTo>
                    <a:pt x="16524" y="73897"/>
                    <a:pt x="-29" y="57343"/>
                    <a:pt x="-29" y="36917"/>
                  </a:cubicBezTo>
                  <a:cubicBezTo>
                    <a:pt x="-29" y="16489"/>
                    <a:pt x="16524" y="-64"/>
                    <a:pt x="36952" y="-64"/>
                  </a:cubicBezTo>
                  <a:cubicBezTo>
                    <a:pt x="57261" y="-181"/>
                    <a:pt x="73814" y="16215"/>
                    <a:pt x="73931" y="36525"/>
                  </a:cubicBezTo>
                  <a:cubicBezTo>
                    <a:pt x="73931" y="36662"/>
                    <a:pt x="73931" y="36779"/>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1" name="Freeform: Shape 1000">
              <a:extLst>
                <a:ext uri="{FF2B5EF4-FFF2-40B4-BE49-F238E27FC236}">
                  <a16:creationId xmlns:a16="http://schemas.microsoft.com/office/drawing/2014/main" id="{BFE7A471-8F57-47A3-8003-4051608D5D62}"/>
                </a:ext>
              </a:extLst>
            </p:cNvPr>
            <p:cNvSpPr/>
            <p:nvPr/>
          </p:nvSpPr>
          <p:spPr>
            <a:xfrm>
              <a:off x="6165426"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2" name="Freeform: Shape 1001">
              <a:extLst>
                <a:ext uri="{FF2B5EF4-FFF2-40B4-BE49-F238E27FC236}">
                  <a16:creationId xmlns:a16="http://schemas.microsoft.com/office/drawing/2014/main" id="{8D0DD38F-BF6F-4E16-BB32-CFCB98FC63DC}"/>
                </a:ext>
              </a:extLst>
            </p:cNvPr>
            <p:cNvSpPr/>
            <p:nvPr/>
          </p:nvSpPr>
          <p:spPr>
            <a:xfrm>
              <a:off x="6263929"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1"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3" name="Freeform: Shape 1002">
              <a:extLst>
                <a:ext uri="{FF2B5EF4-FFF2-40B4-BE49-F238E27FC236}">
                  <a16:creationId xmlns:a16="http://schemas.microsoft.com/office/drawing/2014/main" id="{C1A5208B-28A2-45D2-B1E9-32C3553E863B}"/>
                </a:ext>
              </a:extLst>
            </p:cNvPr>
            <p:cNvSpPr/>
            <p:nvPr/>
          </p:nvSpPr>
          <p:spPr>
            <a:xfrm>
              <a:off x="6362850"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4" name="Freeform: Shape 1003">
              <a:extLst>
                <a:ext uri="{FF2B5EF4-FFF2-40B4-BE49-F238E27FC236}">
                  <a16:creationId xmlns:a16="http://schemas.microsoft.com/office/drawing/2014/main" id="{9EE2D7B4-AD74-454C-B56A-35B880D17CCB}"/>
                </a:ext>
              </a:extLst>
            </p:cNvPr>
            <p:cNvSpPr/>
            <p:nvPr/>
          </p:nvSpPr>
          <p:spPr>
            <a:xfrm>
              <a:off x="6461548" y="296675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5" name="Freeform: Shape 1004">
              <a:extLst>
                <a:ext uri="{FF2B5EF4-FFF2-40B4-BE49-F238E27FC236}">
                  <a16:creationId xmlns:a16="http://schemas.microsoft.com/office/drawing/2014/main" id="{EE8513E0-BC6C-4C15-B618-D0FC00A2B7D4}"/>
                </a:ext>
              </a:extLst>
            </p:cNvPr>
            <p:cNvSpPr/>
            <p:nvPr/>
          </p:nvSpPr>
          <p:spPr>
            <a:xfrm>
              <a:off x="6559686" y="2966665"/>
              <a:ext cx="41748" cy="41749"/>
            </a:xfrm>
            <a:custGeom>
              <a:avLst/>
              <a:gdLst>
                <a:gd name="connsiteX0" fmla="*/ 73931 w 73960"/>
                <a:gd name="connsiteY0" fmla="*/ 36917 h 73961"/>
                <a:gd name="connsiteX1" fmla="*/ 36951 w 73960"/>
                <a:gd name="connsiteY1" fmla="*/ 73897 h 73961"/>
                <a:gd name="connsiteX2" fmla="*/ -29 w 73960"/>
                <a:gd name="connsiteY2" fmla="*/ 36917 h 73961"/>
                <a:gd name="connsiteX3" fmla="*/ 36951 w 73960"/>
                <a:gd name="connsiteY3" fmla="*/ -64 h 73961"/>
                <a:gd name="connsiteX4" fmla="*/ 73931 w 73960"/>
                <a:gd name="connsiteY4" fmla="*/ 36525 h 73961"/>
                <a:gd name="connsiteX5" fmla="*/ 73931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17"/>
                  </a:moveTo>
                  <a:cubicBezTo>
                    <a:pt x="73931" y="57343"/>
                    <a:pt x="57378" y="73897"/>
                    <a:pt x="36951" y="73897"/>
                  </a:cubicBezTo>
                  <a:cubicBezTo>
                    <a:pt x="16524" y="73897"/>
                    <a:pt x="-29" y="57343"/>
                    <a:pt x="-29" y="36917"/>
                  </a:cubicBezTo>
                  <a:cubicBezTo>
                    <a:pt x="-29" y="16489"/>
                    <a:pt x="16524" y="-64"/>
                    <a:pt x="36951" y="-64"/>
                  </a:cubicBezTo>
                  <a:cubicBezTo>
                    <a:pt x="57261" y="-181"/>
                    <a:pt x="73814" y="16215"/>
                    <a:pt x="73931" y="36525"/>
                  </a:cubicBezTo>
                  <a:cubicBezTo>
                    <a:pt x="73931" y="36662"/>
                    <a:pt x="73931" y="36779"/>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6" name="Freeform: Shape 1005">
              <a:extLst>
                <a:ext uri="{FF2B5EF4-FFF2-40B4-BE49-F238E27FC236}">
                  <a16:creationId xmlns:a16="http://schemas.microsoft.com/office/drawing/2014/main" id="{D3530EAC-7ABB-43CE-A7F3-7DD28A0F005A}"/>
                </a:ext>
              </a:extLst>
            </p:cNvPr>
            <p:cNvSpPr/>
            <p:nvPr/>
          </p:nvSpPr>
          <p:spPr>
            <a:xfrm>
              <a:off x="6659082"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7" name="Freeform: Shape 1006">
              <a:extLst>
                <a:ext uri="{FF2B5EF4-FFF2-40B4-BE49-F238E27FC236}">
                  <a16:creationId xmlns:a16="http://schemas.microsoft.com/office/drawing/2014/main" id="{5FCC2246-BE21-40D8-A043-824F96C1DDF5}"/>
                </a:ext>
              </a:extLst>
            </p:cNvPr>
            <p:cNvSpPr/>
            <p:nvPr/>
          </p:nvSpPr>
          <p:spPr>
            <a:xfrm>
              <a:off x="6856506" y="2966862"/>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8" name="Freeform: Shape 1007">
              <a:extLst>
                <a:ext uri="{FF2B5EF4-FFF2-40B4-BE49-F238E27FC236}">
                  <a16:creationId xmlns:a16="http://schemas.microsoft.com/office/drawing/2014/main" id="{D8C61FFE-2A29-42FE-885B-C5A0CC699015}"/>
                </a:ext>
              </a:extLst>
            </p:cNvPr>
            <p:cNvSpPr/>
            <p:nvPr/>
          </p:nvSpPr>
          <p:spPr>
            <a:xfrm>
              <a:off x="6955009" y="296675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9" name="Freeform: Shape 1008">
              <a:extLst>
                <a:ext uri="{FF2B5EF4-FFF2-40B4-BE49-F238E27FC236}">
                  <a16:creationId xmlns:a16="http://schemas.microsoft.com/office/drawing/2014/main" id="{5ED7A5AD-8D1E-4BC4-9250-F38F423023C2}"/>
                </a:ext>
              </a:extLst>
            </p:cNvPr>
            <p:cNvSpPr/>
            <p:nvPr/>
          </p:nvSpPr>
          <p:spPr>
            <a:xfrm>
              <a:off x="7053929" y="2966665"/>
              <a:ext cx="41748" cy="41749"/>
            </a:xfrm>
            <a:custGeom>
              <a:avLst/>
              <a:gdLst>
                <a:gd name="connsiteX0" fmla="*/ 73931 w 73960"/>
                <a:gd name="connsiteY0" fmla="*/ 36917 h 73961"/>
                <a:gd name="connsiteX1" fmla="*/ 36951 w 73960"/>
                <a:gd name="connsiteY1" fmla="*/ 73897 h 73961"/>
                <a:gd name="connsiteX2" fmla="*/ -29 w 73960"/>
                <a:gd name="connsiteY2" fmla="*/ 36917 h 73961"/>
                <a:gd name="connsiteX3" fmla="*/ 36951 w 73960"/>
                <a:gd name="connsiteY3" fmla="*/ -64 h 73961"/>
                <a:gd name="connsiteX4" fmla="*/ 73931 w 73960"/>
                <a:gd name="connsiteY4" fmla="*/ 36525 h 73961"/>
                <a:gd name="connsiteX5" fmla="*/ 73931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17"/>
                  </a:moveTo>
                  <a:cubicBezTo>
                    <a:pt x="73931" y="57343"/>
                    <a:pt x="57378" y="73897"/>
                    <a:pt x="36951" y="73897"/>
                  </a:cubicBezTo>
                  <a:cubicBezTo>
                    <a:pt x="16524" y="73897"/>
                    <a:pt x="-29" y="57343"/>
                    <a:pt x="-29" y="36917"/>
                  </a:cubicBezTo>
                  <a:cubicBezTo>
                    <a:pt x="-29" y="16489"/>
                    <a:pt x="16524" y="-64"/>
                    <a:pt x="36951" y="-64"/>
                  </a:cubicBezTo>
                  <a:cubicBezTo>
                    <a:pt x="57261" y="-181"/>
                    <a:pt x="73814" y="16215"/>
                    <a:pt x="73931" y="36525"/>
                  </a:cubicBezTo>
                  <a:cubicBezTo>
                    <a:pt x="73931" y="36662"/>
                    <a:pt x="73931" y="36779"/>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0" name="Freeform: Shape 1009">
              <a:extLst>
                <a:ext uri="{FF2B5EF4-FFF2-40B4-BE49-F238E27FC236}">
                  <a16:creationId xmlns:a16="http://schemas.microsoft.com/office/drawing/2014/main" id="{6FAA9AEF-A7D8-483B-8858-A06D80847387}"/>
                </a:ext>
              </a:extLst>
            </p:cNvPr>
            <p:cNvSpPr/>
            <p:nvPr/>
          </p:nvSpPr>
          <p:spPr>
            <a:xfrm>
              <a:off x="7152432" y="29667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1" name="Freeform: Shape 1010">
              <a:extLst>
                <a:ext uri="{FF2B5EF4-FFF2-40B4-BE49-F238E27FC236}">
                  <a16:creationId xmlns:a16="http://schemas.microsoft.com/office/drawing/2014/main" id="{952EE52A-EBB5-4234-ADC0-200E73F1F3E1}"/>
                </a:ext>
              </a:extLst>
            </p:cNvPr>
            <p:cNvSpPr/>
            <p:nvPr/>
          </p:nvSpPr>
          <p:spPr>
            <a:xfrm>
              <a:off x="7251241"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2" name="Freeform: Shape 1011">
              <a:extLst>
                <a:ext uri="{FF2B5EF4-FFF2-40B4-BE49-F238E27FC236}">
                  <a16:creationId xmlns:a16="http://schemas.microsoft.com/office/drawing/2014/main" id="{478AD55E-1C43-4185-9ADD-8F29BF180811}"/>
                </a:ext>
              </a:extLst>
            </p:cNvPr>
            <p:cNvSpPr/>
            <p:nvPr/>
          </p:nvSpPr>
          <p:spPr>
            <a:xfrm>
              <a:off x="7350162" y="2966862"/>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3" name="Freeform: Shape 1012">
              <a:extLst>
                <a:ext uri="{FF2B5EF4-FFF2-40B4-BE49-F238E27FC236}">
                  <a16:creationId xmlns:a16="http://schemas.microsoft.com/office/drawing/2014/main" id="{11B1E1B9-DD18-43B7-AF3B-222AC157D5F1}"/>
                </a:ext>
              </a:extLst>
            </p:cNvPr>
            <p:cNvSpPr/>
            <p:nvPr/>
          </p:nvSpPr>
          <p:spPr>
            <a:xfrm>
              <a:off x="7744897"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1"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4" name="Freeform: Shape 1013">
              <a:extLst>
                <a:ext uri="{FF2B5EF4-FFF2-40B4-BE49-F238E27FC236}">
                  <a16:creationId xmlns:a16="http://schemas.microsoft.com/office/drawing/2014/main" id="{71F2DF72-D907-4743-BD4A-C5DF3E493242}"/>
                </a:ext>
              </a:extLst>
            </p:cNvPr>
            <p:cNvSpPr/>
            <p:nvPr/>
          </p:nvSpPr>
          <p:spPr>
            <a:xfrm>
              <a:off x="7843818" y="2966862"/>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5" name="Freeform: Shape 1014">
              <a:extLst>
                <a:ext uri="{FF2B5EF4-FFF2-40B4-BE49-F238E27FC236}">
                  <a16:creationId xmlns:a16="http://schemas.microsoft.com/office/drawing/2014/main" id="{215A03D5-AFF1-4192-BFB7-5B98BADC32AB}"/>
                </a:ext>
              </a:extLst>
            </p:cNvPr>
            <p:cNvSpPr/>
            <p:nvPr/>
          </p:nvSpPr>
          <p:spPr>
            <a:xfrm>
              <a:off x="7942320"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1"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6" name="Freeform: Shape 1015">
              <a:extLst>
                <a:ext uri="{FF2B5EF4-FFF2-40B4-BE49-F238E27FC236}">
                  <a16:creationId xmlns:a16="http://schemas.microsoft.com/office/drawing/2014/main" id="{0981E401-6B95-466E-874B-62071B7B61D6}"/>
                </a:ext>
              </a:extLst>
            </p:cNvPr>
            <p:cNvSpPr/>
            <p:nvPr/>
          </p:nvSpPr>
          <p:spPr>
            <a:xfrm>
              <a:off x="8041241" y="2966862"/>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7" name="Freeform: Shape 1016">
              <a:extLst>
                <a:ext uri="{FF2B5EF4-FFF2-40B4-BE49-F238E27FC236}">
                  <a16:creationId xmlns:a16="http://schemas.microsoft.com/office/drawing/2014/main" id="{CCD1EF43-0C98-464A-93F9-439FC96883AA}"/>
                </a:ext>
              </a:extLst>
            </p:cNvPr>
            <p:cNvSpPr/>
            <p:nvPr/>
          </p:nvSpPr>
          <p:spPr>
            <a:xfrm>
              <a:off x="8139744" y="29667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8" name="Freeform: Shape 1017">
              <a:extLst>
                <a:ext uri="{FF2B5EF4-FFF2-40B4-BE49-F238E27FC236}">
                  <a16:creationId xmlns:a16="http://schemas.microsoft.com/office/drawing/2014/main" id="{49537135-B44A-45AA-8C9A-A8498C94DDB2}"/>
                </a:ext>
              </a:extLst>
            </p:cNvPr>
            <p:cNvSpPr/>
            <p:nvPr/>
          </p:nvSpPr>
          <p:spPr>
            <a:xfrm>
              <a:off x="8238553" y="2966750"/>
              <a:ext cx="41971" cy="41970"/>
            </a:xfrm>
            <a:custGeom>
              <a:avLst/>
              <a:gdLst>
                <a:gd name="connsiteX0" fmla="*/ 74324 w 74353"/>
                <a:gd name="connsiteY0" fmla="*/ 36917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8" y="-64"/>
                  </a:cubicBezTo>
                  <a:cubicBezTo>
                    <a:pt x="57574" y="-181"/>
                    <a:pt x="74206" y="16294"/>
                    <a:pt x="74324" y="36721"/>
                  </a:cubicBezTo>
                  <a:cubicBezTo>
                    <a:pt x="74324" y="36779"/>
                    <a:pt x="74324" y="36858"/>
                    <a:pt x="74324"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9" name="Freeform: Shape 1018">
              <a:extLst>
                <a:ext uri="{FF2B5EF4-FFF2-40B4-BE49-F238E27FC236}">
                  <a16:creationId xmlns:a16="http://schemas.microsoft.com/office/drawing/2014/main" id="{2FF38F0B-4DDA-4E69-A472-10FC19E2616E}"/>
                </a:ext>
              </a:extLst>
            </p:cNvPr>
            <p:cNvSpPr/>
            <p:nvPr/>
          </p:nvSpPr>
          <p:spPr>
            <a:xfrm>
              <a:off x="8337474" y="2966862"/>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0" name="Freeform: Shape 1019">
              <a:extLst>
                <a:ext uri="{FF2B5EF4-FFF2-40B4-BE49-F238E27FC236}">
                  <a16:creationId xmlns:a16="http://schemas.microsoft.com/office/drawing/2014/main" id="{1E0DA6FC-39C1-4F00-99E1-F0B9833EF6A7}"/>
                </a:ext>
              </a:extLst>
            </p:cNvPr>
            <p:cNvSpPr/>
            <p:nvPr/>
          </p:nvSpPr>
          <p:spPr>
            <a:xfrm>
              <a:off x="8435976" y="2966750"/>
              <a:ext cx="41971" cy="41970"/>
            </a:xfrm>
            <a:custGeom>
              <a:avLst/>
              <a:gdLst>
                <a:gd name="connsiteX0" fmla="*/ 74324 w 74353"/>
                <a:gd name="connsiteY0" fmla="*/ 36917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8" y="-64"/>
                  </a:cubicBezTo>
                  <a:cubicBezTo>
                    <a:pt x="57574" y="-181"/>
                    <a:pt x="74206" y="16294"/>
                    <a:pt x="74324" y="36721"/>
                  </a:cubicBezTo>
                  <a:cubicBezTo>
                    <a:pt x="74324" y="36779"/>
                    <a:pt x="74324" y="36858"/>
                    <a:pt x="74324"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1" name="Freeform: Shape 1020">
              <a:extLst>
                <a:ext uri="{FF2B5EF4-FFF2-40B4-BE49-F238E27FC236}">
                  <a16:creationId xmlns:a16="http://schemas.microsoft.com/office/drawing/2014/main" id="{26CB1798-CAED-406D-A1E2-0E4571295CB9}"/>
                </a:ext>
              </a:extLst>
            </p:cNvPr>
            <p:cNvSpPr/>
            <p:nvPr/>
          </p:nvSpPr>
          <p:spPr>
            <a:xfrm>
              <a:off x="8534897" y="2966862"/>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2" name="Freeform: Shape 1021">
              <a:extLst>
                <a:ext uri="{FF2B5EF4-FFF2-40B4-BE49-F238E27FC236}">
                  <a16:creationId xmlns:a16="http://schemas.microsoft.com/office/drawing/2014/main" id="{CD28D4DA-F72C-4B41-9588-4D07F9BC6990}"/>
                </a:ext>
              </a:extLst>
            </p:cNvPr>
            <p:cNvSpPr/>
            <p:nvPr/>
          </p:nvSpPr>
          <p:spPr>
            <a:xfrm>
              <a:off x="8633400" y="296675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3" name="Freeform: Shape 1022">
              <a:extLst>
                <a:ext uri="{FF2B5EF4-FFF2-40B4-BE49-F238E27FC236}">
                  <a16:creationId xmlns:a16="http://schemas.microsoft.com/office/drawing/2014/main" id="{30FFB9AD-F980-41BF-956C-DCC50C9B2E16}"/>
                </a:ext>
              </a:extLst>
            </p:cNvPr>
            <p:cNvSpPr/>
            <p:nvPr/>
          </p:nvSpPr>
          <p:spPr>
            <a:xfrm>
              <a:off x="8731537" y="2966665"/>
              <a:ext cx="41748" cy="41749"/>
            </a:xfrm>
            <a:custGeom>
              <a:avLst/>
              <a:gdLst>
                <a:gd name="connsiteX0" fmla="*/ 73931 w 73960"/>
                <a:gd name="connsiteY0" fmla="*/ 36917 h 73961"/>
                <a:gd name="connsiteX1" fmla="*/ 36951 w 73960"/>
                <a:gd name="connsiteY1" fmla="*/ 73897 h 73961"/>
                <a:gd name="connsiteX2" fmla="*/ -29 w 73960"/>
                <a:gd name="connsiteY2" fmla="*/ 36917 h 73961"/>
                <a:gd name="connsiteX3" fmla="*/ 36951 w 73960"/>
                <a:gd name="connsiteY3" fmla="*/ -64 h 73961"/>
                <a:gd name="connsiteX4" fmla="*/ 73931 w 73960"/>
                <a:gd name="connsiteY4" fmla="*/ 36525 h 73961"/>
                <a:gd name="connsiteX5" fmla="*/ 73931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17"/>
                  </a:moveTo>
                  <a:cubicBezTo>
                    <a:pt x="73931" y="57343"/>
                    <a:pt x="57378" y="73897"/>
                    <a:pt x="36951" y="73897"/>
                  </a:cubicBezTo>
                  <a:cubicBezTo>
                    <a:pt x="16524" y="73897"/>
                    <a:pt x="-29" y="57343"/>
                    <a:pt x="-29" y="36917"/>
                  </a:cubicBezTo>
                  <a:cubicBezTo>
                    <a:pt x="-29" y="16489"/>
                    <a:pt x="16524" y="-64"/>
                    <a:pt x="36951" y="-64"/>
                  </a:cubicBezTo>
                  <a:cubicBezTo>
                    <a:pt x="57261" y="-181"/>
                    <a:pt x="73814" y="16215"/>
                    <a:pt x="73931" y="36525"/>
                  </a:cubicBezTo>
                  <a:cubicBezTo>
                    <a:pt x="73931" y="36662"/>
                    <a:pt x="73931" y="36779"/>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4" name="Freeform: Shape 1023">
              <a:extLst>
                <a:ext uri="{FF2B5EF4-FFF2-40B4-BE49-F238E27FC236}">
                  <a16:creationId xmlns:a16="http://schemas.microsoft.com/office/drawing/2014/main" id="{3A0A0D00-9D8C-44F6-81C6-2D46E9CABC33}"/>
                </a:ext>
              </a:extLst>
            </p:cNvPr>
            <p:cNvSpPr/>
            <p:nvPr/>
          </p:nvSpPr>
          <p:spPr>
            <a:xfrm>
              <a:off x="8831129" y="2966862"/>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5" name="Freeform: Shape 1024">
              <a:extLst>
                <a:ext uri="{FF2B5EF4-FFF2-40B4-BE49-F238E27FC236}">
                  <a16:creationId xmlns:a16="http://schemas.microsoft.com/office/drawing/2014/main" id="{3F13BA07-1D16-4876-8E2D-5FE5C7358B61}"/>
                </a:ext>
              </a:extLst>
            </p:cNvPr>
            <p:cNvSpPr/>
            <p:nvPr/>
          </p:nvSpPr>
          <p:spPr>
            <a:xfrm>
              <a:off x="8929632" y="2966750"/>
              <a:ext cx="41971" cy="41970"/>
            </a:xfrm>
            <a:custGeom>
              <a:avLst/>
              <a:gdLst>
                <a:gd name="connsiteX0" fmla="*/ 74324 w 74353"/>
                <a:gd name="connsiteY0" fmla="*/ 36917 h 74352"/>
                <a:gd name="connsiteX1" fmla="*/ 37343 w 74353"/>
                <a:gd name="connsiteY1" fmla="*/ 74288 h 74352"/>
                <a:gd name="connsiteX2" fmla="*/ -29 w 74353"/>
                <a:gd name="connsiteY2" fmla="*/ 37308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7" y="-64"/>
                  </a:cubicBezTo>
                  <a:cubicBezTo>
                    <a:pt x="57574" y="-181"/>
                    <a:pt x="74206" y="16294"/>
                    <a:pt x="74324" y="36721"/>
                  </a:cubicBezTo>
                  <a:cubicBezTo>
                    <a:pt x="74324" y="36779"/>
                    <a:pt x="74324" y="36858"/>
                    <a:pt x="74324"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6" name="Freeform: Shape 1025">
              <a:extLst>
                <a:ext uri="{FF2B5EF4-FFF2-40B4-BE49-F238E27FC236}">
                  <a16:creationId xmlns:a16="http://schemas.microsoft.com/office/drawing/2014/main" id="{BA36E7A6-F11C-43AB-9073-3AEED7E40D9A}"/>
                </a:ext>
              </a:extLst>
            </p:cNvPr>
            <p:cNvSpPr/>
            <p:nvPr/>
          </p:nvSpPr>
          <p:spPr>
            <a:xfrm>
              <a:off x="9028553" y="2966862"/>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7" name="Freeform: Shape 1026">
              <a:extLst>
                <a:ext uri="{FF2B5EF4-FFF2-40B4-BE49-F238E27FC236}">
                  <a16:creationId xmlns:a16="http://schemas.microsoft.com/office/drawing/2014/main" id="{F28E2EAD-A002-443E-AB8A-88777B0069C7}"/>
                </a:ext>
              </a:extLst>
            </p:cNvPr>
            <p:cNvSpPr/>
            <p:nvPr/>
          </p:nvSpPr>
          <p:spPr>
            <a:xfrm>
              <a:off x="2413602"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8" name="Freeform: Shape 1027">
              <a:extLst>
                <a:ext uri="{FF2B5EF4-FFF2-40B4-BE49-F238E27FC236}">
                  <a16:creationId xmlns:a16="http://schemas.microsoft.com/office/drawing/2014/main" id="{F5BB6154-0693-41FC-87B3-FD6AC27DC409}"/>
                </a:ext>
              </a:extLst>
            </p:cNvPr>
            <p:cNvSpPr/>
            <p:nvPr/>
          </p:nvSpPr>
          <p:spPr>
            <a:xfrm>
              <a:off x="2512107" y="3065560"/>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9"/>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9" name="Freeform: Shape 1028">
              <a:extLst>
                <a:ext uri="{FF2B5EF4-FFF2-40B4-BE49-F238E27FC236}">
                  <a16:creationId xmlns:a16="http://schemas.microsoft.com/office/drawing/2014/main" id="{B870CF99-6956-4EE3-8F3E-4DC1900661DB}"/>
                </a:ext>
              </a:extLst>
            </p:cNvPr>
            <p:cNvSpPr/>
            <p:nvPr/>
          </p:nvSpPr>
          <p:spPr>
            <a:xfrm>
              <a:off x="2610914" y="3065560"/>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6" y="74170"/>
                    <a:pt x="37343" y="74287"/>
                  </a:cubicBezTo>
                  <a:cubicBezTo>
                    <a:pt x="16812" y="74385"/>
                    <a:pt x="81" y="57832"/>
                    <a:pt x="-28" y="37307"/>
                  </a:cubicBezTo>
                  <a:cubicBezTo>
                    <a:pt x="-136" y="16782"/>
                    <a:pt x="16421" y="53"/>
                    <a:pt x="36952" y="-65"/>
                  </a:cubicBezTo>
                  <a:cubicBezTo>
                    <a:pt x="37018" y="-65"/>
                    <a:pt x="37083" y="-65"/>
                    <a:pt x="37147" y="-65"/>
                  </a:cubicBezTo>
                  <a:cubicBezTo>
                    <a:pt x="57602" y="-65"/>
                    <a:pt x="7421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0" name="Freeform: Shape 1029">
              <a:extLst>
                <a:ext uri="{FF2B5EF4-FFF2-40B4-BE49-F238E27FC236}">
                  <a16:creationId xmlns:a16="http://schemas.microsoft.com/office/drawing/2014/main" id="{68D21E7A-72C3-4FB8-B6AF-E261A7C303BD}"/>
                </a:ext>
              </a:extLst>
            </p:cNvPr>
            <p:cNvSpPr/>
            <p:nvPr/>
          </p:nvSpPr>
          <p:spPr>
            <a:xfrm>
              <a:off x="2709835"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1" name="Freeform: Shape 1030">
              <a:extLst>
                <a:ext uri="{FF2B5EF4-FFF2-40B4-BE49-F238E27FC236}">
                  <a16:creationId xmlns:a16="http://schemas.microsoft.com/office/drawing/2014/main" id="{3A5B9CDB-EAC9-442D-B93A-8930A4B17807}"/>
                </a:ext>
              </a:extLst>
            </p:cNvPr>
            <p:cNvSpPr/>
            <p:nvPr/>
          </p:nvSpPr>
          <p:spPr>
            <a:xfrm>
              <a:off x="2907258"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2" name="Freeform: Shape 1031">
              <a:extLst>
                <a:ext uri="{FF2B5EF4-FFF2-40B4-BE49-F238E27FC236}">
                  <a16:creationId xmlns:a16="http://schemas.microsoft.com/office/drawing/2014/main" id="{4B3AFACF-18AA-4D85-A1FA-131A8F828196}"/>
                </a:ext>
              </a:extLst>
            </p:cNvPr>
            <p:cNvSpPr/>
            <p:nvPr/>
          </p:nvSpPr>
          <p:spPr>
            <a:xfrm>
              <a:off x="3301994"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3" name="Freeform: Shape 1032">
              <a:extLst>
                <a:ext uri="{FF2B5EF4-FFF2-40B4-BE49-F238E27FC236}">
                  <a16:creationId xmlns:a16="http://schemas.microsoft.com/office/drawing/2014/main" id="{77411689-2253-4BED-A4B9-BAB698486957}"/>
                </a:ext>
              </a:extLst>
            </p:cNvPr>
            <p:cNvSpPr/>
            <p:nvPr/>
          </p:nvSpPr>
          <p:spPr>
            <a:xfrm>
              <a:off x="3400914"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4" name="Freeform: Shape 1033">
              <a:extLst>
                <a:ext uri="{FF2B5EF4-FFF2-40B4-BE49-F238E27FC236}">
                  <a16:creationId xmlns:a16="http://schemas.microsoft.com/office/drawing/2014/main" id="{3A5CAC23-BABB-43A3-9BC2-AAD65FF6B3A2}"/>
                </a:ext>
              </a:extLst>
            </p:cNvPr>
            <p:cNvSpPr/>
            <p:nvPr/>
          </p:nvSpPr>
          <p:spPr>
            <a:xfrm>
              <a:off x="3499417"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5" name="Freeform: Shape 1034">
              <a:extLst>
                <a:ext uri="{FF2B5EF4-FFF2-40B4-BE49-F238E27FC236}">
                  <a16:creationId xmlns:a16="http://schemas.microsoft.com/office/drawing/2014/main" id="{D92F5EC1-1FF2-4A8B-8096-3BE33C6584D9}"/>
                </a:ext>
              </a:extLst>
            </p:cNvPr>
            <p:cNvSpPr/>
            <p:nvPr/>
          </p:nvSpPr>
          <p:spPr>
            <a:xfrm>
              <a:off x="5178115"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6" name="Freeform: Shape 1035">
              <a:extLst>
                <a:ext uri="{FF2B5EF4-FFF2-40B4-BE49-F238E27FC236}">
                  <a16:creationId xmlns:a16="http://schemas.microsoft.com/office/drawing/2014/main" id="{5F612A00-E3D5-48E0-B669-02BE0798F83F}"/>
                </a:ext>
              </a:extLst>
            </p:cNvPr>
            <p:cNvSpPr/>
            <p:nvPr/>
          </p:nvSpPr>
          <p:spPr>
            <a:xfrm>
              <a:off x="5276617"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7" name="Freeform: Shape 1036">
              <a:extLst>
                <a:ext uri="{FF2B5EF4-FFF2-40B4-BE49-F238E27FC236}">
                  <a16:creationId xmlns:a16="http://schemas.microsoft.com/office/drawing/2014/main" id="{C9332CF9-808C-4532-993A-7E3AFC6F8D20}"/>
                </a:ext>
              </a:extLst>
            </p:cNvPr>
            <p:cNvSpPr/>
            <p:nvPr/>
          </p:nvSpPr>
          <p:spPr>
            <a:xfrm>
              <a:off x="5375538"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8" name="Freeform: Shape 1037">
              <a:extLst>
                <a:ext uri="{FF2B5EF4-FFF2-40B4-BE49-F238E27FC236}">
                  <a16:creationId xmlns:a16="http://schemas.microsoft.com/office/drawing/2014/main" id="{805C5267-C923-4170-8419-85EA6566ED14}"/>
                </a:ext>
              </a:extLst>
            </p:cNvPr>
            <p:cNvSpPr/>
            <p:nvPr/>
          </p:nvSpPr>
          <p:spPr>
            <a:xfrm>
              <a:off x="5474040"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9" name="Freeform: Shape 1038">
              <a:extLst>
                <a:ext uri="{FF2B5EF4-FFF2-40B4-BE49-F238E27FC236}">
                  <a16:creationId xmlns:a16="http://schemas.microsoft.com/office/drawing/2014/main" id="{C58987BE-FFDC-4EA7-8362-6DADB7DE92B7}"/>
                </a:ext>
              </a:extLst>
            </p:cNvPr>
            <p:cNvSpPr/>
            <p:nvPr/>
          </p:nvSpPr>
          <p:spPr>
            <a:xfrm>
              <a:off x="5572961" y="3065475"/>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5"/>
                    <a:pt x="36951" y="-65"/>
                  </a:cubicBezTo>
                  <a:cubicBezTo>
                    <a:pt x="57378"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0" name="Freeform: Shape 1039">
              <a:extLst>
                <a:ext uri="{FF2B5EF4-FFF2-40B4-BE49-F238E27FC236}">
                  <a16:creationId xmlns:a16="http://schemas.microsoft.com/office/drawing/2014/main" id="{ED510BC6-EB3B-413E-BC3E-CEEBD94E9FBD}"/>
                </a:ext>
              </a:extLst>
            </p:cNvPr>
            <p:cNvSpPr/>
            <p:nvPr/>
          </p:nvSpPr>
          <p:spPr>
            <a:xfrm>
              <a:off x="5671770"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1" name="Freeform: Shape 1040">
              <a:extLst>
                <a:ext uri="{FF2B5EF4-FFF2-40B4-BE49-F238E27FC236}">
                  <a16:creationId xmlns:a16="http://schemas.microsoft.com/office/drawing/2014/main" id="{D433386B-BF1B-4ABE-8B5E-057D43EA4B45}"/>
                </a:ext>
              </a:extLst>
            </p:cNvPr>
            <p:cNvSpPr/>
            <p:nvPr/>
          </p:nvSpPr>
          <p:spPr>
            <a:xfrm>
              <a:off x="5770273"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2" name="Freeform: Shape 1041">
              <a:extLst>
                <a:ext uri="{FF2B5EF4-FFF2-40B4-BE49-F238E27FC236}">
                  <a16:creationId xmlns:a16="http://schemas.microsoft.com/office/drawing/2014/main" id="{E4013CB4-80A3-48FA-AB78-19052BD8017D}"/>
                </a:ext>
              </a:extLst>
            </p:cNvPr>
            <p:cNvSpPr/>
            <p:nvPr/>
          </p:nvSpPr>
          <p:spPr>
            <a:xfrm>
              <a:off x="5869194" y="3065475"/>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9"/>
                    <a:pt x="16524" y="-65"/>
                    <a:pt x="36952" y="-65"/>
                  </a:cubicBezTo>
                  <a:cubicBezTo>
                    <a:pt x="57378"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3" name="Freeform: Shape 1042">
              <a:extLst>
                <a:ext uri="{FF2B5EF4-FFF2-40B4-BE49-F238E27FC236}">
                  <a16:creationId xmlns:a16="http://schemas.microsoft.com/office/drawing/2014/main" id="{512D10BC-E3DA-444F-9B35-C268D26121A4}"/>
                </a:ext>
              </a:extLst>
            </p:cNvPr>
            <p:cNvSpPr/>
            <p:nvPr/>
          </p:nvSpPr>
          <p:spPr>
            <a:xfrm>
              <a:off x="5967697"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4" name="Freeform: Shape 1043">
              <a:extLst>
                <a:ext uri="{FF2B5EF4-FFF2-40B4-BE49-F238E27FC236}">
                  <a16:creationId xmlns:a16="http://schemas.microsoft.com/office/drawing/2014/main" id="{F41D7EE0-2DF7-457E-9A3F-4BEB08A6EEA6}"/>
                </a:ext>
              </a:extLst>
            </p:cNvPr>
            <p:cNvSpPr/>
            <p:nvPr/>
          </p:nvSpPr>
          <p:spPr>
            <a:xfrm>
              <a:off x="6066617" y="306547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5" name="Freeform: Shape 1044">
              <a:extLst>
                <a:ext uri="{FF2B5EF4-FFF2-40B4-BE49-F238E27FC236}">
                  <a16:creationId xmlns:a16="http://schemas.microsoft.com/office/drawing/2014/main" id="{DBA98F92-4FB2-4C49-BB86-B1D2143D5EAC}"/>
                </a:ext>
              </a:extLst>
            </p:cNvPr>
            <p:cNvSpPr/>
            <p:nvPr/>
          </p:nvSpPr>
          <p:spPr>
            <a:xfrm>
              <a:off x="6165427"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6" name="Freeform: Shape 1045">
              <a:extLst>
                <a:ext uri="{FF2B5EF4-FFF2-40B4-BE49-F238E27FC236}">
                  <a16:creationId xmlns:a16="http://schemas.microsoft.com/office/drawing/2014/main" id="{686419AF-5704-47DF-BD28-CD62F390372B}"/>
                </a:ext>
              </a:extLst>
            </p:cNvPr>
            <p:cNvSpPr/>
            <p:nvPr/>
          </p:nvSpPr>
          <p:spPr>
            <a:xfrm>
              <a:off x="6263929"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7" name="Freeform: Shape 1046">
              <a:extLst>
                <a:ext uri="{FF2B5EF4-FFF2-40B4-BE49-F238E27FC236}">
                  <a16:creationId xmlns:a16="http://schemas.microsoft.com/office/drawing/2014/main" id="{C60613D8-2D65-47CD-8CD6-F003DF9E3DE1}"/>
                </a:ext>
              </a:extLst>
            </p:cNvPr>
            <p:cNvSpPr/>
            <p:nvPr/>
          </p:nvSpPr>
          <p:spPr>
            <a:xfrm>
              <a:off x="6362850"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8" name="Freeform: Shape 1047">
              <a:extLst>
                <a:ext uri="{FF2B5EF4-FFF2-40B4-BE49-F238E27FC236}">
                  <a16:creationId xmlns:a16="http://schemas.microsoft.com/office/drawing/2014/main" id="{74A2B8FD-9AE0-4955-A8BD-693CCD7A2D9B}"/>
                </a:ext>
              </a:extLst>
            </p:cNvPr>
            <p:cNvSpPr/>
            <p:nvPr/>
          </p:nvSpPr>
          <p:spPr>
            <a:xfrm>
              <a:off x="6461548" y="306556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9" name="Freeform: Shape 1048">
              <a:extLst>
                <a:ext uri="{FF2B5EF4-FFF2-40B4-BE49-F238E27FC236}">
                  <a16:creationId xmlns:a16="http://schemas.microsoft.com/office/drawing/2014/main" id="{75891374-0078-43ED-88BE-09EB7949E85E}"/>
                </a:ext>
              </a:extLst>
            </p:cNvPr>
            <p:cNvSpPr/>
            <p:nvPr/>
          </p:nvSpPr>
          <p:spPr>
            <a:xfrm>
              <a:off x="6559686"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0" name="Freeform: Shape 1049">
              <a:extLst>
                <a:ext uri="{FF2B5EF4-FFF2-40B4-BE49-F238E27FC236}">
                  <a16:creationId xmlns:a16="http://schemas.microsoft.com/office/drawing/2014/main" id="{F4759029-83E8-4428-9C15-B8E0802DC53F}"/>
                </a:ext>
              </a:extLst>
            </p:cNvPr>
            <p:cNvSpPr/>
            <p:nvPr/>
          </p:nvSpPr>
          <p:spPr>
            <a:xfrm>
              <a:off x="6659082" y="306547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1" name="Freeform: Shape 1050">
              <a:extLst>
                <a:ext uri="{FF2B5EF4-FFF2-40B4-BE49-F238E27FC236}">
                  <a16:creationId xmlns:a16="http://schemas.microsoft.com/office/drawing/2014/main" id="{2BBD3C04-8A0A-4DD4-9BCE-0856F3F91B56}"/>
                </a:ext>
              </a:extLst>
            </p:cNvPr>
            <p:cNvSpPr/>
            <p:nvPr/>
          </p:nvSpPr>
          <p:spPr>
            <a:xfrm>
              <a:off x="6856506"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2" name="Freeform: Shape 1051">
              <a:extLst>
                <a:ext uri="{FF2B5EF4-FFF2-40B4-BE49-F238E27FC236}">
                  <a16:creationId xmlns:a16="http://schemas.microsoft.com/office/drawing/2014/main" id="{9AF2705F-A624-45E3-A8DB-97DD945CDACC}"/>
                </a:ext>
              </a:extLst>
            </p:cNvPr>
            <p:cNvSpPr/>
            <p:nvPr/>
          </p:nvSpPr>
          <p:spPr>
            <a:xfrm>
              <a:off x="6955009" y="306556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3" name="Freeform: Shape 1052">
              <a:extLst>
                <a:ext uri="{FF2B5EF4-FFF2-40B4-BE49-F238E27FC236}">
                  <a16:creationId xmlns:a16="http://schemas.microsoft.com/office/drawing/2014/main" id="{FD980E94-0E76-453A-BAF9-3F73168609DD}"/>
                </a:ext>
              </a:extLst>
            </p:cNvPr>
            <p:cNvSpPr/>
            <p:nvPr/>
          </p:nvSpPr>
          <p:spPr>
            <a:xfrm>
              <a:off x="7053929"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4" name="Freeform: Shape 1053">
              <a:extLst>
                <a:ext uri="{FF2B5EF4-FFF2-40B4-BE49-F238E27FC236}">
                  <a16:creationId xmlns:a16="http://schemas.microsoft.com/office/drawing/2014/main" id="{F346EDEF-F14B-4591-B33D-4BF67A7993FE}"/>
                </a:ext>
              </a:extLst>
            </p:cNvPr>
            <p:cNvSpPr/>
            <p:nvPr/>
          </p:nvSpPr>
          <p:spPr>
            <a:xfrm>
              <a:off x="7152432"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5" name="Freeform: Shape 1054">
              <a:extLst>
                <a:ext uri="{FF2B5EF4-FFF2-40B4-BE49-F238E27FC236}">
                  <a16:creationId xmlns:a16="http://schemas.microsoft.com/office/drawing/2014/main" id="{1866258B-F851-4122-A791-086A339A0728}"/>
                </a:ext>
              </a:extLst>
            </p:cNvPr>
            <p:cNvSpPr/>
            <p:nvPr/>
          </p:nvSpPr>
          <p:spPr>
            <a:xfrm>
              <a:off x="7251241"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6" name="Freeform: Shape 1055">
              <a:extLst>
                <a:ext uri="{FF2B5EF4-FFF2-40B4-BE49-F238E27FC236}">
                  <a16:creationId xmlns:a16="http://schemas.microsoft.com/office/drawing/2014/main" id="{E30CA1C3-73C8-4B99-852E-287683C32AE2}"/>
                </a:ext>
              </a:extLst>
            </p:cNvPr>
            <p:cNvSpPr/>
            <p:nvPr/>
          </p:nvSpPr>
          <p:spPr>
            <a:xfrm>
              <a:off x="7350162" y="306547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7" name="Freeform: Shape 1056">
              <a:extLst>
                <a:ext uri="{FF2B5EF4-FFF2-40B4-BE49-F238E27FC236}">
                  <a16:creationId xmlns:a16="http://schemas.microsoft.com/office/drawing/2014/main" id="{79A51527-7BC5-4778-9B50-BA15EE7E1875}"/>
                </a:ext>
              </a:extLst>
            </p:cNvPr>
            <p:cNvSpPr/>
            <p:nvPr/>
          </p:nvSpPr>
          <p:spPr>
            <a:xfrm>
              <a:off x="7843818"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8" name="Freeform: Shape 1057">
              <a:extLst>
                <a:ext uri="{FF2B5EF4-FFF2-40B4-BE49-F238E27FC236}">
                  <a16:creationId xmlns:a16="http://schemas.microsoft.com/office/drawing/2014/main" id="{0FE26E22-7BAE-4DE1-AF29-810BEF89603F}"/>
                </a:ext>
              </a:extLst>
            </p:cNvPr>
            <p:cNvSpPr/>
            <p:nvPr/>
          </p:nvSpPr>
          <p:spPr>
            <a:xfrm>
              <a:off x="7942320"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9" name="Freeform: Shape 1058">
              <a:extLst>
                <a:ext uri="{FF2B5EF4-FFF2-40B4-BE49-F238E27FC236}">
                  <a16:creationId xmlns:a16="http://schemas.microsoft.com/office/drawing/2014/main" id="{40FF5163-4616-4875-AE99-01CFC3302D13}"/>
                </a:ext>
              </a:extLst>
            </p:cNvPr>
            <p:cNvSpPr/>
            <p:nvPr/>
          </p:nvSpPr>
          <p:spPr>
            <a:xfrm>
              <a:off x="8041241"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0" name="Freeform: Shape 1059">
              <a:extLst>
                <a:ext uri="{FF2B5EF4-FFF2-40B4-BE49-F238E27FC236}">
                  <a16:creationId xmlns:a16="http://schemas.microsoft.com/office/drawing/2014/main" id="{56395CAF-39F2-4E3D-8E42-38E00D7F94E3}"/>
                </a:ext>
              </a:extLst>
            </p:cNvPr>
            <p:cNvSpPr/>
            <p:nvPr/>
          </p:nvSpPr>
          <p:spPr>
            <a:xfrm>
              <a:off x="8139744"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1" name="Freeform: Shape 1060">
              <a:extLst>
                <a:ext uri="{FF2B5EF4-FFF2-40B4-BE49-F238E27FC236}">
                  <a16:creationId xmlns:a16="http://schemas.microsoft.com/office/drawing/2014/main" id="{7EFC273F-9C0B-413A-8801-8B7CFAD96FB2}"/>
                </a:ext>
              </a:extLst>
            </p:cNvPr>
            <p:cNvSpPr/>
            <p:nvPr/>
          </p:nvSpPr>
          <p:spPr>
            <a:xfrm>
              <a:off x="8435976" y="306556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2" name="Freeform: Shape 1061">
              <a:extLst>
                <a:ext uri="{FF2B5EF4-FFF2-40B4-BE49-F238E27FC236}">
                  <a16:creationId xmlns:a16="http://schemas.microsoft.com/office/drawing/2014/main" id="{3E0F0F53-8B61-4C08-B92D-AB10F75F31F1}"/>
                </a:ext>
              </a:extLst>
            </p:cNvPr>
            <p:cNvSpPr/>
            <p:nvPr/>
          </p:nvSpPr>
          <p:spPr>
            <a:xfrm>
              <a:off x="8535875"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3" name="Freeform: Shape 1062">
              <a:extLst>
                <a:ext uri="{FF2B5EF4-FFF2-40B4-BE49-F238E27FC236}">
                  <a16:creationId xmlns:a16="http://schemas.microsoft.com/office/drawing/2014/main" id="{F3934363-6AF4-4FE2-A261-9E29657F83F1}"/>
                </a:ext>
              </a:extLst>
            </p:cNvPr>
            <p:cNvSpPr/>
            <p:nvPr/>
          </p:nvSpPr>
          <p:spPr>
            <a:xfrm>
              <a:off x="8633400" y="306556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4" name="Freeform: Shape 1063">
              <a:extLst>
                <a:ext uri="{FF2B5EF4-FFF2-40B4-BE49-F238E27FC236}">
                  <a16:creationId xmlns:a16="http://schemas.microsoft.com/office/drawing/2014/main" id="{A0902073-F7E6-41A2-8F5F-65B11A3327D3}"/>
                </a:ext>
              </a:extLst>
            </p:cNvPr>
            <p:cNvSpPr/>
            <p:nvPr/>
          </p:nvSpPr>
          <p:spPr>
            <a:xfrm>
              <a:off x="8731537"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5" name="Freeform: Shape 1064">
              <a:extLst>
                <a:ext uri="{FF2B5EF4-FFF2-40B4-BE49-F238E27FC236}">
                  <a16:creationId xmlns:a16="http://schemas.microsoft.com/office/drawing/2014/main" id="{082D2E38-120F-4373-AD9F-16B31369CE7F}"/>
                </a:ext>
              </a:extLst>
            </p:cNvPr>
            <p:cNvSpPr/>
            <p:nvPr/>
          </p:nvSpPr>
          <p:spPr>
            <a:xfrm>
              <a:off x="8831129" y="306547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6" name="Freeform: Shape 1065">
              <a:extLst>
                <a:ext uri="{FF2B5EF4-FFF2-40B4-BE49-F238E27FC236}">
                  <a16:creationId xmlns:a16="http://schemas.microsoft.com/office/drawing/2014/main" id="{B5E0AD9C-4AAF-426E-8EF8-6AEA38D06605}"/>
                </a:ext>
              </a:extLst>
            </p:cNvPr>
            <p:cNvSpPr/>
            <p:nvPr/>
          </p:nvSpPr>
          <p:spPr>
            <a:xfrm>
              <a:off x="8929632" y="306556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7" name="Freeform: Shape 1066">
              <a:extLst>
                <a:ext uri="{FF2B5EF4-FFF2-40B4-BE49-F238E27FC236}">
                  <a16:creationId xmlns:a16="http://schemas.microsoft.com/office/drawing/2014/main" id="{84D5CDC4-97CA-41F1-9288-3C6146BC4921}"/>
                </a:ext>
              </a:extLst>
            </p:cNvPr>
            <p:cNvSpPr/>
            <p:nvPr/>
          </p:nvSpPr>
          <p:spPr>
            <a:xfrm>
              <a:off x="2512412"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8" name="Freeform: Shape 1067">
              <a:extLst>
                <a:ext uri="{FF2B5EF4-FFF2-40B4-BE49-F238E27FC236}">
                  <a16:creationId xmlns:a16="http://schemas.microsoft.com/office/drawing/2014/main" id="{4CD27371-FABF-4134-856C-324586554C89}"/>
                </a:ext>
              </a:extLst>
            </p:cNvPr>
            <p:cNvSpPr/>
            <p:nvPr/>
          </p:nvSpPr>
          <p:spPr>
            <a:xfrm>
              <a:off x="2610914" y="3164174"/>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0"/>
                    <a:pt x="57876" y="74170"/>
                    <a:pt x="37343" y="74287"/>
                  </a:cubicBezTo>
                  <a:cubicBezTo>
                    <a:pt x="16812" y="74405"/>
                    <a:pt x="81" y="57832"/>
                    <a:pt x="-28" y="37307"/>
                  </a:cubicBezTo>
                  <a:cubicBezTo>
                    <a:pt x="-136" y="16782"/>
                    <a:pt x="16421" y="53"/>
                    <a:pt x="36952" y="-65"/>
                  </a:cubicBezTo>
                  <a:cubicBezTo>
                    <a:pt x="37018" y="-65"/>
                    <a:pt x="37083" y="-65"/>
                    <a:pt x="37147" y="-65"/>
                  </a:cubicBezTo>
                  <a:cubicBezTo>
                    <a:pt x="57602" y="-65"/>
                    <a:pt x="7421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9" name="Freeform: Shape 1068">
              <a:extLst>
                <a:ext uri="{FF2B5EF4-FFF2-40B4-BE49-F238E27FC236}">
                  <a16:creationId xmlns:a16="http://schemas.microsoft.com/office/drawing/2014/main" id="{C7469F42-710B-4269-A87D-CC0EDDEA1CAB}"/>
                </a:ext>
              </a:extLst>
            </p:cNvPr>
            <p:cNvSpPr/>
            <p:nvPr/>
          </p:nvSpPr>
          <p:spPr>
            <a:xfrm>
              <a:off x="2709835"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0" name="Freeform: Shape 1069">
              <a:extLst>
                <a:ext uri="{FF2B5EF4-FFF2-40B4-BE49-F238E27FC236}">
                  <a16:creationId xmlns:a16="http://schemas.microsoft.com/office/drawing/2014/main" id="{1AFE82B0-C77B-4B17-A338-39DBB312FDB1}"/>
                </a:ext>
              </a:extLst>
            </p:cNvPr>
            <p:cNvSpPr/>
            <p:nvPr/>
          </p:nvSpPr>
          <p:spPr>
            <a:xfrm>
              <a:off x="2808339" y="3164174"/>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0"/>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19" y="33"/>
                    <a:pt x="74214" y="16527"/>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1" name="Freeform: Shape 1070">
              <a:extLst>
                <a:ext uri="{FF2B5EF4-FFF2-40B4-BE49-F238E27FC236}">
                  <a16:creationId xmlns:a16="http://schemas.microsoft.com/office/drawing/2014/main" id="{EAFF209A-0BEA-4629-9BEB-CE2FDE1BD3BE}"/>
                </a:ext>
              </a:extLst>
            </p:cNvPr>
            <p:cNvSpPr/>
            <p:nvPr/>
          </p:nvSpPr>
          <p:spPr>
            <a:xfrm>
              <a:off x="2907258" y="31640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2" name="Freeform: Shape 1071">
              <a:extLst>
                <a:ext uri="{FF2B5EF4-FFF2-40B4-BE49-F238E27FC236}">
                  <a16:creationId xmlns:a16="http://schemas.microsoft.com/office/drawing/2014/main" id="{1AFD728A-0F6A-4B12-968E-3282CD759C1E}"/>
                </a:ext>
              </a:extLst>
            </p:cNvPr>
            <p:cNvSpPr/>
            <p:nvPr/>
          </p:nvSpPr>
          <p:spPr>
            <a:xfrm>
              <a:off x="5178115"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3" name="Freeform: Shape 1072">
              <a:extLst>
                <a:ext uri="{FF2B5EF4-FFF2-40B4-BE49-F238E27FC236}">
                  <a16:creationId xmlns:a16="http://schemas.microsoft.com/office/drawing/2014/main" id="{23D028B4-EE77-4AD7-9820-396B60211AA7}"/>
                </a:ext>
              </a:extLst>
            </p:cNvPr>
            <p:cNvSpPr/>
            <p:nvPr/>
          </p:nvSpPr>
          <p:spPr>
            <a:xfrm>
              <a:off x="5276617"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4" name="Freeform: Shape 1073">
              <a:extLst>
                <a:ext uri="{FF2B5EF4-FFF2-40B4-BE49-F238E27FC236}">
                  <a16:creationId xmlns:a16="http://schemas.microsoft.com/office/drawing/2014/main" id="{DC647B3F-953E-44B2-B067-DEA0E78ECE66}"/>
                </a:ext>
              </a:extLst>
            </p:cNvPr>
            <p:cNvSpPr/>
            <p:nvPr/>
          </p:nvSpPr>
          <p:spPr>
            <a:xfrm>
              <a:off x="5375538"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5" name="Freeform: Shape 1074">
              <a:extLst>
                <a:ext uri="{FF2B5EF4-FFF2-40B4-BE49-F238E27FC236}">
                  <a16:creationId xmlns:a16="http://schemas.microsoft.com/office/drawing/2014/main" id="{9641736A-8113-4DE2-943C-D910184F57AF}"/>
                </a:ext>
              </a:extLst>
            </p:cNvPr>
            <p:cNvSpPr/>
            <p:nvPr/>
          </p:nvSpPr>
          <p:spPr>
            <a:xfrm>
              <a:off x="5474040"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6" name="Freeform: Shape 1075">
              <a:extLst>
                <a:ext uri="{FF2B5EF4-FFF2-40B4-BE49-F238E27FC236}">
                  <a16:creationId xmlns:a16="http://schemas.microsoft.com/office/drawing/2014/main" id="{44B2D770-C077-4231-A794-09F75915FB70}"/>
                </a:ext>
              </a:extLst>
            </p:cNvPr>
            <p:cNvSpPr/>
            <p:nvPr/>
          </p:nvSpPr>
          <p:spPr>
            <a:xfrm>
              <a:off x="5572961" y="3164089"/>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8"/>
                    <a:pt x="16524" y="-65"/>
                    <a:pt x="36951"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7" name="Freeform: Shape 1076">
              <a:extLst>
                <a:ext uri="{FF2B5EF4-FFF2-40B4-BE49-F238E27FC236}">
                  <a16:creationId xmlns:a16="http://schemas.microsoft.com/office/drawing/2014/main" id="{76BE300D-2CAE-49E7-B7FC-2EDCB55AE3CB}"/>
                </a:ext>
              </a:extLst>
            </p:cNvPr>
            <p:cNvSpPr/>
            <p:nvPr/>
          </p:nvSpPr>
          <p:spPr>
            <a:xfrm>
              <a:off x="5671771"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8" name="Freeform: Shape 1077">
              <a:extLst>
                <a:ext uri="{FF2B5EF4-FFF2-40B4-BE49-F238E27FC236}">
                  <a16:creationId xmlns:a16="http://schemas.microsoft.com/office/drawing/2014/main" id="{91256E54-D2F6-40E2-9B1A-BA02839C467E}"/>
                </a:ext>
              </a:extLst>
            </p:cNvPr>
            <p:cNvSpPr/>
            <p:nvPr/>
          </p:nvSpPr>
          <p:spPr>
            <a:xfrm>
              <a:off x="5770273"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9" name="Freeform: Shape 1078">
              <a:extLst>
                <a:ext uri="{FF2B5EF4-FFF2-40B4-BE49-F238E27FC236}">
                  <a16:creationId xmlns:a16="http://schemas.microsoft.com/office/drawing/2014/main" id="{5CF4B917-CA49-4D14-8FB4-057D549AF26E}"/>
                </a:ext>
              </a:extLst>
            </p:cNvPr>
            <p:cNvSpPr/>
            <p:nvPr/>
          </p:nvSpPr>
          <p:spPr>
            <a:xfrm>
              <a:off x="5869194"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0" name="Freeform: Shape 1079">
              <a:extLst>
                <a:ext uri="{FF2B5EF4-FFF2-40B4-BE49-F238E27FC236}">
                  <a16:creationId xmlns:a16="http://schemas.microsoft.com/office/drawing/2014/main" id="{AF646193-C375-4E10-99F6-0D15B847F0D8}"/>
                </a:ext>
              </a:extLst>
            </p:cNvPr>
            <p:cNvSpPr/>
            <p:nvPr/>
          </p:nvSpPr>
          <p:spPr>
            <a:xfrm>
              <a:off x="5967697"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1" name="Freeform: Shape 1080">
              <a:extLst>
                <a:ext uri="{FF2B5EF4-FFF2-40B4-BE49-F238E27FC236}">
                  <a16:creationId xmlns:a16="http://schemas.microsoft.com/office/drawing/2014/main" id="{33890DE1-261F-48A4-A503-E38F6384ACE8}"/>
                </a:ext>
              </a:extLst>
            </p:cNvPr>
            <p:cNvSpPr/>
            <p:nvPr/>
          </p:nvSpPr>
          <p:spPr>
            <a:xfrm>
              <a:off x="6066617" y="316408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2" name="Freeform: Shape 1081">
              <a:extLst>
                <a:ext uri="{FF2B5EF4-FFF2-40B4-BE49-F238E27FC236}">
                  <a16:creationId xmlns:a16="http://schemas.microsoft.com/office/drawing/2014/main" id="{F0A3095C-FDDC-4E1D-A694-232BEE1B5734}"/>
                </a:ext>
              </a:extLst>
            </p:cNvPr>
            <p:cNvSpPr/>
            <p:nvPr/>
          </p:nvSpPr>
          <p:spPr>
            <a:xfrm>
              <a:off x="6165426"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3" name="Freeform: Shape 1082">
              <a:extLst>
                <a:ext uri="{FF2B5EF4-FFF2-40B4-BE49-F238E27FC236}">
                  <a16:creationId xmlns:a16="http://schemas.microsoft.com/office/drawing/2014/main" id="{B3BB7F69-B79B-4A2B-AD92-2E4EF7E8521B}"/>
                </a:ext>
              </a:extLst>
            </p:cNvPr>
            <p:cNvSpPr/>
            <p:nvPr/>
          </p:nvSpPr>
          <p:spPr>
            <a:xfrm>
              <a:off x="6263929"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4" name="Freeform: Shape 1083">
              <a:extLst>
                <a:ext uri="{FF2B5EF4-FFF2-40B4-BE49-F238E27FC236}">
                  <a16:creationId xmlns:a16="http://schemas.microsoft.com/office/drawing/2014/main" id="{8DBCC756-62B0-4B54-B9BD-8F5B9F50674C}"/>
                </a:ext>
              </a:extLst>
            </p:cNvPr>
            <p:cNvSpPr/>
            <p:nvPr/>
          </p:nvSpPr>
          <p:spPr>
            <a:xfrm>
              <a:off x="6362850"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5" name="Freeform: Shape 1084">
              <a:extLst>
                <a:ext uri="{FF2B5EF4-FFF2-40B4-BE49-F238E27FC236}">
                  <a16:creationId xmlns:a16="http://schemas.microsoft.com/office/drawing/2014/main" id="{32CE126A-816F-4237-B624-0C2125B49FD0}"/>
                </a:ext>
              </a:extLst>
            </p:cNvPr>
            <p:cNvSpPr/>
            <p:nvPr/>
          </p:nvSpPr>
          <p:spPr>
            <a:xfrm>
              <a:off x="6461548" y="3164174"/>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6" name="Freeform: Shape 1085">
              <a:extLst>
                <a:ext uri="{FF2B5EF4-FFF2-40B4-BE49-F238E27FC236}">
                  <a16:creationId xmlns:a16="http://schemas.microsoft.com/office/drawing/2014/main" id="{6EC10682-1C2F-4CEF-9A51-057CBEEA0E88}"/>
                </a:ext>
              </a:extLst>
            </p:cNvPr>
            <p:cNvSpPr/>
            <p:nvPr/>
          </p:nvSpPr>
          <p:spPr>
            <a:xfrm>
              <a:off x="6559686" y="31640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7" name="Freeform: Shape 1086">
              <a:extLst>
                <a:ext uri="{FF2B5EF4-FFF2-40B4-BE49-F238E27FC236}">
                  <a16:creationId xmlns:a16="http://schemas.microsoft.com/office/drawing/2014/main" id="{692811C4-DE0C-4C3F-BAF1-13E95CD697BD}"/>
                </a:ext>
              </a:extLst>
            </p:cNvPr>
            <p:cNvSpPr/>
            <p:nvPr/>
          </p:nvSpPr>
          <p:spPr>
            <a:xfrm>
              <a:off x="6659082"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8" name="Freeform: Shape 1087">
              <a:extLst>
                <a:ext uri="{FF2B5EF4-FFF2-40B4-BE49-F238E27FC236}">
                  <a16:creationId xmlns:a16="http://schemas.microsoft.com/office/drawing/2014/main" id="{2AD071C7-FB6A-412A-8208-98CF1674AF87}"/>
                </a:ext>
              </a:extLst>
            </p:cNvPr>
            <p:cNvSpPr/>
            <p:nvPr/>
          </p:nvSpPr>
          <p:spPr>
            <a:xfrm>
              <a:off x="6757585" y="316417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9" name="Freeform: Shape 1088">
              <a:extLst>
                <a:ext uri="{FF2B5EF4-FFF2-40B4-BE49-F238E27FC236}">
                  <a16:creationId xmlns:a16="http://schemas.microsoft.com/office/drawing/2014/main" id="{8B089F06-036C-4DD5-B66C-BBC5AAB5CAFE}"/>
                </a:ext>
              </a:extLst>
            </p:cNvPr>
            <p:cNvSpPr/>
            <p:nvPr/>
          </p:nvSpPr>
          <p:spPr>
            <a:xfrm>
              <a:off x="6955009" y="3164174"/>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0" name="Freeform: Shape 1089">
              <a:extLst>
                <a:ext uri="{FF2B5EF4-FFF2-40B4-BE49-F238E27FC236}">
                  <a16:creationId xmlns:a16="http://schemas.microsoft.com/office/drawing/2014/main" id="{F03E6E63-8A1D-4495-B687-9F40C7BF7B27}"/>
                </a:ext>
              </a:extLst>
            </p:cNvPr>
            <p:cNvSpPr/>
            <p:nvPr/>
          </p:nvSpPr>
          <p:spPr>
            <a:xfrm>
              <a:off x="7053929" y="31640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1" name="Freeform: Shape 1090">
              <a:extLst>
                <a:ext uri="{FF2B5EF4-FFF2-40B4-BE49-F238E27FC236}">
                  <a16:creationId xmlns:a16="http://schemas.microsoft.com/office/drawing/2014/main" id="{121C5EEE-E8B1-44AA-8D55-F2D10B41C6A7}"/>
                </a:ext>
              </a:extLst>
            </p:cNvPr>
            <p:cNvSpPr/>
            <p:nvPr/>
          </p:nvSpPr>
          <p:spPr>
            <a:xfrm>
              <a:off x="7152432"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2" name="Freeform: Shape 1091">
              <a:extLst>
                <a:ext uri="{FF2B5EF4-FFF2-40B4-BE49-F238E27FC236}">
                  <a16:creationId xmlns:a16="http://schemas.microsoft.com/office/drawing/2014/main" id="{C874AF88-9DA0-4E72-8BB1-2D462C0D8FF8}"/>
                </a:ext>
              </a:extLst>
            </p:cNvPr>
            <p:cNvSpPr/>
            <p:nvPr/>
          </p:nvSpPr>
          <p:spPr>
            <a:xfrm>
              <a:off x="7251241"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3" name="Freeform: Shape 1092">
              <a:extLst>
                <a:ext uri="{FF2B5EF4-FFF2-40B4-BE49-F238E27FC236}">
                  <a16:creationId xmlns:a16="http://schemas.microsoft.com/office/drawing/2014/main" id="{819AB8C5-F3A2-4DF9-AA63-D67E6ABCE209}"/>
                </a:ext>
              </a:extLst>
            </p:cNvPr>
            <p:cNvSpPr/>
            <p:nvPr/>
          </p:nvSpPr>
          <p:spPr>
            <a:xfrm>
              <a:off x="7843818" y="316428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4" name="Freeform: Shape 1093">
              <a:extLst>
                <a:ext uri="{FF2B5EF4-FFF2-40B4-BE49-F238E27FC236}">
                  <a16:creationId xmlns:a16="http://schemas.microsoft.com/office/drawing/2014/main" id="{561F864A-C202-4442-BA76-91757467FDE4}"/>
                </a:ext>
              </a:extLst>
            </p:cNvPr>
            <p:cNvSpPr/>
            <p:nvPr/>
          </p:nvSpPr>
          <p:spPr>
            <a:xfrm>
              <a:off x="7942320"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5" name="Freeform: Shape 1094">
              <a:extLst>
                <a:ext uri="{FF2B5EF4-FFF2-40B4-BE49-F238E27FC236}">
                  <a16:creationId xmlns:a16="http://schemas.microsoft.com/office/drawing/2014/main" id="{65161E2E-CBC8-4480-AF12-CB91C6CCCC55}"/>
                </a:ext>
              </a:extLst>
            </p:cNvPr>
            <p:cNvSpPr/>
            <p:nvPr/>
          </p:nvSpPr>
          <p:spPr>
            <a:xfrm>
              <a:off x="8041241" y="316428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6" name="Freeform: Shape 1095">
              <a:extLst>
                <a:ext uri="{FF2B5EF4-FFF2-40B4-BE49-F238E27FC236}">
                  <a16:creationId xmlns:a16="http://schemas.microsoft.com/office/drawing/2014/main" id="{D5761790-D45E-4540-9130-D0025ED7DEAE}"/>
                </a:ext>
              </a:extLst>
            </p:cNvPr>
            <p:cNvSpPr/>
            <p:nvPr/>
          </p:nvSpPr>
          <p:spPr>
            <a:xfrm>
              <a:off x="8534897" y="316428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7" name="Freeform: Shape 1096">
              <a:extLst>
                <a:ext uri="{FF2B5EF4-FFF2-40B4-BE49-F238E27FC236}">
                  <a16:creationId xmlns:a16="http://schemas.microsoft.com/office/drawing/2014/main" id="{8F50AC42-22EF-4EDC-9D48-8C2F901F3369}"/>
                </a:ext>
              </a:extLst>
            </p:cNvPr>
            <p:cNvSpPr/>
            <p:nvPr/>
          </p:nvSpPr>
          <p:spPr>
            <a:xfrm>
              <a:off x="8633400" y="3164174"/>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8" name="Freeform: Shape 1097">
              <a:extLst>
                <a:ext uri="{FF2B5EF4-FFF2-40B4-BE49-F238E27FC236}">
                  <a16:creationId xmlns:a16="http://schemas.microsoft.com/office/drawing/2014/main" id="{A40B2199-C3D5-437D-8B21-BAA29F1FAEA3}"/>
                </a:ext>
              </a:extLst>
            </p:cNvPr>
            <p:cNvSpPr/>
            <p:nvPr/>
          </p:nvSpPr>
          <p:spPr>
            <a:xfrm>
              <a:off x="8731537" y="31640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9" name="Freeform: Shape 1098">
              <a:extLst>
                <a:ext uri="{FF2B5EF4-FFF2-40B4-BE49-F238E27FC236}">
                  <a16:creationId xmlns:a16="http://schemas.microsoft.com/office/drawing/2014/main" id="{E6E1CF63-38C5-4576-BB0E-FB3C5866294D}"/>
                </a:ext>
              </a:extLst>
            </p:cNvPr>
            <p:cNvSpPr/>
            <p:nvPr/>
          </p:nvSpPr>
          <p:spPr>
            <a:xfrm>
              <a:off x="8831129" y="3164285"/>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0" name="Freeform: Shape 1099">
              <a:extLst>
                <a:ext uri="{FF2B5EF4-FFF2-40B4-BE49-F238E27FC236}">
                  <a16:creationId xmlns:a16="http://schemas.microsoft.com/office/drawing/2014/main" id="{7C923535-6AEC-4BED-9966-576E5E09DA5E}"/>
                </a:ext>
              </a:extLst>
            </p:cNvPr>
            <p:cNvSpPr/>
            <p:nvPr/>
          </p:nvSpPr>
          <p:spPr>
            <a:xfrm>
              <a:off x="9324785" y="316428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1" name="Freeform: Shape 1100">
              <a:extLst>
                <a:ext uri="{FF2B5EF4-FFF2-40B4-BE49-F238E27FC236}">
                  <a16:creationId xmlns:a16="http://schemas.microsoft.com/office/drawing/2014/main" id="{830B8C41-3E22-40AE-A18D-C38A4CC74777}"/>
                </a:ext>
              </a:extLst>
            </p:cNvPr>
            <p:cNvSpPr/>
            <p:nvPr/>
          </p:nvSpPr>
          <p:spPr>
            <a:xfrm>
              <a:off x="2808339" y="3262984"/>
              <a:ext cx="41968" cy="41969"/>
            </a:xfrm>
            <a:custGeom>
              <a:avLst/>
              <a:gdLst>
                <a:gd name="connsiteX0" fmla="*/ 74321 w 74350"/>
                <a:gd name="connsiteY0" fmla="*/ 36916 h 74351"/>
                <a:gd name="connsiteX1" fmla="*/ 37341 w 74350"/>
                <a:gd name="connsiteY1" fmla="*/ 74287 h 74351"/>
                <a:gd name="connsiteX2" fmla="*/ -28 w 74350"/>
                <a:gd name="connsiteY2" fmla="*/ 37307 h 74351"/>
                <a:gd name="connsiteX3" fmla="*/ 36952 w 74350"/>
                <a:gd name="connsiteY3" fmla="*/ -65 h 74351"/>
                <a:gd name="connsiteX4" fmla="*/ 37341 w 74350"/>
                <a:gd name="connsiteY4" fmla="*/ -65 h 74351"/>
                <a:gd name="connsiteX5" fmla="*/ 74321 w 74350"/>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1">
                  <a:moveTo>
                    <a:pt x="74321" y="36916"/>
                  </a:moveTo>
                  <a:cubicBezTo>
                    <a:pt x="74429" y="57440"/>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2" name="Freeform: Shape 1101">
              <a:extLst>
                <a:ext uri="{FF2B5EF4-FFF2-40B4-BE49-F238E27FC236}">
                  <a16:creationId xmlns:a16="http://schemas.microsoft.com/office/drawing/2014/main" id="{D56B3003-62E0-4403-AD6A-C8CB5F685F78}"/>
                </a:ext>
              </a:extLst>
            </p:cNvPr>
            <p:cNvSpPr/>
            <p:nvPr/>
          </p:nvSpPr>
          <p:spPr>
            <a:xfrm>
              <a:off x="2907258"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2"/>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3" name="Freeform: Shape 1102">
              <a:extLst>
                <a:ext uri="{FF2B5EF4-FFF2-40B4-BE49-F238E27FC236}">
                  <a16:creationId xmlns:a16="http://schemas.microsoft.com/office/drawing/2014/main" id="{60C0FFDA-D9DC-4630-A1AF-2C680F358420}"/>
                </a:ext>
              </a:extLst>
            </p:cNvPr>
            <p:cNvSpPr/>
            <p:nvPr/>
          </p:nvSpPr>
          <p:spPr>
            <a:xfrm>
              <a:off x="3005761" y="3262984"/>
              <a:ext cx="41970" cy="41969"/>
            </a:xfrm>
            <a:custGeom>
              <a:avLst/>
              <a:gdLst>
                <a:gd name="connsiteX0" fmla="*/ 74323 w 74352"/>
                <a:gd name="connsiteY0" fmla="*/ 36916 h 74351"/>
                <a:gd name="connsiteX1" fmla="*/ 37343 w 74352"/>
                <a:gd name="connsiteY1" fmla="*/ 74287 h 74351"/>
                <a:gd name="connsiteX2" fmla="*/ -28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4" name="Freeform: Shape 1103">
              <a:extLst>
                <a:ext uri="{FF2B5EF4-FFF2-40B4-BE49-F238E27FC236}">
                  <a16:creationId xmlns:a16="http://schemas.microsoft.com/office/drawing/2014/main" id="{844C535B-A63B-47AC-8D74-10A6CDA013A6}"/>
                </a:ext>
              </a:extLst>
            </p:cNvPr>
            <p:cNvSpPr/>
            <p:nvPr/>
          </p:nvSpPr>
          <p:spPr>
            <a:xfrm>
              <a:off x="5178115"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5" name="Freeform: Shape 1104">
              <a:extLst>
                <a:ext uri="{FF2B5EF4-FFF2-40B4-BE49-F238E27FC236}">
                  <a16:creationId xmlns:a16="http://schemas.microsoft.com/office/drawing/2014/main" id="{C2B9659F-B710-44DB-8252-FD4EA7834AF1}"/>
                </a:ext>
              </a:extLst>
            </p:cNvPr>
            <p:cNvSpPr/>
            <p:nvPr/>
          </p:nvSpPr>
          <p:spPr>
            <a:xfrm>
              <a:off x="5276617" y="3262983"/>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405"/>
                    <a:pt x="89" y="57833"/>
                    <a:pt x="-29" y="37307"/>
                  </a:cubicBezTo>
                  <a:cubicBezTo>
                    <a:pt x="-126" y="16782"/>
                    <a:pt x="16427" y="53"/>
                    <a:pt x="36952" y="-64"/>
                  </a:cubicBezTo>
                  <a:cubicBezTo>
                    <a:pt x="37010" y="-64"/>
                    <a:pt x="37089" y="-64"/>
                    <a:pt x="37147" y="-64"/>
                  </a:cubicBezTo>
                  <a:cubicBezTo>
                    <a:pt x="57574" y="-182"/>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6" name="Freeform: Shape 1105">
              <a:extLst>
                <a:ext uri="{FF2B5EF4-FFF2-40B4-BE49-F238E27FC236}">
                  <a16:creationId xmlns:a16="http://schemas.microsoft.com/office/drawing/2014/main" id="{15AEDBD0-B654-43B9-9E4F-72200914E2AF}"/>
                </a:ext>
              </a:extLst>
            </p:cNvPr>
            <p:cNvSpPr/>
            <p:nvPr/>
          </p:nvSpPr>
          <p:spPr>
            <a:xfrm>
              <a:off x="5375538"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7" name="Freeform: Shape 1106">
              <a:extLst>
                <a:ext uri="{FF2B5EF4-FFF2-40B4-BE49-F238E27FC236}">
                  <a16:creationId xmlns:a16="http://schemas.microsoft.com/office/drawing/2014/main" id="{499A8DD3-B623-40DC-8A06-A5C964BBE303}"/>
                </a:ext>
              </a:extLst>
            </p:cNvPr>
            <p:cNvSpPr/>
            <p:nvPr/>
          </p:nvSpPr>
          <p:spPr>
            <a:xfrm>
              <a:off x="5474040" y="3262984"/>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8" name="Freeform: Shape 1107">
              <a:extLst>
                <a:ext uri="{FF2B5EF4-FFF2-40B4-BE49-F238E27FC236}">
                  <a16:creationId xmlns:a16="http://schemas.microsoft.com/office/drawing/2014/main" id="{50F8703A-BB24-4A94-8502-81705F454567}"/>
                </a:ext>
              </a:extLst>
            </p:cNvPr>
            <p:cNvSpPr/>
            <p:nvPr/>
          </p:nvSpPr>
          <p:spPr>
            <a:xfrm>
              <a:off x="5572961" y="3262898"/>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82"/>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9" name="Freeform: Shape 1108">
              <a:extLst>
                <a:ext uri="{FF2B5EF4-FFF2-40B4-BE49-F238E27FC236}">
                  <a16:creationId xmlns:a16="http://schemas.microsoft.com/office/drawing/2014/main" id="{73FF2D0E-69A9-46DC-883E-B2D6592143E1}"/>
                </a:ext>
              </a:extLst>
            </p:cNvPr>
            <p:cNvSpPr/>
            <p:nvPr/>
          </p:nvSpPr>
          <p:spPr>
            <a:xfrm>
              <a:off x="5671770"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0" name="Freeform: Shape 1109">
              <a:extLst>
                <a:ext uri="{FF2B5EF4-FFF2-40B4-BE49-F238E27FC236}">
                  <a16:creationId xmlns:a16="http://schemas.microsoft.com/office/drawing/2014/main" id="{90B54F54-069C-435A-AE48-34EE349B9F7A}"/>
                </a:ext>
              </a:extLst>
            </p:cNvPr>
            <p:cNvSpPr/>
            <p:nvPr/>
          </p:nvSpPr>
          <p:spPr>
            <a:xfrm>
              <a:off x="5770273" y="3262983"/>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405"/>
                    <a:pt x="89" y="57833"/>
                    <a:pt x="-29" y="37307"/>
                  </a:cubicBezTo>
                  <a:cubicBezTo>
                    <a:pt x="-126" y="16782"/>
                    <a:pt x="16427" y="53"/>
                    <a:pt x="36952" y="-64"/>
                  </a:cubicBezTo>
                  <a:cubicBezTo>
                    <a:pt x="37010" y="-64"/>
                    <a:pt x="37089" y="-64"/>
                    <a:pt x="37147" y="-64"/>
                  </a:cubicBezTo>
                  <a:cubicBezTo>
                    <a:pt x="57574" y="-182"/>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1" name="Freeform: Shape 1110">
              <a:extLst>
                <a:ext uri="{FF2B5EF4-FFF2-40B4-BE49-F238E27FC236}">
                  <a16:creationId xmlns:a16="http://schemas.microsoft.com/office/drawing/2014/main" id="{E6E98924-C566-4FEC-AC7A-77803919CEA1}"/>
                </a:ext>
              </a:extLst>
            </p:cNvPr>
            <p:cNvSpPr/>
            <p:nvPr/>
          </p:nvSpPr>
          <p:spPr>
            <a:xfrm>
              <a:off x="5869194" y="3262899"/>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2" name="Freeform: Shape 1111">
              <a:extLst>
                <a:ext uri="{FF2B5EF4-FFF2-40B4-BE49-F238E27FC236}">
                  <a16:creationId xmlns:a16="http://schemas.microsoft.com/office/drawing/2014/main" id="{9F0E9AD7-1F67-4F32-A3A3-71A1C20D68D2}"/>
                </a:ext>
              </a:extLst>
            </p:cNvPr>
            <p:cNvSpPr/>
            <p:nvPr/>
          </p:nvSpPr>
          <p:spPr>
            <a:xfrm>
              <a:off x="5967697" y="3262984"/>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3" name="Freeform: Shape 1112">
              <a:extLst>
                <a:ext uri="{FF2B5EF4-FFF2-40B4-BE49-F238E27FC236}">
                  <a16:creationId xmlns:a16="http://schemas.microsoft.com/office/drawing/2014/main" id="{6A8A62A9-FAF5-4F9E-ABA9-49FCAD2A4461}"/>
                </a:ext>
              </a:extLst>
            </p:cNvPr>
            <p:cNvSpPr/>
            <p:nvPr/>
          </p:nvSpPr>
          <p:spPr>
            <a:xfrm>
              <a:off x="6066617" y="326289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4" name="Freeform: Shape 1113">
              <a:extLst>
                <a:ext uri="{FF2B5EF4-FFF2-40B4-BE49-F238E27FC236}">
                  <a16:creationId xmlns:a16="http://schemas.microsoft.com/office/drawing/2014/main" id="{E6E8D871-51EE-4D64-8C25-34FC06BF9303}"/>
                </a:ext>
              </a:extLst>
            </p:cNvPr>
            <p:cNvSpPr/>
            <p:nvPr/>
          </p:nvSpPr>
          <p:spPr>
            <a:xfrm>
              <a:off x="6165427"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5" name="Freeform: Shape 1114">
              <a:extLst>
                <a:ext uri="{FF2B5EF4-FFF2-40B4-BE49-F238E27FC236}">
                  <a16:creationId xmlns:a16="http://schemas.microsoft.com/office/drawing/2014/main" id="{FF97080B-4FE7-4210-895A-3131F87C0752}"/>
                </a:ext>
              </a:extLst>
            </p:cNvPr>
            <p:cNvSpPr/>
            <p:nvPr/>
          </p:nvSpPr>
          <p:spPr>
            <a:xfrm>
              <a:off x="6263929" y="3262983"/>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405"/>
                    <a:pt x="89" y="57833"/>
                    <a:pt x="-29" y="37307"/>
                  </a:cubicBezTo>
                  <a:cubicBezTo>
                    <a:pt x="-126" y="16782"/>
                    <a:pt x="16427" y="53"/>
                    <a:pt x="36951" y="-64"/>
                  </a:cubicBezTo>
                  <a:cubicBezTo>
                    <a:pt x="37010" y="-64"/>
                    <a:pt x="37089" y="-64"/>
                    <a:pt x="37147" y="-64"/>
                  </a:cubicBezTo>
                  <a:cubicBezTo>
                    <a:pt x="57574" y="-182"/>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6" name="Freeform: Shape 1115">
              <a:extLst>
                <a:ext uri="{FF2B5EF4-FFF2-40B4-BE49-F238E27FC236}">
                  <a16:creationId xmlns:a16="http://schemas.microsoft.com/office/drawing/2014/main" id="{F963510A-BE5F-4EA5-AFEE-522C7B436A0C}"/>
                </a:ext>
              </a:extLst>
            </p:cNvPr>
            <p:cNvSpPr/>
            <p:nvPr/>
          </p:nvSpPr>
          <p:spPr>
            <a:xfrm>
              <a:off x="6362850"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7" name="Freeform: Shape 1116">
              <a:extLst>
                <a:ext uri="{FF2B5EF4-FFF2-40B4-BE49-F238E27FC236}">
                  <a16:creationId xmlns:a16="http://schemas.microsoft.com/office/drawing/2014/main" id="{B19AF8CB-B776-4386-B974-3074E43ED2A8}"/>
                </a:ext>
              </a:extLst>
            </p:cNvPr>
            <p:cNvSpPr/>
            <p:nvPr/>
          </p:nvSpPr>
          <p:spPr>
            <a:xfrm>
              <a:off x="6461548" y="3262984"/>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8" name="Freeform: Shape 1117">
              <a:extLst>
                <a:ext uri="{FF2B5EF4-FFF2-40B4-BE49-F238E27FC236}">
                  <a16:creationId xmlns:a16="http://schemas.microsoft.com/office/drawing/2014/main" id="{83092B9D-B6FF-4005-9779-75EDD70E3917}"/>
                </a:ext>
              </a:extLst>
            </p:cNvPr>
            <p:cNvSpPr/>
            <p:nvPr/>
          </p:nvSpPr>
          <p:spPr>
            <a:xfrm>
              <a:off x="6559686"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9" name="Freeform: Shape 1118">
              <a:extLst>
                <a:ext uri="{FF2B5EF4-FFF2-40B4-BE49-F238E27FC236}">
                  <a16:creationId xmlns:a16="http://schemas.microsoft.com/office/drawing/2014/main" id="{C0AFB205-569C-4BDD-A113-3E9EB61081A7}"/>
                </a:ext>
              </a:extLst>
            </p:cNvPr>
            <p:cNvSpPr/>
            <p:nvPr/>
          </p:nvSpPr>
          <p:spPr>
            <a:xfrm>
              <a:off x="6659082" y="326289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0" name="Freeform: Shape 1119">
              <a:extLst>
                <a:ext uri="{FF2B5EF4-FFF2-40B4-BE49-F238E27FC236}">
                  <a16:creationId xmlns:a16="http://schemas.microsoft.com/office/drawing/2014/main" id="{318620EC-82D1-43FA-AEBA-11C03333EEA8}"/>
                </a:ext>
              </a:extLst>
            </p:cNvPr>
            <p:cNvSpPr/>
            <p:nvPr/>
          </p:nvSpPr>
          <p:spPr>
            <a:xfrm>
              <a:off x="6757585" y="3262983"/>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8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405"/>
                    <a:pt x="89" y="57833"/>
                    <a:pt x="-29" y="37307"/>
                  </a:cubicBezTo>
                  <a:cubicBezTo>
                    <a:pt x="-126" y="16782"/>
                    <a:pt x="16427" y="53"/>
                    <a:pt x="36952" y="-64"/>
                  </a:cubicBezTo>
                  <a:cubicBezTo>
                    <a:pt x="37010" y="-64"/>
                    <a:pt x="37089" y="-64"/>
                    <a:pt x="37148" y="-64"/>
                  </a:cubicBezTo>
                  <a:cubicBezTo>
                    <a:pt x="57574" y="-182"/>
                    <a:pt x="74206" y="16293"/>
                    <a:pt x="74324" y="36720"/>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1" name="Freeform: Shape 1120">
              <a:extLst>
                <a:ext uri="{FF2B5EF4-FFF2-40B4-BE49-F238E27FC236}">
                  <a16:creationId xmlns:a16="http://schemas.microsoft.com/office/drawing/2014/main" id="{26986E76-4985-4EFB-86F3-65D85231FCA5}"/>
                </a:ext>
              </a:extLst>
            </p:cNvPr>
            <p:cNvSpPr/>
            <p:nvPr/>
          </p:nvSpPr>
          <p:spPr>
            <a:xfrm>
              <a:off x="6856506"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2" name="Freeform: Shape 1121">
              <a:extLst>
                <a:ext uri="{FF2B5EF4-FFF2-40B4-BE49-F238E27FC236}">
                  <a16:creationId xmlns:a16="http://schemas.microsoft.com/office/drawing/2014/main" id="{C95C8761-7FDB-4CBD-8C32-630D5F77885C}"/>
                </a:ext>
              </a:extLst>
            </p:cNvPr>
            <p:cNvSpPr/>
            <p:nvPr/>
          </p:nvSpPr>
          <p:spPr>
            <a:xfrm>
              <a:off x="6955009" y="3262984"/>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3" name="Freeform: Shape 1122">
              <a:extLst>
                <a:ext uri="{FF2B5EF4-FFF2-40B4-BE49-F238E27FC236}">
                  <a16:creationId xmlns:a16="http://schemas.microsoft.com/office/drawing/2014/main" id="{3D72B380-D8B3-450E-845F-E560C8F3D985}"/>
                </a:ext>
              </a:extLst>
            </p:cNvPr>
            <p:cNvSpPr/>
            <p:nvPr/>
          </p:nvSpPr>
          <p:spPr>
            <a:xfrm>
              <a:off x="7053929"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4" name="Freeform: Shape 1123">
              <a:extLst>
                <a:ext uri="{FF2B5EF4-FFF2-40B4-BE49-F238E27FC236}">
                  <a16:creationId xmlns:a16="http://schemas.microsoft.com/office/drawing/2014/main" id="{00EA2333-E179-4A51-9AB7-2FAC5E15C145}"/>
                </a:ext>
              </a:extLst>
            </p:cNvPr>
            <p:cNvSpPr/>
            <p:nvPr/>
          </p:nvSpPr>
          <p:spPr>
            <a:xfrm>
              <a:off x="7942320" y="3262983"/>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405"/>
                    <a:pt x="89" y="57833"/>
                    <a:pt x="-29" y="37307"/>
                  </a:cubicBezTo>
                  <a:cubicBezTo>
                    <a:pt x="-126" y="16782"/>
                    <a:pt x="16427" y="53"/>
                    <a:pt x="36951" y="-64"/>
                  </a:cubicBezTo>
                  <a:cubicBezTo>
                    <a:pt x="37010" y="-64"/>
                    <a:pt x="37089" y="-64"/>
                    <a:pt x="37147" y="-64"/>
                  </a:cubicBezTo>
                  <a:cubicBezTo>
                    <a:pt x="57574" y="-182"/>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5" name="Freeform: Shape 1124">
              <a:extLst>
                <a:ext uri="{FF2B5EF4-FFF2-40B4-BE49-F238E27FC236}">
                  <a16:creationId xmlns:a16="http://schemas.microsoft.com/office/drawing/2014/main" id="{C3EFF310-E7F8-47D0-A2EC-5EE86F8769AF}"/>
                </a:ext>
              </a:extLst>
            </p:cNvPr>
            <p:cNvSpPr/>
            <p:nvPr/>
          </p:nvSpPr>
          <p:spPr>
            <a:xfrm>
              <a:off x="8041241"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6" name="Freeform: Shape 1125">
              <a:extLst>
                <a:ext uri="{FF2B5EF4-FFF2-40B4-BE49-F238E27FC236}">
                  <a16:creationId xmlns:a16="http://schemas.microsoft.com/office/drawing/2014/main" id="{35C6B86A-641F-4D58-BD5F-AB4CDCC08F49}"/>
                </a:ext>
              </a:extLst>
            </p:cNvPr>
            <p:cNvSpPr/>
            <p:nvPr/>
          </p:nvSpPr>
          <p:spPr>
            <a:xfrm>
              <a:off x="8633400" y="3262984"/>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7" name="Freeform: Shape 1126">
              <a:extLst>
                <a:ext uri="{FF2B5EF4-FFF2-40B4-BE49-F238E27FC236}">
                  <a16:creationId xmlns:a16="http://schemas.microsoft.com/office/drawing/2014/main" id="{1F582BAD-5D8E-4705-8D2E-2EF70BF61C7A}"/>
                </a:ext>
              </a:extLst>
            </p:cNvPr>
            <p:cNvSpPr/>
            <p:nvPr/>
          </p:nvSpPr>
          <p:spPr>
            <a:xfrm>
              <a:off x="8731537"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8" name="Freeform: Shape 1127">
              <a:extLst>
                <a:ext uri="{FF2B5EF4-FFF2-40B4-BE49-F238E27FC236}">
                  <a16:creationId xmlns:a16="http://schemas.microsoft.com/office/drawing/2014/main" id="{750ABC06-CD9E-49B5-94F3-2B7C659FBCDA}"/>
                </a:ext>
              </a:extLst>
            </p:cNvPr>
            <p:cNvSpPr/>
            <p:nvPr/>
          </p:nvSpPr>
          <p:spPr>
            <a:xfrm>
              <a:off x="8831129" y="326289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9" name="Freeform: Shape 1128">
              <a:extLst>
                <a:ext uri="{FF2B5EF4-FFF2-40B4-BE49-F238E27FC236}">
                  <a16:creationId xmlns:a16="http://schemas.microsoft.com/office/drawing/2014/main" id="{33312A89-4ACE-4E16-BE1E-F5E4F1B388A2}"/>
                </a:ext>
              </a:extLst>
            </p:cNvPr>
            <p:cNvSpPr/>
            <p:nvPr/>
          </p:nvSpPr>
          <p:spPr>
            <a:xfrm>
              <a:off x="8929632" y="3262983"/>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7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405"/>
                    <a:pt x="89" y="57833"/>
                    <a:pt x="-29" y="37307"/>
                  </a:cubicBezTo>
                  <a:cubicBezTo>
                    <a:pt x="-126" y="16782"/>
                    <a:pt x="16427" y="53"/>
                    <a:pt x="36952" y="-64"/>
                  </a:cubicBezTo>
                  <a:cubicBezTo>
                    <a:pt x="37010" y="-64"/>
                    <a:pt x="37089" y="-64"/>
                    <a:pt x="37147" y="-64"/>
                  </a:cubicBezTo>
                  <a:cubicBezTo>
                    <a:pt x="57574" y="-182"/>
                    <a:pt x="74206" y="16293"/>
                    <a:pt x="74324" y="36720"/>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0" name="Freeform: Shape 1129">
              <a:extLst>
                <a:ext uri="{FF2B5EF4-FFF2-40B4-BE49-F238E27FC236}">
                  <a16:creationId xmlns:a16="http://schemas.microsoft.com/office/drawing/2014/main" id="{BC7A5E39-6BC8-40DE-AE71-1ACF50D9FE08}"/>
                </a:ext>
              </a:extLst>
            </p:cNvPr>
            <p:cNvSpPr/>
            <p:nvPr/>
          </p:nvSpPr>
          <p:spPr>
            <a:xfrm>
              <a:off x="9324786"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1" name="Freeform: Shape 1130">
              <a:extLst>
                <a:ext uri="{FF2B5EF4-FFF2-40B4-BE49-F238E27FC236}">
                  <a16:creationId xmlns:a16="http://schemas.microsoft.com/office/drawing/2014/main" id="{CB0EE354-E2F9-4858-B507-5208CA21684E}"/>
                </a:ext>
              </a:extLst>
            </p:cNvPr>
            <p:cNvSpPr/>
            <p:nvPr/>
          </p:nvSpPr>
          <p:spPr>
            <a:xfrm>
              <a:off x="3006068"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2" name="Freeform: Shape 1131">
              <a:extLst>
                <a:ext uri="{FF2B5EF4-FFF2-40B4-BE49-F238E27FC236}">
                  <a16:creationId xmlns:a16="http://schemas.microsoft.com/office/drawing/2014/main" id="{D8B1D4D2-C807-43EB-8CD6-6D0CF538AA7A}"/>
                </a:ext>
              </a:extLst>
            </p:cNvPr>
            <p:cNvSpPr/>
            <p:nvPr/>
          </p:nvSpPr>
          <p:spPr>
            <a:xfrm>
              <a:off x="3400914" y="3361512"/>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3" name="Freeform: Shape 1132">
              <a:extLst>
                <a:ext uri="{FF2B5EF4-FFF2-40B4-BE49-F238E27FC236}">
                  <a16:creationId xmlns:a16="http://schemas.microsoft.com/office/drawing/2014/main" id="{9998287C-7E02-4D7B-97AD-D10A15D27B33}"/>
                </a:ext>
              </a:extLst>
            </p:cNvPr>
            <p:cNvSpPr/>
            <p:nvPr/>
          </p:nvSpPr>
          <p:spPr>
            <a:xfrm>
              <a:off x="5178115"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4" name="Freeform: Shape 1133">
              <a:extLst>
                <a:ext uri="{FF2B5EF4-FFF2-40B4-BE49-F238E27FC236}">
                  <a16:creationId xmlns:a16="http://schemas.microsoft.com/office/drawing/2014/main" id="{0B01EEC8-714E-4BB9-AF9E-298A2A4C44EA}"/>
                </a:ext>
              </a:extLst>
            </p:cNvPr>
            <p:cNvSpPr/>
            <p:nvPr/>
          </p:nvSpPr>
          <p:spPr>
            <a:xfrm>
              <a:off x="5276618" y="3361597"/>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5" name="Freeform: Shape 1134">
              <a:extLst>
                <a:ext uri="{FF2B5EF4-FFF2-40B4-BE49-F238E27FC236}">
                  <a16:creationId xmlns:a16="http://schemas.microsoft.com/office/drawing/2014/main" id="{0E1D159C-8820-4B9B-8270-7F8D7ECCA66E}"/>
                </a:ext>
              </a:extLst>
            </p:cNvPr>
            <p:cNvSpPr/>
            <p:nvPr/>
          </p:nvSpPr>
          <p:spPr>
            <a:xfrm>
              <a:off x="5375538"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6" name="Freeform: Shape 1135">
              <a:extLst>
                <a:ext uri="{FF2B5EF4-FFF2-40B4-BE49-F238E27FC236}">
                  <a16:creationId xmlns:a16="http://schemas.microsoft.com/office/drawing/2014/main" id="{EFFD1BC2-A2A0-4E9A-BA2C-FE30D595DF84}"/>
                </a:ext>
              </a:extLst>
            </p:cNvPr>
            <p:cNvSpPr/>
            <p:nvPr/>
          </p:nvSpPr>
          <p:spPr>
            <a:xfrm>
              <a:off x="5474041" y="3361597"/>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7" name="Freeform: Shape 1136">
              <a:extLst>
                <a:ext uri="{FF2B5EF4-FFF2-40B4-BE49-F238E27FC236}">
                  <a16:creationId xmlns:a16="http://schemas.microsoft.com/office/drawing/2014/main" id="{EC1E3497-6981-40E9-B8CA-D50480407DF4}"/>
                </a:ext>
              </a:extLst>
            </p:cNvPr>
            <p:cNvSpPr/>
            <p:nvPr/>
          </p:nvSpPr>
          <p:spPr>
            <a:xfrm>
              <a:off x="5572961" y="3361512"/>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8" name="Freeform: Shape 1137">
              <a:extLst>
                <a:ext uri="{FF2B5EF4-FFF2-40B4-BE49-F238E27FC236}">
                  <a16:creationId xmlns:a16="http://schemas.microsoft.com/office/drawing/2014/main" id="{E5DC4529-FF38-487E-B18D-472D34C924A9}"/>
                </a:ext>
              </a:extLst>
            </p:cNvPr>
            <p:cNvSpPr/>
            <p:nvPr/>
          </p:nvSpPr>
          <p:spPr>
            <a:xfrm>
              <a:off x="5671771"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9" name="Freeform: Shape 1138">
              <a:extLst>
                <a:ext uri="{FF2B5EF4-FFF2-40B4-BE49-F238E27FC236}">
                  <a16:creationId xmlns:a16="http://schemas.microsoft.com/office/drawing/2014/main" id="{F4178F40-2F3A-42BC-9296-C3E33BBF5AD4}"/>
                </a:ext>
              </a:extLst>
            </p:cNvPr>
            <p:cNvSpPr/>
            <p:nvPr/>
          </p:nvSpPr>
          <p:spPr>
            <a:xfrm>
              <a:off x="5770274" y="3361597"/>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0" name="Freeform: Shape 1139">
              <a:extLst>
                <a:ext uri="{FF2B5EF4-FFF2-40B4-BE49-F238E27FC236}">
                  <a16:creationId xmlns:a16="http://schemas.microsoft.com/office/drawing/2014/main" id="{2E809978-728F-424A-A1FC-C7DE806A0C7D}"/>
                </a:ext>
              </a:extLst>
            </p:cNvPr>
            <p:cNvSpPr/>
            <p:nvPr/>
          </p:nvSpPr>
          <p:spPr>
            <a:xfrm>
              <a:off x="5869194"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1" name="Freeform: Shape 1140">
              <a:extLst>
                <a:ext uri="{FF2B5EF4-FFF2-40B4-BE49-F238E27FC236}">
                  <a16:creationId xmlns:a16="http://schemas.microsoft.com/office/drawing/2014/main" id="{C4939FA0-06FC-49CA-8372-6B98DEAA7012}"/>
                </a:ext>
              </a:extLst>
            </p:cNvPr>
            <p:cNvSpPr/>
            <p:nvPr/>
          </p:nvSpPr>
          <p:spPr>
            <a:xfrm>
              <a:off x="5967697"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6" y="-65"/>
                    <a:pt x="37284" y="-65"/>
                    <a:pt x="37342" y="-65"/>
                  </a:cubicBezTo>
                  <a:cubicBezTo>
                    <a:pt x="57770"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2" name="Freeform: Shape 1141">
              <a:extLst>
                <a:ext uri="{FF2B5EF4-FFF2-40B4-BE49-F238E27FC236}">
                  <a16:creationId xmlns:a16="http://schemas.microsoft.com/office/drawing/2014/main" id="{2E426D3E-5F51-4B7D-893B-30B610EF3B85}"/>
                </a:ext>
              </a:extLst>
            </p:cNvPr>
            <p:cNvSpPr/>
            <p:nvPr/>
          </p:nvSpPr>
          <p:spPr>
            <a:xfrm>
              <a:off x="6066616" y="3361512"/>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3" name="Freeform: Shape 1142">
              <a:extLst>
                <a:ext uri="{FF2B5EF4-FFF2-40B4-BE49-F238E27FC236}">
                  <a16:creationId xmlns:a16="http://schemas.microsoft.com/office/drawing/2014/main" id="{6F602E72-4E93-4079-AA3F-0A4E0C6768B1}"/>
                </a:ext>
              </a:extLst>
            </p:cNvPr>
            <p:cNvSpPr/>
            <p:nvPr/>
          </p:nvSpPr>
          <p:spPr>
            <a:xfrm>
              <a:off x="6165426"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4" name="Freeform: Shape 1143">
              <a:extLst>
                <a:ext uri="{FF2B5EF4-FFF2-40B4-BE49-F238E27FC236}">
                  <a16:creationId xmlns:a16="http://schemas.microsoft.com/office/drawing/2014/main" id="{15A028E1-2ECE-43F9-A0A7-1E87B25BEE48}"/>
                </a:ext>
              </a:extLst>
            </p:cNvPr>
            <p:cNvSpPr/>
            <p:nvPr/>
          </p:nvSpPr>
          <p:spPr>
            <a:xfrm>
              <a:off x="6263930"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5" name="Freeform: Shape 1144">
              <a:extLst>
                <a:ext uri="{FF2B5EF4-FFF2-40B4-BE49-F238E27FC236}">
                  <a16:creationId xmlns:a16="http://schemas.microsoft.com/office/drawing/2014/main" id="{0737A642-A157-4A67-B5B7-89E38E433D7E}"/>
                </a:ext>
              </a:extLst>
            </p:cNvPr>
            <p:cNvSpPr/>
            <p:nvPr/>
          </p:nvSpPr>
          <p:spPr>
            <a:xfrm>
              <a:off x="6362850"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6" name="Freeform: Shape 1145">
              <a:extLst>
                <a:ext uri="{FF2B5EF4-FFF2-40B4-BE49-F238E27FC236}">
                  <a16:creationId xmlns:a16="http://schemas.microsoft.com/office/drawing/2014/main" id="{AE7431BD-3698-4102-B44F-AF7FE70C84F6}"/>
                </a:ext>
              </a:extLst>
            </p:cNvPr>
            <p:cNvSpPr/>
            <p:nvPr/>
          </p:nvSpPr>
          <p:spPr>
            <a:xfrm>
              <a:off x="6461549"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7" name="Freeform: Shape 1146">
              <a:extLst>
                <a:ext uri="{FF2B5EF4-FFF2-40B4-BE49-F238E27FC236}">
                  <a16:creationId xmlns:a16="http://schemas.microsoft.com/office/drawing/2014/main" id="{DE723EBE-9D26-44E0-8BB3-90D5316C5D10}"/>
                </a:ext>
              </a:extLst>
            </p:cNvPr>
            <p:cNvSpPr/>
            <p:nvPr/>
          </p:nvSpPr>
          <p:spPr>
            <a:xfrm>
              <a:off x="6559686" y="3361512"/>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8" name="Freeform: Shape 1147">
              <a:extLst>
                <a:ext uri="{FF2B5EF4-FFF2-40B4-BE49-F238E27FC236}">
                  <a16:creationId xmlns:a16="http://schemas.microsoft.com/office/drawing/2014/main" id="{232297AA-02DB-4076-8AAC-75F6485CCC3B}"/>
                </a:ext>
              </a:extLst>
            </p:cNvPr>
            <p:cNvSpPr/>
            <p:nvPr/>
          </p:nvSpPr>
          <p:spPr>
            <a:xfrm>
              <a:off x="6659082"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9" name="Freeform: Shape 1148">
              <a:extLst>
                <a:ext uri="{FF2B5EF4-FFF2-40B4-BE49-F238E27FC236}">
                  <a16:creationId xmlns:a16="http://schemas.microsoft.com/office/drawing/2014/main" id="{6F1D1C1E-A952-4EC1-827F-4E9072FD1473}"/>
                </a:ext>
              </a:extLst>
            </p:cNvPr>
            <p:cNvSpPr/>
            <p:nvPr/>
          </p:nvSpPr>
          <p:spPr>
            <a:xfrm>
              <a:off x="6757585" y="3361597"/>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0" name="Freeform: Shape 1149">
              <a:extLst>
                <a:ext uri="{FF2B5EF4-FFF2-40B4-BE49-F238E27FC236}">
                  <a16:creationId xmlns:a16="http://schemas.microsoft.com/office/drawing/2014/main" id="{E97C7FAC-95A0-4908-8ED9-E385E64C5042}"/>
                </a:ext>
              </a:extLst>
            </p:cNvPr>
            <p:cNvSpPr/>
            <p:nvPr/>
          </p:nvSpPr>
          <p:spPr>
            <a:xfrm>
              <a:off x="6856506" y="3361708"/>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1" name="Freeform: Shape 1150">
              <a:extLst>
                <a:ext uri="{FF2B5EF4-FFF2-40B4-BE49-F238E27FC236}">
                  <a16:creationId xmlns:a16="http://schemas.microsoft.com/office/drawing/2014/main" id="{A9D73C5C-ABFD-4B74-B8BD-4288AE9B1E14}"/>
                </a:ext>
              </a:extLst>
            </p:cNvPr>
            <p:cNvSpPr/>
            <p:nvPr/>
          </p:nvSpPr>
          <p:spPr>
            <a:xfrm>
              <a:off x="6955009"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2" name="Freeform: Shape 1151">
              <a:extLst>
                <a:ext uri="{FF2B5EF4-FFF2-40B4-BE49-F238E27FC236}">
                  <a16:creationId xmlns:a16="http://schemas.microsoft.com/office/drawing/2014/main" id="{36AE83A6-2448-47CA-B2C5-F99F064514E3}"/>
                </a:ext>
              </a:extLst>
            </p:cNvPr>
            <p:cNvSpPr/>
            <p:nvPr/>
          </p:nvSpPr>
          <p:spPr>
            <a:xfrm>
              <a:off x="7053929" y="3361512"/>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5" y="73896"/>
                  </a:cubicBezTo>
                  <a:cubicBezTo>
                    <a:pt x="16329" y="73778"/>
                    <a:pt x="-126" y="57147"/>
                    <a:pt x="-29" y="36720"/>
                  </a:cubicBezTo>
                  <a:cubicBezTo>
                    <a:pt x="89" y="16371"/>
                    <a:pt x="16602"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3" name="Freeform: Shape 1152">
              <a:extLst>
                <a:ext uri="{FF2B5EF4-FFF2-40B4-BE49-F238E27FC236}">
                  <a16:creationId xmlns:a16="http://schemas.microsoft.com/office/drawing/2014/main" id="{8274CD7F-4A38-427C-8671-92D29DF33207}"/>
                </a:ext>
              </a:extLst>
            </p:cNvPr>
            <p:cNvSpPr/>
            <p:nvPr/>
          </p:nvSpPr>
          <p:spPr>
            <a:xfrm>
              <a:off x="7152432"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4" name="Freeform: Shape 1153">
              <a:extLst>
                <a:ext uri="{FF2B5EF4-FFF2-40B4-BE49-F238E27FC236}">
                  <a16:creationId xmlns:a16="http://schemas.microsoft.com/office/drawing/2014/main" id="{3038BB8E-54B3-480A-8E8C-BAAAFB4BF20D}"/>
                </a:ext>
              </a:extLst>
            </p:cNvPr>
            <p:cNvSpPr/>
            <p:nvPr/>
          </p:nvSpPr>
          <p:spPr>
            <a:xfrm>
              <a:off x="7942321"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5" name="Freeform: Shape 1154">
              <a:extLst>
                <a:ext uri="{FF2B5EF4-FFF2-40B4-BE49-F238E27FC236}">
                  <a16:creationId xmlns:a16="http://schemas.microsoft.com/office/drawing/2014/main" id="{08040F3B-96C0-44C4-AA76-4A0FB5C62F92}"/>
                </a:ext>
              </a:extLst>
            </p:cNvPr>
            <p:cNvSpPr/>
            <p:nvPr/>
          </p:nvSpPr>
          <p:spPr>
            <a:xfrm>
              <a:off x="8041241" y="3361708"/>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6" name="Freeform: Shape 1155">
              <a:extLst>
                <a:ext uri="{FF2B5EF4-FFF2-40B4-BE49-F238E27FC236}">
                  <a16:creationId xmlns:a16="http://schemas.microsoft.com/office/drawing/2014/main" id="{374D0800-0C6E-47A5-8F6A-46E59752819F}"/>
                </a:ext>
              </a:extLst>
            </p:cNvPr>
            <p:cNvSpPr/>
            <p:nvPr/>
          </p:nvSpPr>
          <p:spPr>
            <a:xfrm>
              <a:off x="8633400"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7" name="Freeform: Shape 1156">
              <a:extLst>
                <a:ext uri="{FF2B5EF4-FFF2-40B4-BE49-F238E27FC236}">
                  <a16:creationId xmlns:a16="http://schemas.microsoft.com/office/drawing/2014/main" id="{F7837E1D-85C3-4D5C-96D4-C90FAF5552A4}"/>
                </a:ext>
              </a:extLst>
            </p:cNvPr>
            <p:cNvSpPr/>
            <p:nvPr/>
          </p:nvSpPr>
          <p:spPr>
            <a:xfrm>
              <a:off x="8831129" y="3361708"/>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8" name="Freeform: Shape 1157">
              <a:extLst>
                <a:ext uri="{FF2B5EF4-FFF2-40B4-BE49-F238E27FC236}">
                  <a16:creationId xmlns:a16="http://schemas.microsoft.com/office/drawing/2014/main" id="{ED877FBA-4AB1-4F47-87C6-A3DC7812B3CD}"/>
                </a:ext>
              </a:extLst>
            </p:cNvPr>
            <p:cNvSpPr/>
            <p:nvPr/>
          </p:nvSpPr>
          <p:spPr>
            <a:xfrm>
              <a:off x="8929633" y="3361597"/>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9" name="Freeform: Shape 1158">
              <a:extLst>
                <a:ext uri="{FF2B5EF4-FFF2-40B4-BE49-F238E27FC236}">
                  <a16:creationId xmlns:a16="http://schemas.microsoft.com/office/drawing/2014/main" id="{D19775F3-8D01-4C55-9378-B0A73A4C30D9}"/>
                </a:ext>
              </a:extLst>
            </p:cNvPr>
            <p:cNvSpPr/>
            <p:nvPr/>
          </p:nvSpPr>
          <p:spPr>
            <a:xfrm>
              <a:off x="9324785" y="3361708"/>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0" name="Freeform: Shape 1159">
              <a:extLst>
                <a:ext uri="{FF2B5EF4-FFF2-40B4-BE49-F238E27FC236}">
                  <a16:creationId xmlns:a16="http://schemas.microsoft.com/office/drawing/2014/main" id="{4CD7DFCB-3AF6-425F-A0B7-85AF1CA6419A}"/>
                </a:ext>
              </a:extLst>
            </p:cNvPr>
            <p:cNvSpPr/>
            <p:nvPr/>
          </p:nvSpPr>
          <p:spPr>
            <a:xfrm>
              <a:off x="9423289"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1" name="Freeform: Shape 1160">
              <a:extLst>
                <a:ext uri="{FF2B5EF4-FFF2-40B4-BE49-F238E27FC236}">
                  <a16:creationId xmlns:a16="http://schemas.microsoft.com/office/drawing/2014/main" id="{BBAA8E4F-B4C7-4DCA-89B8-B9A6149F665D}"/>
                </a:ext>
              </a:extLst>
            </p:cNvPr>
            <p:cNvSpPr/>
            <p:nvPr/>
          </p:nvSpPr>
          <p:spPr>
            <a:xfrm>
              <a:off x="3104570"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2" name="Freeform: Shape 1161">
              <a:extLst>
                <a:ext uri="{FF2B5EF4-FFF2-40B4-BE49-F238E27FC236}">
                  <a16:creationId xmlns:a16="http://schemas.microsoft.com/office/drawing/2014/main" id="{4B3915D6-7B2E-40CD-91EE-18A5BD9D4B37}"/>
                </a:ext>
              </a:extLst>
            </p:cNvPr>
            <p:cNvSpPr/>
            <p:nvPr/>
          </p:nvSpPr>
          <p:spPr>
            <a:xfrm>
              <a:off x="3203491"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3" name="Freeform: Shape 1162">
              <a:extLst>
                <a:ext uri="{FF2B5EF4-FFF2-40B4-BE49-F238E27FC236}">
                  <a16:creationId xmlns:a16="http://schemas.microsoft.com/office/drawing/2014/main" id="{A05EA9EA-3953-4607-98A8-C7EEEE085773}"/>
                </a:ext>
              </a:extLst>
            </p:cNvPr>
            <p:cNvSpPr/>
            <p:nvPr/>
          </p:nvSpPr>
          <p:spPr>
            <a:xfrm>
              <a:off x="3301994"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4" name="Freeform: Shape 1163">
              <a:extLst>
                <a:ext uri="{FF2B5EF4-FFF2-40B4-BE49-F238E27FC236}">
                  <a16:creationId xmlns:a16="http://schemas.microsoft.com/office/drawing/2014/main" id="{EF1F359A-F74C-4F72-9B7A-8769458767FE}"/>
                </a:ext>
              </a:extLst>
            </p:cNvPr>
            <p:cNvSpPr/>
            <p:nvPr/>
          </p:nvSpPr>
          <p:spPr>
            <a:xfrm>
              <a:off x="3400914"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5" name="Freeform: Shape 1164">
              <a:extLst>
                <a:ext uri="{FF2B5EF4-FFF2-40B4-BE49-F238E27FC236}">
                  <a16:creationId xmlns:a16="http://schemas.microsoft.com/office/drawing/2014/main" id="{258075AD-660A-4F4E-A52A-74D38A865C99}"/>
                </a:ext>
              </a:extLst>
            </p:cNvPr>
            <p:cNvSpPr/>
            <p:nvPr/>
          </p:nvSpPr>
          <p:spPr>
            <a:xfrm>
              <a:off x="3499417" y="34604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6" name="Freeform: Shape 1165">
              <a:extLst>
                <a:ext uri="{FF2B5EF4-FFF2-40B4-BE49-F238E27FC236}">
                  <a16:creationId xmlns:a16="http://schemas.microsoft.com/office/drawing/2014/main" id="{E38471D3-391B-4680-8002-64F9F3E938C5}"/>
                </a:ext>
              </a:extLst>
            </p:cNvPr>
            <p:cNvSpPr/>
            <p:nvPr/>
          </p:nvSpPr>
          <p:spPr>
            <a:xfrm>
              <a:off x="3598337"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7" name="Freeform: Shape 1166">
              <a:extLst>
                <a:ext uri="{FF2B5EF4-FFF2-40B4-BE49-F238E27FC236}">
                  <a16:creationId xmlns:a16="http://schemas.microsoft.com/office/drawing/2014/main" id="{22235CDD-F3E9-4DD1-BDDD-625FD622FA63}"/>
                </a:ext>
              </a:extLst>
            </p:cNvPr>
            <p:cNvSpPr/>
            <p:nvPr/>
          </p:nvSpPr>
          <p:spPr>
            <a:xfrm>
              <a:off x="3697147"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8" name="Freeform: Shape 1167">
              <a:extLst>
                <a:ext uri="{FF2B5EF4-FFF2-40B4-BE49-F238E27FC236}">
                  <a16:creationId xmlns:a16="http://schemas.microsoft.com/office/drawing/2014/main" id="{92A02DCD-DD62-4516-85BA-C44AF7174005}"/>
                </a:ext>
              </a:extLst>
            </p:cNvPr>
            <p:cNvSpPr/>
            <p:nvPr/>
          </p:nvSpPr>
          <p:spPr>
            <a:xfrm>
              <a:off x="5276617"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9" name="Freeform: Shape 1168">
              <a:extLst>
                <a:ext uri="{FF2B5EF4-FFF2-40B4-BE49-F238E27FC236}">
                  <a16:creationId xmlns:a16="http://schemas.microsoft.com/office/drawing/2014/main" id="{D9359048-80A3-474B-9BCC-27FD3E77540F}"/>
                </a:ext>
              </a:extLst>
            </p:cNvPr>
            <p:cNvSpPr/>
            <p:nvPr/>
          </p:nvSpPr>
          <p:spPr>
            <a:xfrm>
              <a:off x="5375538"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0" name="Freeform: Shape 1169">
              <a:extLst>
                <a:ext uri="{FF2B5EF4-FFF2-40B4-BE49-F238E27FC236}">
                  <a16:creationId xmlns:a16="http://schemas.microsoft.com/office/drawing/2014/main" id="{6CADEF42-FAA2-474D-BDDF-9F90A2CA798B}"/>
                </a:ext>
              </a:extLst>
            </p:cNvPr>
            <p:cNvSpPr/>
            <p:nvPr/>
          </p:nvSpPr>
          <p:spPr>
            <a:xfrm>
              <a:off x="5474040" y="34604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1" name="Freeform: Shape 1170">
              <a:extLst>
                <a:ext uri="{FF2B5EF4-FFF2-40B4-BE49-F238E27FC236}">
                  <a16:creationId xmlns:a16="http://schemas.microsoft.com/office/drawing/2014/main" id="{E58966FE-FF9F-4D51-BFE0-C09FA0A43D3B}"/>
                </a:ext>
              </a:extLst>
            </p:cNvPr>
            <p:cNvSpPr/>
            <p:nvPr/>
          </p:nvSpPr>
          <p:spPr>
            <a:xfrm>
              <a:off x="5572961" y="3460321"/>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81"/>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2" name="Freeform: Shape 1171">
              <a:extLst>
                <a:ext uri="{FF2B5EF4-FFF2-40B4-BE49-F238E27FC236}">
                  <a16:creationId xmlns:a16="http://schemas.microsoft.com/office/drawing/2014/main" id="{9366BDC9-DD2F-45B7-BE2C-AB924211C473}"/>
                </a:ext>
              </a:extLst>
            </p:cNvPr>
            <p:cNvSpPr/>
            <p:nvPr/>
          </p:nvSpPr>
          <p:spPr>
            <a:xfrm>
              <a:off x="5671770"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3" name="Freeform: Shape 1172">
              <a:extLst>
                <a:ext uri="{FF2B5EF4-FFF2-40B4-BE49-F238E27FC236}">
                  <a16:creationId xmlns:a16="http://schemas.microsoft.com/office/drawing/2014/main" id="{967C1103-0D19-4801-A62F-935A6D96EE48}"/>
                </a:ext>
              </a:extLst>
            </p:cNvPr>
            <p:cNvSpPr/>
            <p:nvPr/>
          </p:nvSpPr>
          <p:spPr>
            <a:xfrm>
              <a:off x="5770273"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4" name="Freeform: Shape 1173">
              <a:extLst>
                <a:ext uri="{FF2B5EF4-FFF2-40B4-BE49-F238E27FC236}">
                  <a16:creationId xmlns:a16="http://schemas.microsoft.com/office/drawing/2014/main" id="{E62F3B11-03B9-4B5B-B7BB-F4C7C5267CA4}"/>
                </a:ext>
              </a:extLst>
            </p:cNvPr>
            <p:cNvSpPr/>
            <p:nvPr/>
          </p:nvSpPr>
          <p:spPr>
            <a:xfrm>
              <a:off x="5869194" y="3460322"/>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5" name="Freeform: Shape 1174">
              <a:extLst>
                <a:ext uri="{FF2B5EF4-FFF2-40B4-BE49-F238E27FC236}">
                  <a16:creationId xmlns:a16="http://schemas.microsoft.com/office/drawing/2014/main" id="{E7C096B1-3713-4D1A-9594-36AC71BCADD9}"/>
                </a:ext>
              </a:extLst>
            </p:cNvPr>
            <p:cNvSpPr/>
            <p:nvPr/>
          </p:nvSpPr>
          <p:spPr>
            <a:xfrm>
              <a:off x="5967697" y="34604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6" name="Freeform: Shape 1175">
              <a:extLst>
                <a:ext uri="{FF2B5EF4-FFF2-40B4-BE49-F238E27FC236}">
                  <a16:creationId xmlns:a16="http://schemas.microsoft.com/office/drawing/2014/main" id="{AEB3092A-557A-4D9B-85A2-9AAEE35FFB2D}"/>
                </a:ext>
              </a:extLst>
            </p:cNvPr>
            <p:cNvSpPr/>
            <p:nvPr/>
          </p:nvSpPr>
          <p:spPr>
            <a:xfrm>
              <a:off x="6066617" y="346032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7" name="Freeform: Shape 1176">
              <a:extLst>
                <a:ext uri="{FF2B5EF4-FFF2-40B4-BE49-F238E27FC236}">
                  <a16:creationId xmlns:a16="http://schemas.microsoft.com/office/drawing/2014/main" id="{503710D2-242E-458A-A86B-089FFFD8C26D}"/>
                </a:ext>
              </a:extLst>
            </p:cNvPr>
            <p:cNvSpPr/>
            <p:nvPr/>
          </p:nvSpPr>
          <p:spPr>
            <a:xfrm>
              <a:off x="6165427"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8" name="Freeform: Shape 1177">
              <a:extLst>
                <a:ext uri="{FF2B5EF4-FFF2-40B4-BE49-F238E27FC236}">
                  <a16:creationId xmlns:a16="http://schemas.microsoft.com/office/drawing/2014/main" id="{60863B1A-955B-4D99-994E-99539330F340}"/>
                </a:ext>
              </a:extLst>
            </p:cNvPr>
            <p:cNvSpPr/>
            <p:nvPr/>
          </p:nvSpPr>
          <p:spPr>
            <a:xfrm>
              <a:off x="6263929"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9" name="Freeform: Shape 1178">
              <a:extLst>
                <a:ext uri="{FF2B5EF4-FFF2-40B4-BE49-F238E27FC236}">
                  <a16:creationId xmlns:a16="http://schemas.microsoft.com/office/drawing/2014/main" id="{E10B033A-5D8A-4A86-8385-DF992458F74E}"/>
                </a:ext>
              </a:extLst>
            </p:cNvPr>
            <p:cNvSpPr/>
            <p:nvPr/>
          </p:nvSpPr>
          <p:spPr>
            <a:xfrm>
              <a:off x="6362850"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0" name="Freeform: Shape 1179">
              <a:extLst>
                <a:ext uri="{FF2B5EF4-FFF2-40B4-BE49-F238E27FC236}">
                  <a16:creationId xmlns:a16="http://schemas.microsoft.com/office/drawing/2014/main" id="{9B21C4D7-C711-4357-807D-A8FA49F6D154}"/>
                </a:ext>
              </a:extLst>
            </p:cNvPr>
            <p:cNvSpPr/>
            <p:nvPr/>
          </p:nvSpPr>
          <p:spPr>
            <a:xfrm>
              <a:off x="6461548" y="3460407"/>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1" name="Freeform: Shape 1180">
              <a:extLst>
                <a:ext uri="{FF2B5EF4-FFF2-40B4-BE49-F238E27FC236}">
                  <a16:creationId xmlns:a16="http://schemas.microsoft.com/office/drawing/2014/main" id="{0255B92C-239D-4743-9200-D2A545ABCC22}"/>
                </a:ext>
              </a:extLst>
            </p:cNvPr>
            <p:cNvSpPr/>
            <p:nvPr/>
          </p:nvSpPr>
          <p:spPr>
            <a:xfrm>
              <a:off x="6559686"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2" name="Freeform: Shape 1181">
              <a:extLst>
                <a:ext uri="{FF2B5EF4-FFF2-40B4-BE49-F238E27FC236}">
                  <a16:creationId xmlns:a16="http://schemas.microsoft.com/office/drawing/2014/main" id="{20588B93-D4C4-4009-BEDE-33DE93004E62}"/>
                </a:ext>
              </a:extLst>
            </p:cNvPr>
            <p:cNvSpPr/>
            <p:nvPr/>
          </p:nvSpPr>
          <p:spPr>
            <a:xfrm>
              <a:off x="6659082" y="3460322"/>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3" name="Freeform: Shape 1182">
              <a:extLst>
                <a:ext uri="{FF2B5EF4-FFF2-40B4-BE49-F238E27FC236}">
                  <a16:creationId xmlns:a16="http://schemas.microsoft.com/office/drawing/2014/main" id="{4981C1BB-7F62-4C0C-9D1C-B55F57EE1382}"/>
                </a:ext>
              </a:extLst>
            </p:cNvPr>
            <p:cNvSpPr/>
            <p:nvPr/>
          </p:nvSpPr>
          <p:spPr>
            <a:xfrm>
              <a:off x="6757585" y="3460406"/>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8" y="-64"/>
                  </a:cubicBezTo>
                  <a:cubicBezTo>
                    <a:pt x="57574" y="-181"/>
                    <a:pt x="74206" y="16293"/>
                    <a:pt x="74324" y="36720"/>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4" name="Freeform: Shape 1183">
              <a:extLst>
                <a:ext uri="{FF2B5EF4-FFF2-40B4-BE49-F238E27FC236}">
                  <a16:creationId xmlns:a16="http://schemas.microsoft.com/office/drawing/2014/main" id="{E9FB1009-E7A6-4B3A-A189-70CF7526048E}"/>
                </a:ext>
              </a:extLst>
            </p:cNvPr>
            <p:cNvSpPr/>
            <p:nvPr/>
          </p:nvSpPr>
          <p:spPr>
            <a:xfrm>
              <a:off x="6856506"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5" name="Freeform: Shape 1184">
              <a:extLst>
                <a:ext uri="{FF2B5EF4-FFF2-40B4-BE49-F238E27FC236}">
                  <a16:creationId xmlns:a16="http://schemas.microsoft.com/office/drawing/2014/main" id="{8652492D-0797-459F-8E87-87501395DA1E}"/>
                </a:ext>
              </a:extLst>
            </p:cNvPr>
            <p:cNvSpPr/>
            <p:nvPr/>
          </p:nvSpPr>
          <p:spPr>
            <a:xfrm>
              <a:off x="6955009" y="3460407"/>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6" name="Freeform: Shape 1185">
              <a:extLst>
                <a:ext uri="{FF2B5EF4-FFF2-40B4-BE49-F238E27FC236}">
                  <a16:creationId xmlns:a16="http://schemas.microsoft.com/office/drawing/2014/main" id="{90D0B2FE-90D5-49A1-8100-DE2EB7F1854A}"/>
                </a:ext>
              </a:extLst>
            </p:cNvPr>
            <p:cNvSpPr/>
            <p:nvPr/>
          </p:nvSpPr>
          <p:spPr>
            <a:xfrm>
              <a:off x="7053929"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7" name="Freeform: Shape 1186">
              <a:extLst>
                <a:ext uri="{FF2B5EF4-FFF2-40B4-BE49-F238E27FC236}">
                  <a16:creationId xmlns:a16="http://schemas.microsoft.com/office/drawing/2014/main" id="{84D5C3C4-6140-4B7F-B73E-490A1D08AB87}"/>
                </a:ext>
              </a:extLst>
            </p:cNvPr>
            <p:cNvSpPr/>
            <p:nvPr/>
          </p:nvSpPr>
          <p:spPr>
            <a:xfrm>
              <a:off x="7152432" y="34604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8" name="Freeform: Shape 1187">
              <a:extLst>
                <a:ext uri="{FF2B5EF4-FFF2-40B4-BE49-F238E27FC236}">
                  <a16:creationId xmlns:a16="http://schemas.microsoft.com/office/drawing/2014/main" id="{7E4BC158-0312-4963-B513-D144C91E5880}"/>
                </a:ext>
              </a:extLst>
            </p:cNvPr>
            <p:cNvSpPr/>
            <p:nvPr/>
          </p:nvSpPr>
          <p:spPr>
            <a:xfrm>
              <a:off x="7942320"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9" name="Freeform: Shape 1188">
              <a:extLst>
                <a:ext uri="{FF2B5EF4-FFF2-40B4-BE49-F238E27FC236}">
                  <a16:creationId xmlns:a16="http://schemas.microsoft.com/office/drawing/2014/main" id="{47722504-9588-42E2-A7D1-546137897B65}"/>
                </a:ext>
              </a:extLst>
            </p:cNvPr>
            <p:cNvSpPr/>
            <p:nvPr/>
          </p:nvSpPr>
          <p:spPr>
            <a:xfrm>
              <a:off x="8041241"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0" name="Freeform: Shape 1189">
              <a:extLst>
                <a:ext uri="{FF2B5EF4-FFF2-40B4-BE49-F238E27FC236}">
                  <a16:creationId xmlns:a16="http://schemas.microsoft.com/office/drawing/2014/main" id="{61508D22-9925-4DB7-A630-F87F2B97EC37}"/>
                </a:ext>
              </a:extLst>
            </p:cNvPr>
            <p:cNvSpPr/>
            <p:nvPr/>
          </p:nvSpPr>
          <p:spPr>
            <a:xfrm>
              <a:off x="8633400" y="3460407"/>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1" name="Freeform: Shape 1190">
              <a:extLst>
                <a:ext uri="{FF2B5EF4-FFF2-40B4-BE49-F238E27FC236}">
                  <a16:creationId xmlns:a16="http://schemas.microsoft.com/office/drawing/2014/main" id="{107FB9D9-7F99-4F79-A99B-98752ACEA465}"/>
                </a:ext>
              </a:extLst>
            </p:cNvPr>
            <p:cNvSpPr/>
            <p:nvPr/>
          </p:nvSpPr>
          <p:spPr>
            <a:xfrm>
              <a:off x="9225976" y="346032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2" name="Freeform: Shape 1191">
              <a:extLst>
                <a:ext uri="{FF2B5EF4-FFF2-40B4-BE49-F238E27FC236}">
                  <a16:creationId xmlns:a16="http://schemas.microsoft.com/office/drawing/2014/main" id="{ABE01C70-1906-4288-92C1-384FB388052F}"/>
                </a:ext>
              </a:extLst>
            </p:cNvPr>
            <p:cNvSpPr/>
            <p:nvPr/>
          </p:nvSpPr>
          <p:spPr>
            <a:xfrm>
              <a:off x="9423288"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3" name="Freeform: Shape 1192">
              <a:extLst>
                <a:ext uri="{FF2B5EF4-FFF2-40B4-BE49-F238E27FC236}">
                  <a16:creationId xmlns:a16="http://schemas.microsoft.com/office/drawing/2014/main" id="{88CB6536-11C1-4DF4-A032-5954B0400E44}"/>
                </a:ext>
              </a:extLst>
            </p:cNvPr>
            <p:cNvSpPr/>
            <p:nvPr/>
          </p:nvSpPr>
          <p:spPr>
            <a:xfrm>
              <a:off x="3301994" y="35592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4" name="Freeform: Shape 1193">
              <a:extLst>
                <a:ext uri="{FF2B5EF4-FFF2-40B4-BE49-F238E27FC236}">
                  <a16:creationId xmlns:a16="http://schemas.microsoft.com/office/drawing/2014/main" id="{950B5A39-5A4A-4077-BFDF-799DE5E8EE7C}"/>
                </a:ext>
              </a:extLst>
            </p:cNvPr>
            <p:cNvSpPr/>
            <p:nvPr/>
          </p:nvSpPr>
          <p:spPr>
            <a:xfrm>
              <a:off x="3400914"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5" name="Freeform: Shape 1194">
              <a:extLst>
                <a:ext uri="{FF2B5EF4-FFF2-40B4-BE49-F238E27FC236}">
                  <a16:creationId xmlns:a16="http://schemas.microsoft.com/office/drawing/2014/main" id="{E934BB5F-AE2C-497F-A3A8-112A824729D4}"/>
                </a:ext>
              </a:extLst>
            </p:cNvPr>
            <p:cNvSpPr/>
            <p:nvPr/>
          </p:nvSpPr>
          <p:spPr>
            <a:xfrm>
              <a:off x="3499724"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6" name="Freeform: Shape 1195">
              <a:extLst>
                <a:ext uri="{FF2B5EF4-FFF2-40B4-BE49-F238E27FC236}">
                  <a16:creationId xmlns:a16="http://schemas.microsoft.com/office/drawing/2014/main" id="{7CCEAFFD-1C84-4E77-A7F6-95555780E1AE}"/>
                </a:ext>
              </a:extLst>
            </p:cNvPr>
            <p:cNvSpPr/>
            <p:nvPr/>
          </p:nvSpPr>
          <p:spPr>
            <a:xfrm>
              <a:off x="3598337"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7" name="Freeform: Shape 1196">
              <a:extLst>
                <a:ext uri="{FF2B5EF4-FFF2-40B4-BE49-F238E27FC236}">
                  <a16:creationId xmlns:a16="http://schemas.microsoft.com/office/drawing/2014/main" id="{84D5C374-8C33-426F-B93A-375616A22027}"/>
                </a:ext>
              </a:extLst>
            </p:cNvPr>
            <p:cNvSpPr/>
            <p:nvPr/>
          </p:nvSpPr>
          <p:spPr>
            <a:xfrm>
              <a:off x="3697147"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8" name="Freeform: Shape 1197">
              <a:extLst>
                <a:ext uri="{FF2B5EF4-FFF2-40B4-BE49-F238E27FC236}">
                  <a16:creationId xmlns:a16="http://schemas.microsoft.com/office/drawing/2014/main" id="{DA7E77F0-6A55-4C4B-A75F-63E543DA0D0F}"/>
                </a:ext>
              </a:extLst>
            </p:cNvPr>
            <p:cNvSpPr/>
            <p:nvPr/>
          </p:nvSpPr>
          <p:spPr>
            <a:xfrm>
              <a:off x="3795649" y="35592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9" name="Freeform: Shape 1198">
              <a:extLst>
                <a:ext uri="{FF2B5EF4-FFF2-40B4-BE49-F238E27FC236}">
                  <a16:creationId xmlns:a16="http://schemas.microsoft.com/office/drawing/2014/main" id="{6BFBCF24-84FA-445D-BABF-D9EDF4E96FD7}"/>
                </a:ext>
              </a:extLst>
            </p:cNvPr>
            <p:cNvSpPr/>
            <p:nvPr/>
          </p:nvSpPr>
          <p:spPr>
            <a:xfrm>
              <a:off x="3894570"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0" name="Freeform: Shape 1199">
              <a:extLst>
                <a:ext uri="{FF2B5EF4-FFF2-40B4-BE49-F238E27FC236}">
                  <a16:creationId xmlns:a16="http://schemas.microsoft.com/office/drawing/2014/main" id="{10B6AFDC-C59C-45AF-9F13-C7091C27FA40}"/>
                </a:ext>
              </a:extLst>
            </p:cNvPr>
            <p:cNvSpPr/>
            <p:nvPr/>
          </p:nvSpPr>
          <p:spPr>
            <a:xfrm>
              <a:off x="5276617" y="35592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1" name="Freeform: Shape 1200">
              <a:extLst>
                <a:ext uri="{FF2B5EF4-FFF2-40B4-BE49-F238E27FC236}">
                  <a16:creationId xmlns:a16="http://schemas.microsoft.com/office/drawing/2014/main" id="{BB3023C3-6860-4FC8-9C8D-C259C53C4273}"/>
                </a:ext>
              </a:extLst>
            </p:cNvPr>
            <p:cNvSpPr/>
            <p:nvPr/>
          </p:nvSpPr>
          <p:spPr>
            <a:xfrm>
              <a:off x="5375538"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2" name="Freeform: Shape 1201">
              <a:extLst>
                <a:ext uri="{FF2B5EF4-FFF2-40B4-BE49-F238E27FC236}">
                  <a16:creationId xmlns:a16="http://schemas.microsoft.com/office/drawing/2014/main" id="{1BA99D04-860F-4527-85B6-3BC91E51E96C}"/>
                </a:ext>
              </a:extLst>
            </p:cNvPr>
            <p:cNvSpPr/>
            <p:nvPr/>
          </p:nvSpPr>
          <p:spPr>
            <a:xfrm>
              <a:off x="5474040" y="3559216"/>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3" name="Freeform: Shape 1202">
              <a:extLst>
                <a:ext uri="{FF2B5EF4-FFF2-40B4-BE49-F238E27FC236}">
                  <a16:creationId xmlns:a16="http://schemas.microsoft.com/office/drawing/2014/main" id="{AB41937E-8B3A-4A2F-8A5F-3011C5CE19A5}"/>
                </a:ext>
              </a:extLst>
            </p:cNvPr>
            <p:cNvSpPr/>
            <p:nvPr/>
          </p:nvSpPr>
          <p:spPr>
            <a:xfrm>
              <a:off x="5770273" y="35592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4" name="Freeform: Shape 1203">
              <a:extLst>
                <a:ext uri="{FF2B5EF4-FFF2-40B4-BE49-F238E27FC236}">
                  <a16:creationId xmlns:a16="http://schemas.microsoft.com/office/drawing/2014/main" id="{68C1B136-F117-4FDB-81B5-B97AD3D7F630}"/>
                </a:ext>
              </a:extLst>
            </p:cNvPr>
            <p:cNvSpPr/>
            <p:nvPr/>
          </p:nvSpPr>
          <p:spPr>
            <a:xfrm>
              <a:off x="5869194"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5" name="Freeform: Shape 1204">
              <a:extLst>
                <a:ext uri="{FF2B5EF4-FFF2-40B4-BE49-F238E27FC236}">
                  <a16:creationId xmlns:a16="http://schemas.microsoft.com/office/drawing/2014/main" id="{8E88C906-92E7-43BA-B285-D4534727275B}"/>
                </a:ext>
              </a:extLst>
            </p:cNvPr>
            <p:cNvSpPr/>
            <p:nvPr/>
          </p:nvSpPr>
          <p:spPr>
            <a:xfrm>
              <a:off x="5967697" y="3559216"/>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6" name="Freeform: Shape 1205">
              <a:extLst>
                <a:ext uri="{FF2B5EF4-FFF2-40B4-BE49-F238E27FC236}">
                  <a16:creationId xmlns:a16="http://schemas.microsoft.com/office/drawing/2014/main" id="{FDFC03DE-61FF-44E1-8A00-FF6B23F2BBA9}"/>
                </a:ext>
              </a:extLst>
            </p:cNvPr>
            <p:cNvSpPr/>
            <p:nvPr/>
          </p:nvSpPr>
          <p:spPr>
            <a:xfrm>
              <a:off x="6066617" y="355913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7" name="Freeform: Shape 1206">
              <a:extLst>
                <a:ext uri="{FF2B5EF4-FFF2-40B4-BE49-F238E27FC236}">
                  <a16:creationId xmlns:a16="http://schemas.microsoft.com/office/drawing/2014/main" id="{8A393C68-D0C5-4401-BE2D-90A63F6A83BE}"/>
                </a:ext>
              </a:extLst>
            </p:cNvPr>
            <p:cNvSpPr/>
            <p:nvPr/>
          </p:nvSpPr>
          <p:spPr>
            <a:xfrm>
              <a:off x="6165426"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8" name="Freeform: Shape 1207">
              <a:extLst>
                <a:ext uri="{FF2B5EF4-FFF2-40B4-BE49-F238E27FC236}">
                  <a16:creationId xmlns:a16="http://schemas.microsoft.com/office/drawing/2014/main" id="{23191228-0480-4B4B-B16F-D5E4940DDD6F}"/>
                </a:ext>
              </a:extLst>
            </p:cNvPr>
            <p:cNvSpPr/>
            <p:nvPr/>
          </p:nvSpPr>
          <p:spPr>
            <a:xfrm>
              <a:off x="6263929" y="35592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9" name="Freeform: Shape 1208">
              <a:extLst>
                <a:ext uri="{FF2B5EF4-FFF2-40B4-BE49-F238E27FC236}">
                  <a16:creationId xmlns:a16="http://schemas.microsoft.com/office/drawing/2014/main" id="{2763036D-958D-4256-86A7-9B02369528A1}"/>
                </a:ext>
              </a:extLst>
            </p:cNvPr>
            <p:cNvSpPr/>
            <p:nvPr/>
          </p:nvSpPr>
          <p:spPr>
            <a:xfrm>
              <a:off x="6362850"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0" name="Freeform: Shape 1209">
              <a:extLst>
                <a:ext uri="{FF2B5EF4-FFF2-40B4-BE49-F238E27FC236}">
                  <a16:creationId xmlns:a16="http://schemas.microsoft.com/office/drawing/2014/main" id="{9410197F-F029-4E02-9E66-53FFF05CBE38}"/>
                </a:ext>
              </a:extLst>
            </p:cNvPr>
            <p:cNvSpPr/>
            <p:nvPr/>
          </p:nvSpPr>
          <p:spPr>
            <a:xfrm>
              <a:off x="6461548" y="3559216"/>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1" name="Freeform: Shape 1210">
              <a:extLst>
                <a:ext uri="{FF2B5EF4-FFF2-40B4-BE49-F238E27FC236}">
                  <a16:creationId xmlns:a16="http://schemas.microsoft.com/office/drawing/2014/main" id="{6F8B2624-CEA5-41F4-B679-F35FE4B9D12A}"/>
                </a:ext>
              </a:extLst>
            </p:cNvPr>
            <p:cNvSpPr/>
            <p:nvPr/>
          </p:nvSpPr>
          <p:spPr>
            <a:xfrm>
              <a:off x="6559686"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2" name="Freeform: Shape 1211">
              <a:extLst>
                <a:ext uri="{FF2B5EF4-FFF2-40B4-BE49-F238E27FC236}">
                  <a16:creationId xmlns:a16="http://schemas.microsoft.com/office/drawing/2014/main" id="{B41433AE-5D28-4C41-A289-B15B9863F089}"/>
                </a:ext>
              </a:extLst>
            </p:cNvPr>
            <p:cNvSpPr/>
            <p:nvPr/>
          </p:nvSpPr>
          <p:spPr>
            <a:xfrm>
              <a:off x="6659082"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3" name="Freeform: Shape 1212">
              <a:extLst>
                <a:ext uri="{FF2B5EF4-FFF2-40B4-BE49-F238E27FC236}">
                  <a16:creationId xmlns:a16="http://schemas.microsoft.com/office/drawing/2014/main" id="{1236A2B4-C5D3-4843-9A2B-4CA135041361}"/>
                </a:ext>
              </a:extLst>
            </p:cNvPr>
            <p:cNvSpPr/>
            <p:nvPr/>
          </p:nvSpPr>
          <p:spPr>
            <a:xfrm>
              <a:off x="6757585" y="355921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4" name="Freeform: Shape 1213">
              <a:extLst>
                <a:ext uri="{FF2B5EF4-FFF2-40B4-BE49-F238E27FC236}">
                  <a16:creationId xmlns:a16="http://schemas.microsoft.com/office/drawing/2014/main" id="{1807A03D-BE31-4CA8-BB0D-3AA1F093AFD1}"/>
                </a:ext>
              </a:extLst>
            </p:cNvPr>
            <p:cNvSpPr/>
            <p:nvPr/>
          </p:nvSpPr>
          <p:spPr>
            <a:xfrm>
              <a:off x="6856506" y="3559131"/>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5" name="Freeform: Shape 1214">
              <a:extLst>
                <a:ext uri="{FF2B5EF4-FFF2-40B4-BE49-F238E27FC236}">
                  <a16:creationId xmlns:a16="http://schemas.microsoft.com/office/drawing/2014/main" id="{309E554C-FBE0-4265-88D1-969A9A213DDA}"/>
                </a:ext>
              </a:extLst>
            </p:cNvPr>
            <p:cNvSpPr/>
            <p:nvPr/>
          </p:nvSpPr>
          <p:spPr>
            <a:xfrm>
              <a:off x="6955009" y="3559216"/>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6" name="Freeform: Shape 1215">
              <a:extLst>
                <a:ext uri="{FF2B5EF4-FFF2-40B4-BE49-F238E27FC236}">
                  <a16:creationId xmlns:a16="http://schemas.microsoft.com/office/drawing/2014/main" id="{881E7D42-B7C0-4A2B-8205-41EFC47778DF}"/>
                </a:ext>
              </a:extLst>
            </p:cNvPr>
            <p:cNvSpPr/>
            <p:nvPr/>
          </p:nvSpPr>
          <p:spPr>
            <a:xfrm>
              <a:off x="7053929"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7" name="Freeform: Shape 1216">
              <a:extLst>
                <a:ext uri="{FF2B5EF4-FFF2-40B4-BE49-F238E27FC236}">
                  <a16:creationId xmlns:a16="http://schemas.microsoft.com/office/drawing/2014/main" id="{00BB3E9B-0C9B-47FE-9AB7-2AC1C8392600}"/>
                </a:ext>
              </a:extLst>
            </p:cNvPr>
            <p:cNvSpPr/>
            <p:nvPr/>
          </p:nvSpPr>
          <p:spPr>
            <a:xfrm>
              <a:off x="8633400" y="3559216"/>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8" name="Freeform: Shape 1217">
              <a:extLst>
                <a:ext uri="{FF2B5EF4-FFF2-40B4-BE49-F238E27FC236}">
                  <a16:creationId xmlns:a16="http://schemas.microsoft.com/office/drawing/2014/main" id="{C2DABCEC-73F1-45C4-A73F-64DFA6A46713}"/>
                </a:ext>
              </a:extLst>
            </p:cNvPr>
            <p:cNvSpPr/>
            <p:nvPr/>
          </p:nvSpPr>
          <p:spPr>
            <a:xfrm>
              <a:off x="8731537"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9" name="Freeform: Shape 1218">
              <a:extLst>
                <a:ext uri="{FF2B5EF4-FFF2-40B4-BE49-F238E27FC236}">
                  <a16:creationId xmlns:a16="http://schemas.microsoft.com/office/drawing/2014/main" id="{5AB3B7F1-ACA8-4771-A45F-38B6CF3C7AF7}"/>
                </a:ext>
              </a:extLst>
            </p:cNvPr>
            <p:cNvSpPr/>
            <p:nvPr/>
          </p:nvSpPr>
          <p:spPr>
            <a:xfrm>
              <a:off x="9225976" y="355913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0" name="Freeform: Shape 1219">
              <a:extLst>
                <a:ext uri="{FF2B5EF4-FFF2-40B4-BE49-F238E27FC236}">
                  <a16:creationId xmlns:a16="http://schemas.microsoft.com/office/drawing/2014/main" id="{F0B416BF-23A4-4E3D-81B4-735CC2715CBE}"/>
                </a:ext>
              </a:extLst>
            </p:cNvPr>
            <p:cNvSpPr/>
            <p:nvPr/>
          </p:nvSpPr>
          <p:spPr>
            <a:xfrm>
              <a:off x="3203491"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1" name="Freeform: Shape 1220">
              <a:extLst>
                <a:ext uri="{FF2B5EF4-FFF2-40B4-BE49-F238E27FC236}">
                  <a16:creationId xmlns:a16="http://schemas.microsoft.com/office/drawing/2014/main" id="{E77322A1-965C-4087-97E1-0B03EF07C4E8}"/>
                </a:ext>
              </a:extLst>
            </p:cNvPr>
            <p:cNvSpPr/>
            <p:nvPr/>
          </p:nvSpPr>
          <p:spPr>
            <a:xfrm>
              <a:off x="3301994"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2" name="Freeform: Shape 1221">
              <a:extLst>
                <a:ext uri="{FF2B5EF4-FFF2-40B4-BE49-F238E27FC236}">
                  <a16:creationId xmlns:a16="http://schemas.microsoft.com/office/drawing/2014/main" id="{965CF86A-93D4-451E-B522-F065BC37089D}"/>
                </a:ext>
              </a:extLst>
            </p:cNvPr>
            <p:cNvSpPr/>
            <p:nvPr/>
          </p:nvSpPr>
          <p:spPr>
            <a:xfrm>
              <a:off x="3400914"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3" name="Freeform: Shape 1222">
              <a:extLst>
                <a:ext uri="{FF2B5EF4-FFF2-40B4-BE49-F238E27FC236}">
                  <a16:creationId xmlns:a16="http://schemas.microsoft.com/office/drawing/2014/main" id="{7F9CD725-4FEF-4EA2-BA9B-44F5428D59C2}"/>
                </a:ext>
              </a:extLst>
            </p:cNvPr>
            <p:cNvSpPr/>
            <p:nvPr/>
          </p:nvSpPr>
          <p:spPr>
            <a:xfrm>
              <a:off x="3499417"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4" name="Freeform: Shape 1223">
              <a:extLst>
                <a:ext uri="{FF2B5EF4-FFF2-40B4-BE49-F238E27FC236}">
                  <a16:creationId xmlns:a16="http://schemas.microsoft.com/office/drawing/2014/main" id="{A13A5EAA-18EC-4959-A5BD-B835F1CDC9F2}"/>
                </a:ext>
              </a:extLst>
            </p:cNvPr>
            <p:cNvSpPr/>
            <p:nvPr/>
          </p:nvSpPr>
          <p:spPr>
            <a:xfrm>
              <a:off x="3598337"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5" name="Freeform: Shape 1224">
              <a:extLst>
                <a:ext uri="{FF2B5EF4-FFF2-40B4-BE49-F238E27FC236}">
                  <a16:creationId xmlns:a16="http://schemas.microsoft.com/office/drawing/2014/main" id="{926031E2-5D62-49E1-B614-B2C6A1DE3B76}"/>
                </a:ext>
              </a:extLst>
            </p:cNvPr>
            <p:cNvSpPr/>
            <p:nvPr/>
          </p:nvSpPr>
          <p:spPr>
            <a:xfrm>
              <a:off x="3697147"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6" name="Freeform: Shape 1225">
              <a:extLst>
                <a:ext uri="{FF2B5EF4-FFF2-40B4-BE49-F238E27FC236}">
                  <a16:creationId xmlns:a16="http://schemas.microsoft.com/office/drawing/2014/main" id="{D983C44E-C1B9-4597-86CB-5CF279C49CEA}"/>
                </a:ext>
              </a:extLst>
            </p:cNvPr>
            <p:cNvSpPr/>
            <p:nvPr/>
          </p:nvSpPr>
          <p:spPr>
            <a:xfrm>
              <a:off x="3795649"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7" name="Freeform: Shape 1226">
              <a:extLst>
                <a:ext uri="{FF2B5EF4-FFF2-40B4-BE49-F238E27FC236}">
                  <a16:creationId xmlns:a16="http://schemas.microsoft.com/office/drawing/2014/main" id="{AF42762E-782F-4C8D-AC74-EF77164BE19E}"/>
                </a:ext>
              </a:extLst>
            </p:cNvPr>
            <p:cNvSpPr/>
            <p:nvPr/>
          </p:nvSpPr>
          <p:spPr>
            <a:xfrm>
              <a:off x="3894570"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8" name="Freeform: Shape 1227">
              <a:extLst>
                <a:ext uri="{FF2B5EF4-FFF2-40B4-BE49-F238E27FC236}">
                  <a16:creationId xmlns:a16="http://schemas.microsoft.com/office/drawing/2014/main" id="{910CBAF2-F769-4D7A-97E2-1F6A489BFA5E}"/>
                </a:ext>
              </a:extLst>
            </p:cNvPr>
            <p:cNvSpPr/>
            <p:nvPr/>
          </p:nvSpPr>
          <p:spPr>
            <a:xfrm>
              <a:off x="3993073"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9" name="Freeform: Shape 1228">
              <a:extLst>
                <a:ext uri="{FF2B5EF4-FFF2-40B4-BE49-F238E27FC236}">
                  <a16:creationId xmlns:a16="http://schemas.microsoft.com/office/drawing/2014/main" id="{010FDAB6-25D6-40E0-A1C1-F47A1C2AB6F3}"/>
                </a:ext>
              </a:extLst>
            </p:cNvPr>
            <p:cNvSpPr/>
            <p:nvPr/>
          </p:nvSpPr>
          <p:spPr>
            <a:xfrm>
              <a:off x="5869194" y="3657745"/>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39" y="33"/>
                    <a:pt x="73834" y="1652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0" name="Freeform: Shape 1229">
              <a:extLst>
                <a:ext uri="{FF2B5EF4-FFF2-40B4-BE49-F238E27FC236}">
                  <a16:creationId xmlns:a16="http://schemas.microsoft.com/office/drawing/2014/main" id="{9F6F169E-AE68-4DF7-8188-5AE4B4C74CC4}"/>
                </a:ext>
              </a:extLst>
            </p:cNvPr>
            <p:cNvSpPr/>
            <p:nvPr/>
          </p:nvSpPr>
          <p:spPr>
            <a:xfrm>
              <a:off x="5967697"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1" name="Freeform: Shape 1230">
              <a:extLst>
                <a:ext uri="{FF2B5EF4-FFF2-40B4-BE49-F238E27FC236}">
                  <a16:creationId xmlns:a16="http://schemas.microsoft.com/office/drawing/2014/main" id="{9661D391-3FF8-4E88-A755-C497C897D667}"/>
                </a:ext>
              </a:extLst>
            </p:cNvPr>
            <p:cNvSpPr/>
            <p:nvPr/>
          </p:nvSpPr>
          <p:spPr>
            <a:xfrm>
              <a:off x="6066617" y="365774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2" name="Freeform: Shape 1231">
              <a:extLst>
                <a:ext uri="{FF2B5EF4-FFF2-40B4-BE49-F238E27FC236}">
                  <a16:creationId xmlns:a16="http://schemas.microsoft.com/office/drawing/2014/main" id="{C4B9BA90-EC6A-48CC-90C1-3DC6049C0213}"/>
                </a:ext>
              </a:extLst>
            </p:cNvPr>
            <p:cNvSpPr/>
            <p:nvPr/>
          </p:nvSpPr>
          <p:spPr>
            <a:xfrm>
              <a:off x="6165427"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3" name="Freeform: Shape 1232">
              <a:extLst>
                <a:ext uri="{FF2B5EF4-FFF2-40B4-BE49-F238E27FC236}">
                  <a16:creationId xmlns:a16="http://schemas.microsoft.com/office/drawing/2014/main" id="{64990E40-3FA0-490F-8075-C87F9590D51D}"/>
                </a:ext>
              </a:extLst>
            </p:cNvPr>
            <p:cNvSpPr/>
            <p:nvPr/>
          </p:nvSpPr>
          <p:spPr>
            <a:xfrm>
              <a:off x="6263929"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4" name="Freeform: Shape 1233">
              <a:extLst>
                <a:ext uri="{FF2B5EF4-FFF2-40B4-BE49-F238E27FC236}">
                  <a16:creationId xmlns:a16="http://schemas.microsoft.com/office/drawing/2014/main" id="{394BFE7A-26FF-40C9-8BC7-46CD094DC6AC}"/>
                </a:ext>
              </a:extLst>
            </p:cNvPr>
            <p:cNvSpPr/>
            <p:nvPr/>
          </p:nvSpPr>
          <p:spPr>
            <a:xfrm>
              <a:off x="6362850"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5" name="Freeform: Shape 1234">
              <a:extLst>
                <a:ext uri="{FF2B5EF4-FFF2-40B4-BE49-F238E27FC236}">
                  <a16:creationId xmlns:a16="http://schemas.microsoft.com/office/drawing/2014/main" id="{EFABAD3A-525A-4853-9669-0112A8A54D97}"/>
                </a:ext>
              </a:extLst>
            </p:cNvPr>
            <p:cNvSpPr/>
            <p:nvPr/>
          </p:nvSpPr>
          <p:spPr>
            <a:xfrm>
              <a:off x="6461548" y="365783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6" name="Freeform: Shape 1235">
              <a:extLst>
                <a:ext uri="{FF2B5EF4-FFF2-40B4-BE49-F238E27FC236}">
                  <a16:creationId xmlns:a16="http://schemas.microsoft.com/office/drawing/2014/main" id="{BBCECCFC-C955-4BFC-A82B-CA54358B9B55}"/>
                </a:ext>
              </a:extLst>
            </p:cNvPr>
            <p:cNvSpPr/>
            <p:nvPr/>
          </p:nvSpPr>
          <p:spPr>
            <a:xfrm>
              <a:off x="6559686"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7" name="Freeform: Shape 1236">
              <a:extLst>
                <a:ext uri="{FF2B5EF4-FFF2-40B4-BE49-F238E27FC236}">
                  <a16:creationId xmlns:a16="http://schemas.microsoft.com/office/drawing/2014/main" id="{DC01C459-5E2E-4CD0-801E-530A0758277E}"/>
                </a:ext>
              </a:extLst>
            </p:cNvPr>
            <p:cNvSpPr/>
            <p:nvPr/>
          </p:nvSpPr>
          <p:spPr>
            <a:xfrm>
              <a:off x="6659082" y="365774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39" y="33"/>
                    <a:pt x="7381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8" name="Freeform: Shape 1237">
              <a:extLst>
                <a:ext uri="{FF2B5EF4-FFF2-40B4-BE49-F238E27FC236}">
                  <a16:creationId xmlns:a16="http://schemas.microsoft.com/office/drawing/2014/main" id="{4752E0E7-B062-4B34-ACD7-8306A1D33290}"/>
                </a:ext>
              </a:extLst>
            </p:cNvPr>
            <p:cNvSpPr/>
            <p:nvPr/>
          </p:nvSpPr>
          <p:spPr>
            <a:xfrm>
              <a:off x="6757585" y="365783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9" name="Freeform: Shape 1238">
              <a:extLst>
                <a:ext uri="{FF2B5EF4-FFF2-40B4-BE49-F238E27FC236}">
                  <a16:creationId xmlns:a16="http://schemas.microsoft.com/office/drawing/2014/main" id="{B6032369-BD82-4A0F-BA42-B571FC8E0817}"/>
                </a:ext>
              </a:extLst>
            </p:cNvPr>
            <p:cNvSpPr/>
            <p:nvPr/>
          </p:nvSpPr>
          <p:spPr>
            <a:xfrm>
              <a:off x="6856506"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0" name="Freeform: Shape 1239">
              <a:extLst>
                <a:ext uri="{FF2B5EF4-FFF2-40B4-BE49-F238E27FC236}">
                  <a16:creationId xmlns:a16="http://schemas.microsoft.com/office/drawing/2014/main" id="{4C29AB41-4AE2-4D61-9D89-B0EC30F1B1B1}"/>
                </a:ext>
              </a:extLst>
            </p:cNvPr>
            <p:cNvSpPr/>
            <p:nvPr/>
          </p:nvSpPr>
          <p:spPr>
            <a:xfrm>
              <a:off x="6955009" y="365783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1" name="Freeform: Shape 1240">
              <a:extLst>
                <a:ext uri="{FF2B5EF4-FFF2-40B4-BE49-F238E27FC236}">
                  <a16:creationId xmlns:a16="http://schemas.microsoft.com/office/drawing/2014/main" id="{F932521F-00CA-4341-9290-7F92AF06673B}"/>
                </a:ext>
              </a:extLst>
            </p:cNvPr>
            <p:cNvSpPr/>
            <p:nvPr/>
          </p:nvSpPr>
          <p:spPr>
            <a:xfrm>
              <a:off x="8633400" y="365783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2" name="Freeform: Shape 1241">
              <a:extLst>
                <a:ext uri="{FF2B5EF4-FFF2-40B4-BE49-F238E27FC236}">
                  <a16:creationId xmlns:a16="http://schemas.microsoft.com/office/drawing/2014/main" id="{494495BC-A8DB-4760-9A8C-8D6E868FC365}"/>
                </a:ext>
              </a:extLst>
            </p:cNvPr>
            <p:cNvSpPr/>
            <p:nvPr/>
          </p:nvSpPr>
          <p:spPr>
            <a:xfrm>
              <a:off x="8731537"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3" name="Freeform: Shape 1242">
              <a:extLst>
                <a:ext uri="{FF2B5EF4-FFF2-40B4-BE49-F238E27FC236}">
                  <a16:creationId xmlns:a16="http://schemas.microsoft.com/office/drawing/2014/main" id="{60356C0C-6468-438B-97E4-CA1992198965}"/>
                </a:ext>
              </a:extLst>
            </p:cNvPr>
            <p:cNvSpPr/>
            <p:nvPr/>
          </p:nvSpPr>
          <p:spPr>
            <a:xfrm>
              <a:off x="9028553" y="365774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4" name="Freeform: Shape 1243">
              <a:extLst>
                <a:ext uri="{FF2B5EF4-FFF2-40B4-BE49-F238E27FC236}">
                  <a16:creationId xmlns:a16="http://schemas.microsoft.com/office/drawing/2014/main" id="{BC9139D5-256A-4982-A714-75738DA47DB4}"/>
                </a:ext>
              </a:extLst>
            </p:cNvPr>
            <p:cNvSpPr/>
            <p:nvPr/>
          </p:nvSpPr>
          <p:spPr>
            <a:xfrm>
              <a:off x="9127055" y="365783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5" name="Freeform: Shape 1244">
              <a:extLst>
                <a:ext uri="{FF2B5EF4-FFF2-40B4-BE49-F238E27FC236}">
                  <a16:creationId xmlns:a16="http://schemas.microsoft.com/office/drawing/2014/main" id="{A119DBEE-591A-457B-B000-DF26FC48AB23}"/>
                </a:ext>
              </a:extLst>
            </p:cNvPr>
            <p:cNvSpPr/>
            <p:nvPr/>
          </p:nvSpPr>
          <p:spPr>
            <a:xfrm>
              <a:off x="9225976" y="365774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6" name="Freeform: Shape 1245">
              <a:extLst>
                <a:ext uri="{FF2B5EF4-FFF2-40B4-BE49-F238E27FC236}">
                  <a16:creationId xmlns:a16="http://schemas.microsoft.com/office/drawing/2014/main" id="{D85F077D-3082-4055-92AA-BC1F7B8F4ADF}"/>
                </a:ext>
              </a:extLst>
            </p:cNvPr>
            <p:cNvSpPr/>
            <p:nvPr/>
          </p:nvSpPr>
          <p:spPr>
            <a:xfrm>
              <a:off x="3203491"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7" name="Freeform: Shape 1246">
              <a:extLst>
                <a:ext uri="{FF2B5EF4-FFF2-40B4-BE49-F238E27FC236}">
                  <a16:creationId xmlns:a16="http://schemas.microsoft.com/office/drawing/2014/main" id="{579CB0DB-ABC2-435B-BB98-4FC9E50B5FD5}"/>
                </a:ext>
              </a:extLst>
            </p:cNvPr>
            <p:cNvSpPr/>
            <p:nvPr/>
          </p:nvSpPr>
          <p:spPr>
            <a:xfrm>
              <a:off x="3301994" y="3756639"/>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8" name="Freeform: Shape 1247">
              <a:extLst>
                <a:ext uri="{FF2B5EF4-FFF2-40B4-BE49-F238E27FC236}">
                  <a16:creationId xmlns:a16="http://schemas.microsoft.com/office/drawing/2014/main" id="{8F1E928A-F964-4544-8ED0-92829898B313}"/>
                </a:ext>
              </a:extLst>
            </p:cNvPr>
            <p:cNvSpPr/>
            <p:nvPr/>
          </p:nvSpPr>
          <p:spPr>
            <a:xfrm>
              <a:off x="3400914" y="37565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9" name="Freeform: Shape 1248">
              <a:extLst>
                <a:ext uri="{FF2B5EF4-FFF2-40B4-BE49-F238E27FC236}">
                  <a16:creationId xmlns:a16="http://schemas.microsoft.com/office/drawing/2014/main" id="{EA16F9A0-06C3-497D-8583-06A34E3EF8B3}"/>
                </a:ext>
              </a:extLst>
            </p:cNvPr>
            <p:cNvSpPr/>
            <p:nvPr/>
          </p:nvSpPr>
          <p:spPr>
            <a:xfrm>
              <a:off x="3499724"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0" name="Freeform: Shape 1249">
              <a:extLst>
                <a:ext uri="{FF2B5EF4-FFF2-40B4-BE49-F238E27FC236}">
                  <a16:creationId xmlns:a16="http://schemas.microsoft.com/office/drawing/2014/main" id="{7FC4E106-015B-4769-8230-044FDE9196DB}"/>
                </a:ext>
              </a:extLst>
            </p:cNvPr>
            <p:cNvSpPr/>
            <p:nvPr/>
          </p:nvSpPr>
          <p:spPr>
            <a:xfrm>
              <a:off x="3598337" y="37565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1" name="Freeform: Shape 1250">
              <a:extLst>
                <a:ext uri="{FF2B5EF4-FFF2-40B4-BE49-F238E27FC236}">
                  <a16:creationId xmlns:a16="http://schemas.microsoft.com/office/drawing/2014/main" id="{BF154D03-33E1-4818-9239-227B54893956}"/>
                </a:ext>
              </a:extLst>
            </p:cNvPr>
            <p:cNvSpPr/>
            <p:nvPr/>
          </p:nvSpPr>
          <p:spPr>
            <a:xfrm>
              <a:off x="3697147"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2" name="Freeform: Shape 1251">
              <a:extLst>
                <a:ext uri="{FF2B5EF4-FFF2-40B4-BE49-F238E27FC236}">
                  <a16:creationId xmlns:a16="http://schemas.microsoft.com/office/drawing/2014/main" id="{8E092D49-331A-44D2-B485-98BE1EBC9697}"/>
                </a:ext>
              </a:extLst>
            </p:cNvPr>
            <p:cNvSpPr/>
            <p:nvPr/>
          </p:nvSpPr>
          <p:spPr>
            <a:xfrm>
              <a:off x="3795649" y="3756639"/>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3" name="Freeform: Shape 1252">
              <a:extLst>
                <a:ext uri="{FF2B5EF4-FFF2-40B4-BE49-F238E27FC236}">
                  <a16:creationId xmlns:a16="http://schemas.microsoft.com/office/drawing/2014/main" id="{C939E847-36B8-4C4A-93A6-FA230DC39B22}"/>
                </a:ext>
              </a:extLst>
            </p:cNvPr>
            <p:cNvSpPr/>
            <p:nvPr/>
          </p:nvSpPr>
          <p:spPr>
            <a:xfrm>
              <a:off x="3894570" y="37565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4" name="Freeform: Shape 1253">
              <a:extLst>
                <a:ext uri="{FF2B5EF4-FFF2-40B4-BE49-F238E27FC236}">
                  <a16:creationId xmlns:a16="http://schemas.microsoft.com/office/drawing/2014/main" id="{BE14F687-833A-4721-98A4-AD79402F91AD}"/>
                </a:ext>
              </a:extLst>
            </p:cNvPr>
            <p:cNvSpPr/>
            <p:nvPr/>
          </p:nvSpPr>
          <p:spPr>
            <a:xfrm>
              <a:off x="3993379"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5" name="Freeform: Shape 1254">
              <a:extLst>
                <a:ext uri="{FF2B5EF4-FFF2-40B4-BE49-F238E27FC236}">
                  <a16:creationId xmlns:a16="http://schemas.microsoft.com/office/drawing/2014/main" id="{2317A95D-21D6-4525-AD0A-608FB4933E09}"/>
                </a:ext>
              </a:extLst>
            </p:cNvPr>
            <p:cNvSpPr/>
            <p:nvPr/>
          </p:nvSpPr>
          <p:spPr>
            <a:xfrm>
              <a:off x="4091993" y="375655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37147 w 73960"/>
                <a:gd name="connsiteY4" fmla="*/ -65 h 73960"/>
                <a:gd name="connsiteX5" fmla="*/ 73931 w 73960"/>
                <a:gd name="connsiteY5" fmla="*/ 36720 h 73960"/>
                <a:gd name="connsiteX6" fmla="*/ 73931 w 73960"/>
                <a:gd name="connsiteY6"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37010" y="-65"/>
                    <a:pt x="37088" y="-65"/>
                    <a:pt x="37147" y="-65"/>
                  </a:cubicBezTo>
                  <a:cubicBezTo>
                    <a:pt x="57456" y="-65"/>
                    <a:pt x="73931" y="16410"/>
                    <a:pt x="73931" y="36720"/>
                  </a:cubicBezTo>
                  <a:cubicBezTo>
                    <a:pt x="73931" y="36779"/>
                    <a:pt x="73931" y="3685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6" name="Freeform: Shape 1255">
              <a:extLst>
                <a:ext uri="{FF2B5EF4-FFF2-40B4-BE49-F238E27FC236}">
                  <a16:creationId xmlns:a16="http://schemas.microsoft.com/office/drawing/2014/main" id="{04FF75F9-E3D2-4677-AF3D-F5C1A3AB4E24}"/>
                </a:ext>
              </a:extLst>
            </p:cNvPr>
            <p:cNvSpPr/>
            <p:nvPr/>
          </p:nvSpPr>
          <p:spPr>
            <a:xfrm>
              <a:off x="5967697" y="375664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7" name="Freeform: Shape 1256">
              <a:extLst>
                <a:ext uri="{FF2B5EF4-FFF2-40B4-BE49-F238E27FC236}">
                  <a16:creationId xmlns:a16="http://schemas.microsoft.com/office/drawing/2014/main" id="{E2BE1E1A-2437-4D1B-8846-E9BB631B4BDE}"/>
                </a:ext>
              </a:extLst>
            </p:cNvPr>
            <p:cNvSpPr/>
            <p:nvPr/>
          </p:nvSpPr>
          <p:spPr>
            <a:xfrm>
              <a:off x="6066617" y="37565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8" name="Freeform: Shape 1257">
              <a:extLst>
                <a:ext uri="{FF2B5EF4-FFF2-40B4-BE49-F238E27FC236}">
                  <a16:creationId xmlns:a16="http://schemas.microsoft.com/office/drawing/2014/main" id="{347BF406-C54A-4A03-A934-39C5B5075CC6}"/>
                </a:ext>
              </a:extLst>
            </p:cNvPr>
            <p:cNvSpPr/>
            <p:nvPr/>
          </p:nvSpPr>
          <p:spPr>
            <a:xfrm>
              <a:off x="6165426"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9" name="Freeform: Shape 1258">
              <a:extLst>
                <a:ext uri="{FF2B5EF4-FFF2-40B4-BE49-F238E27FC236}">
                  <a16:creationId xmlns:a16="http://schemas.microsoft.com/office/drawing/2014/main" id="{578D6B19-756B-4628-B95D-CE44784E3DFF}"/>
                </a:ext>
              </a:extLst>
            </p:cNvPr>
            <p:cNvSpPr/>
            <p:nvPr/>
          </p:nvSpPr>
          <p:spPr>
            <a:xfrm>
              <a:off x="6263929" y="3756639"/>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0" name="Freeform: Shape 1259">
              <a:extLst>
                <a:ext uri="{FF2B5EF4-FFF2-40B4-BE49-F238E27FC236}">
                  <a16:creationId xmlns:a16="http://schemas.microsoft.com/office/drawing/2014/main" id="{640540D1-0D8D-491C-9A3A-561894AB58E8}"/>
                </a:ext>
              </a:extLst>
            </p:cNvPr>
            <p:cNvSpPr/>
            <p:nvPr/>
          </p:nvSpPr>
          <p:spPr>
            <a:xfrm>
              <a:off x="6362850"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1" name="Freeform: Shape 1260">
              <a:extLst>
                <a:ext uri="{FF2B5EF4-FFF2-40B4-BE49-F238E27FC236}">
                  <a16:creationId xmlns:a16="http://schemas.microsoft.com/office/drawing/2014/main" id="{CE01549E-DB80-4D40-BD71-BF639D2581BE}"/>
                </a:ext>
              </a:extLst>
            </p:cNvPr>
            <p:cNvSpPr/>
            <p:nvPr/>
          </p:nvSpPr>
          <p:spPr>
            <a:xfrm>
              <a:off x="6461548" y="375664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2" name="Freeform: Shape 1261">
              <a:extLst>
                <a:ext uri="{FF2B5EF4-FFF2-40B4-BE49-F238E27FC236}">
                  <a16:creationId xmlns:a16="http://schemas.microsoft.com/office/drawing/2014/main" id="{BD6411C4-D3BE-414F-A98D-7344E1574E69}"/>
                </a:ext>
              </a:extLst>
            </p:cNvPr>
            <p:cNvSpPr/>
            <p:nvPr/>
          </p:nvSpPr>
          <p:spPr>
            <a:xfrm>
              <a:off x="6559686" y="37565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3" name="Freeform: Shape 1262">
              <a:extLst>
                <a:ext uri="{FF2B5EF4-FFF2-40B4-BE49-F238E27FC236}">
                  <a16:creationId xmlns:a16="http://schemas.microsoft.com/office/drawing/2014/main" id="{1200254F-5C49-4D27-9015-F1B793F94246}"/>
                </a:ext>
              </a:extLst>
            </p:cNvPr>
            <p:cNvSpPr/>
            <p:nvPr/>
          </p:nvSpPr>
          <p:spPr>
            <a:xfrm>
              <a:off x="6659082"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4" name="Freeform: Shape 1263">
              <a:extLst>
                <a:ext uri="{FF2B5EF4-FFF2-40B4-BE49-F238E27FC236}">
                  <a16:creationId xmlns:a16="http://schemas.microsoft.com/office/drawing/2014/main" id="{2B53C87D-EB18-4189-A1EF-D95245B29AFF}"/>
                </a:ext>
              </a:extLst>
            </p:cNvPr>
            <p:cNvSpPr/>
            <p:nvPr/>
          </p:nvSpPr>
          <p:spPr>
            <a:xfrm>
              <a:off x="6757585" y="3756639"/>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8" y="-64"/>
                  </a:cubicBezTo>
                  <a:cubicBezTo>
                    <a:pt x="57574" y="-181"/>
                    <a:pt x="74206" y="16293"/>
                    <a:pt x="74324" y="36720"/>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5" name="Freeform: Shape 1264">
              <a:extLst>
                <a:ext uri="{FF2B5EF4-FFF2-40B4-BE49-F238E27FC236}">
                  <a16:creationId xmlns:a16="http://schemas.microsoft.com/office/drawing/2014/main" id="{E39B6089-4A4C-4545-AFF2-61C7591B444C}"/>
                </a:ext>
              </a:extLst>
            </p:cNvPr>
            <p:cNvSpPr/>
            <p:nvPr/>
          </p:nvSpPr>
          <p:spPr>
            <a:xfrm>
              <a:off x="6856506" y="375655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6" name="Freeform: Shape 1265">
              <a:extLst>
                <a:ext uri="{FF2B5EF4-FFF2-40B4-BE49-F238E27FC236}">
                  <a16:creationId xmlns:a16="http://schemas.microsoft.com/office/drawing/2014/main" id="{0DC3314D-DEAF-4B21-8FFD-B7ADA4F763A8}"/>
                </a:ext>
              </a:extLst>
            </p:cNvPr>
            <p:cNvSpPr/>
            <p:nvPr/>
          </p:nvSpPr>
          <p:spPr>
            <a:xfrm>
              <a:off x="6955009" y="375664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7" name="Freeform: Shape 1266">
              <a:extLst>
                <a:ext uri="{FF2B5EF4-FFF2-40B4-BE49-F238E27FC236}">
                  <a16:creationId xmlns:a16="http://schemas.microsoft.com/office/drawing/2014/main" id="{D15FB168-B603-4E74-8B80-A9C25F94F2E6}"/>
                </a:ext>
              </a:extLst>
            </p:cNvPr>
            <p:cNvSpPr/>
            <p:nvPr/>
          </p:nvSpPr>
          <p:spPr>
            <a:xfrm>
              <a:off x="8731537" y="37565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8" name="Freeform: Shape 1267">
              <a:extLst>
                <a:ext uri="{FF2B5EF4-FFF2-40B4-BE49-F238E27FC236}">
                  <a16:creationId xmlns:a16="http://schemas.microsoft.com/office/drawing/2014/main" id="{310B3F7C-F7EB-4CED-9F06-1ED23EEAF5AA}"/>
                </a:ext>
              </a:extLst>
            </p:cNvPr>
            <p:cNvSpPr/>
            <p:nvPr/>
          </p:nvSpPr>
          <p:spPr>
            <a:xfrm>
              <a:off x="8831129" y="3756555"/>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9" name="Freeform: Shape 1268">
              <a:extLst>
                <a:ext uri="{FF2B5EF4-FFF2-40B4-BE49-F238E27FC236}">
                  <a16:creationId xmlns:a16="http://schemas.microsoft.com/office/drawing/2014/main" id="{49532999-F024-45F5-8ED8-B290658AE6C8}"/>
                </a:ext>
              </a:extLst>
            </p:cNvPr>
            <p:cNvSpPr/>
            <p:nvPr/>
          </p:nvSpPr>
          <p:spPr>
            <a:xfrm>
              <a:off x="9028553" y="3756555"/>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0" name="Freeform: Shape 1269">
              <a:extLst>
                <a:ext uri="{FF2B5EF4-FFF2-40B4-BE49-F238E27FC236}">
                  <a16:creationId xmlns:a16="http://schemas.microsoft.com/office/drawing/2014/main" id="{66D20991-151C-4BF4-B410-6B53735D4583}"/>
                </a:ext>
              </a:extLst>
            </p:cNvPr>
            <p:cNvSpPr/>
            <p:nvPr/>
          </p:nvSpPr>
          <p:spPr>
            <a:xfrm>
              <a:off x="9127055" y="375664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1" name="Freeform: Shape 1270">
              <a:extLst>
                <a:ext uri="{FF2B5EF4-FFF2-40B4-BE49-F238E27FC236}">
                  <a16:creationId xmlns:a16="http://schemas.microsoft.com/office/drawing/2014/main" id="{4C8FA509-2656-4BA8-B9FA-62D72BCC2A41}"/>
                </a:ext>
              </a:extLst>
            </p:cNvPr>
            <p:cNvSpPr/>
            <p:nvPr/>
          </p:nvSpPr>
          <p:spPr>
            <a:xfrm>
              <a:off x="9225976" y="37565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2" name="Freeform: Shape 1271">
              <a:extLst>
                <a:ext uri="{FF2B5EF4-FFF2-40B4-BE49-F238E27FC236}">
                  <a16:creationId xmlns:a16="http://schemas.microsoft.com/office/drawing/2014/main" id="{360C56D1-FB5D-4E9D-B613-66EDCF8FBAC2}"/>
                </a:ext>
              </a:extLst>
            </p:cNvPr>
            <p:cNvSpPr/>
            <p:nvPr/>
          </p:nvSpPr>
          <p:spPr>
            <a:xfrm>
              <a:off x="9324785" y="375655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3" name="Freeform: Shape 1272">
              <a:extLst>
                <a:ext uri="{FF2B5EF4-FFF2-40B4-BE49-F238E27FC236}">
                  <a16:creationId xmlns:a16="http://schemas.microsoft.com/office/drawing/2014/main" id="{CDFA2ECF-C107-42F0-B980-6081CE372562}"/>
                </a:ext>
              </a:extLst>
            </p:cNvPr>
            <p:cNvSpPr/>
            <p:nvPr/>
          </p:nvSpPr>
          <p:spPr>
            <a:xfrm>
              <a:off x="9423288" y="3756639"/>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4" name="Freeform: Shape 1273">
              <a:extLst>
                <a:ext uri="{FF2B5EF4-FFF2-40B4-BE49-F238E27FC236}">
                  <a16:creationId xmlns:a16="http://schemas.microsoft.com/office/drawing/2014/main" id="{AA629EB8-7862-4790-A527-3FE41265D8A7}"/>
                </a:ext>
              </a:extLst>
            </p:cNvPr>
            <p:cNvSpPr/>
            <p:nvPr/>
          </p:nvSpPr>
          <p:spPr>
            <a:xfrm>
              <a:off x="9522209" y="375655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5" name="Freeform: Shape 1274">
              <a:extLst>
                <a:ext uri="{FF2B5EF4-FFF2-40B4-BE49-F238E27FC236}">
                  <a16:creationId xmlns:a16="http://schemas.microsoft.com/office/drawing/2014/main" id="{868703EF-5584-4F6B-A4FB-86F54C31D4A9}"/>
                </a:ext>
              </a:extLst>
            </p:cNvPr>
            <p:cNvSpPr/>
            <p:nvPr/>
          </p:nvSpPr>
          <p:spPr>
            <a:xfrm>
              <a:off x="9620711" y="375664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6" name="Freeform: Shape 1275">
              <a:extLst>
                <a:ext uri="{FF2B5EF4-FFF2-40B4-BE49-F238E27FC236}">
                  <a16:creationId xmlns:a16="http://schemas.microsoft.com/office/drawing/2014/main" id="{8DAA7E34-3288-40D3-A693-B104A057CBC0}"/>
                </a:ext>
              </a:extLst>
            </p:cNvPr>
            <p:cNvSpPr/>
            <p:nvPr/>
          </p:nvSpPr>
          <p:spPr>
            <a:xfrm>
              <a:off x="3203490"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7" name="Freeform: Shape 1276">
              <a:extLst>
                <a:ext uri="{FF2B5EF4-FFF2-40B4-BE49-F238E27FC236}">
                  <a16:creationId xmlns:a16="http://schemas.microsoft.com/office/drawing/2014/main" id="{F7F42A1B-9E0E-4F9E-8124-C8B8B47C594F}"/>
                </a:ext>
              </a:extLst>
            </p:cNvPr>
            <p:cNvSpPr/>
            <p:nvPr/>
          </p:nvSpPr>
          <p:spPr>
            <a:xfrm>
              <a:off x="3301994" y="3855253"/>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8" name="Freeform: Shape 1277">
              <a:extLst>
                <a:ext uri="{FF2B5EF4-FFF2-40B4-BE49-F238E27FC236}">
                  <a16:creationId xmlns:a16="http://schemas.microsoft.com/office/drawing/2014/main" id="{9C9E3EA0-79EA-4F86-ADD5-58135DAACC25}"/>
                </a:ext>
              </a:extLst>
            </p:cNvPr>
            <p:cNvSpPr/>
            <p:nvPr/>
          </p:nvSpPr>
          <p:spPr>
            <a:xfrm>
              <a:off x="3400914"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9" name="Freeform: Shape 1278">
              <a:extLst>
                <a:ext uri="{FF2B5EF4-FFF2-40B4-BE49-F238E27FC236}">
                  <a16:creationId xmlns:a16="http://schemas.microsoft.com/office/drawing/2014/main" id="{40532B05-DC07-404E-82CA-C595F6F585D0}"/>
                </a:ext>
              </a:extLst>
            </p:cNvPr>
            <p:cNvSpPr/>
            <p:nvPr/>
          </p:nvSpPr>
          <p:spPr>
            <a:xfrm>
              <a:off x="3499417" y="3855253"/>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0" name="Freeform: Shape 1279">
              <a:extLst>
                <a:ext uri="{FF2B5EF4-FFF2-40B4-BE49-F238E27FC236}">
                  <a16:creationId xmlns:a16="http://schemas.microsoft.com/office/drawing/2014/main" id="{EFAD9177-49A3-4AF9-8AC1-8B6BD6C90B8F}"/>
                </a:ext>
              </a:extLst>
            </p:cNvPr>
            <p:cNvSpPr/>
            <p:nvPr/>
          </p:nvSpPr>
          <p:spPr>
            <a:xfrm>
              <a:off x="3598337"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1" name="Freeform: Shape 1280">
              <a:extLst>
                <a:ext uri="{FF2B5EF4-FFF2-40B4-BE49-F238E27FC236}">
                  <a16:creationId xmlns:a16="http://schemas.microsoft.com/office/drawing/2014/main" id="{1F26500A-26B6-4681-B7CA-20E8E5875CC5}"/>
                </a:ext>
              </a:extLst>
            </p:cNvPr>
            <p:cNvSpPr/>
            <p:nvPr/>
          </p:nvSpPr>
          <p:spPr>
            <a:xfrm>
              <a:off x="3697146"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2" name="Freeform: Shape 1281">
              <a:extLst>
                <a:ext uri="{FF2B5EF4-FFF2-40B4-BE49-F238E27FC236}">
                  <a16:creationId xmlns:a16="http://schemas.microsoft.com/office/drawing/2014/main" id="{98D95EB8-DF4B-4D4E-9B3D-19146C862129}"/>
                </a:ext>
              </a:extLst>
            </p:cNvPr>
            <p:cNvSpPr/>
            <p:nvPr/>
          </p:nvSpPr>
          <p:spPr>
            <a:xfrm>
              <a:off x="3795650" y="3855253"/>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3" name="Freeform: Shape 1282">
              <a:extLst>
                <a:ext uri="{FF2B5EF4-FFF2-40B4-BE49-F238E27FC236}">
                  <a16:creationId xmlns:a16="http://schemas.microsoft.com/office/drawing/2014/main" id="{D6046E07-F1C8-48DD-AB0A-4214A21365EE}"/>
                </a:ext>
              </a:extLst>
            </p:cNvPr>
            <p:cNvSpPr/>
            <p:nvPr/>
          </p:nvSpPr>
          <p:spPr>
            <a:xfrm>
              <a:off x="3894569"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4" name="Freeform: Shape 1283">
              <a:extLst>
                <a:ext uri="{FF2B5EF4-FFF2-40B4-BE49-F238E27FC236}">
                  <a16:creationId xmlns:a16="http://schemas.microsoft.com/office/drawing/2014/main" id="{9BF5B7E8-3A87-4D8D-8092-07A12F41E9C3}"/>
                </a:ext>
              </a:extLst>
            </p:cNvPr>
            <p:cNvSpPr/>
            <p:nvPr/>
          </p:nvSpPr>
          <p:spPr>
            <a:xfrm>
              <a:off x="3993073" y="3855253"/>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5" name="Freeform: Shape 1284">
              <a:extLst>
                <a:ext uri="{FF2B5EF4-FFF2-40B4-BE49-F238E27FC236}">
                  <a16:creationId xmlns:a16="http://schemas.microsoft.com/office/drawing/2014/main" id="{62D775AE-153A-40A8-9347-57368F96FD40}"/>
                </a:ext>
              </a:extLst>
            </p:cNvPr>
            <p:cNvSpPr/>
            <p:nvPr/>
          </p:nvSpPr>
          <p:spPr>
            <a:xfrm>
              <a:off x="4091993"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6" name="Freeform: Shape 1285">
              <a:extLst>
                <a:ext uri="{FF2B5EF4-FFF2-40B4-BE49-F238E27FC236}">
                  <a16:creationId xmlns:a16="http://schemas.microsoft.com/office/drawing/2014/main" id="{C26C7EA4-3B78-4411-ACA9-F3F664F92106}"/>
                </a:ext>
              </a:extLst>
            </p:cNvPr>
            <p:cNvSpPr/>
            <p:nvPr/>
          </p:nvSpPr>
          <p:spPr>
            <a:xfrm>
              <a:off x="4190802"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7" name="Freeform: Shape 1286">
              <a:extLst>
                <a:ext uri="{FF2B5EF4-FFF2-40B4-BE49-F238E27FC236}">
                  <a16:creationId xmlns:a16="http://schemas.microsoft.com/office/drawing/2014/main" id="{DF58A256-A56D-4648-AB9E-6C4EF4084619}"/>
                </a:ext>
              </a:extLst>
            </p:cNvPr>
            <p:cNvSpPr/>
            <p:nvPr/>
          </p:nvSpPr>
          <p:spPr>
            <a:xfrm>
              <a:off x="4289697" y="3855253"/>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8" name="Freeform: Shape 1287">
              <a:extLst>
                <a:ext uri="{FF2B5EF4-FFF2-40B4-BE49-F238E27FC236}">
                  <a16:creationId xmlns:a16="http://schemas.microsoft.com/office/drawing/2014/main" id="{17EB73B8-8702-498A-AE96-E68966B63564}"/>
                </a:ext>
              </a:extLst>
            </p:cNvPr>
            <p:cNvSpPr/>
            <p:nvPr/>
          </p:nvSpPr>
          <p:spPr>
            <a:xfrm>
              <a:off x="4387834"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9" name="Freeform: Shape 1288">
              <a:extLst>
                <a:ext uri="{FF2B5EF4-FFF2-40B4-BE49-F238E27FC236}">
                  <a16:creationId xmlns:a16="http://schemas.microsoft.com/office/drawing/2014/main" id="{FEE95091-A168-4718-ADC6-3E4E1F7F9907}"/>
                </a:ext>
              </a:extLst>
            </p:cNvPr>
            <p:cNvSpPr/>
            <p:nvPr/>
          </p:nvSpPr>
          <p:spPr>
            <a:xfrm>
              <a:off x="5967697" y="3855253"/>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6" y="-65"/>
                    <a:pt x="37284" y="-65"/>
                    <a:pt x="37342" y="-65"/>
                  </a:cubicBezTo>
                  <a:cubicBezTo>
                    <a:pt x="57770"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0" name="Freeform: Shape 1289">
              <a:extLst>
                <a:ext uri="{FF2B5EF4-FFF2-40B4-BE49-F238E27FC236}">
                  <a16:creationId xmlns:a16="http://schemas.microsoft.com/office/drawing/2014/main" id="{A49BBA89-33FA-42C7-A080-D152E46A771C}"/>
                </a:ext>
              </a:extLst>
            </p:cNvPr>
            <p:cNvSpPr/>
            <p:nvPr/>
          </p:nvSpPr>
          <p:spPr>
            <a:xfrm>
              <a:off x="6066616"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1" name="Freeform: Shape 1290">
              <a:extLst>
                <a:ext uri="{FF2B5EF4-FFF2-40B4-BE49-F238E27FC236}">
                  <a16:creationId xmlns:a16="http://schemas.microsoft.com/office/drawing/2014/main" id="{A2A4E674-9641-48DC-A84C-F119A4833F1E}"/>
                </a:ext>
              </a:extLst>
            </p:cNvPr>
            <p:cNvSpPr/>
            <p:nvPr/>
          </p:nvSpPr>
          <p:spPr>
            <a:xfrm>
              <a:off x="6165426"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2" name="Freeform: Shape 1291">
              <a:extLst>
                <a:ext uri="{FF2B5EF4-FFF2-40B4-BE49-F238E27FC236}">
                  <a16:creationId xmlns:a16="http://schemas.microsoft.com/office/drawing/2014/main" id="{F8B56944-6044-49B7-9659-E8E78C4C124E}"/>
                </a:ext>
              </a:extLst>
            </p:cNvPr>
            <p:cNvSpPr/>
            <p:nvPr/>
          </p:nvSpPr>
          <p:spPr>
            <a:xfrm>
              <a:off x="6263930" y="3855253"/>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3" name="Freeform: Shape 1292">
              <a:extLst>
                <a:ext uri="{FF2B5EF4-FFF2-40B4-BE49-F238E27FC236}">
                  <a16:creationId xmlns:a16="http://schemas.microsoft.com/office/drawing/2014/main" id="{BCD50F3B-F5BE-4061-9D4B-4FA00B75E9BD}"/>
                </a:ext>
              </a:extLst>
            </p:cNvPr>
            <p:cNvSpPr/>
            <p:nvPr/>
          </p:nvSpPr>
          <p:spPr>
            <a:xfrm>
              <a:off x="6362849"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4" name="Freeform: Shape 1293">
              <a:extLst>
                <a:ext uri="{FF2B5EF4-FFF2-40B4-BE49-F238E27FC236}">
                  <a16:creationId xmlns:a16="http://schemas.microsoft.com/office/drawing/2014/main" id="{D0CA546B-068B-46A2-86DE-0760FFADB28F}"/>
                </a:ext>
              </a:extLst>
            </p:cNvPr>
            <p:cNvSpPr/>
            <p:nvPr/>
          </p:nvSpPr>
          <p:spPr>
            <a:xfrm>
              <a:off x="6461549" y="3855253"/>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5" name="Freeform: Shape 1294">
              <a:extLst>
                <a:ext uri="{FF2B5EF4-FFF2-40B4-BE49-F238E27FC236}">
                  <a16:creationId xmlns:a16="http://schemas.microsoft.com/office/drawing/2014/main" id="{E9F65829-6976-48BD-B284-720967B35D9C}"/>
                </a:ext>
              </a:extLst>
            </p:cNvPr>
            <p:cNvSpPr/>
            <p:nvPr/>
          </p:nvSpPr>
          <p:spPr>
            <a:xfrm>
              <a:off x="6559686"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6" name="Freeform: Shape 1295">
              <a:extLst>
                <a:ext uri="{FF2B5EF4-FFF2-40B4-BE49-F238E27FC236}">
                  <a16:creationId xmlns:a16="http://schemas.microsoft.com/office/drawing/2014/main" id="{52E2F033-378D-4227-8715-633D89BECCB8}"/>
                </a:ext>
              </a:extLst>
            </p:cNvPr>
            <p:cNvSpPr/>
            <p:nvPr/>
          </p:nvSpPr>
          <p:spPr>
            <a:xfrm>
              <a:off x="6659082"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7" name="Freeform: Shape 1296">
              <a:extLst>
                <a:ext uri="{FF2B5EF4-FFF2-40B4-BE49-F238E27FC236}">
                  <a16:creationId xmlns:a16="http://schemas.microsoft.com/office/drawing/2014/main" id="{C77CB421-A0CD-4D53-806A-13D1882BBAB6}"/>
                </a:ext>
              </a:extLst>
            </p:cNvPr>
            <p:cNvSpPr/>
            <p:nvPr/>
          </p:nvSpPr>
          <p:spPr>
            <a:xfrm>
              <a:off x="6757585" y="3855253"/>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8" name="Freeform: Shape 1297">
              <a:extLst>
                <a:ext uri="{FF2B5EF4-FFF2-40B4-BE49-F238E27FC236}">
                  <a16:creationId xmlns:a16="http://schemas.microsoft.com/office/drawing/2014/main" id="{09D91223-F72D-4BBC-A24D-78F62A889F31}"/>
                </a:ext>
              </a:extLst>
            </p:cNvPr>
            <p:cNvSpPr/>
            <p:nvPr/>
          </p:nvSpPr>
          <p:spPr>
            <a:xfrm>
              <a:off x="6856506" y="3855168"/>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5" y="73896"/>
                  </a:cubicBezTo>
                  <a:cubicBezTo>
                    <a:pt x="16329" y="73778"/>
                    <a:pt x="-126" y="57147"/>
                    <a:pt x="-29" y="36720"/>
                  </a:cubicBezTo>
                  <a:cubicBezTo>
                    <a:pt x="89" y="16371"/>
                    <a:pt x="16602"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9" name="Freeform: Shape 1298">
              <a:extLst>
                <a:ext uri="{FF2B5EF4-FFF2-40B4-BE49-F238E27FC236}">
                  <a16:creationId xmlns:a16="http://schemas.microsoft.com/office/drawing/2014/main" id="{EC9F7A97-D646-4130-AA77-631669A7F951}"/>
                </a:ext>
              </a:extLst>
            </p:cNvPr>
            <p:cNvSpPr/>
            <p:nvPr/>
          </p:nvSpPr>
          <p:spPr>
            <a:xfrm>
              <a:off x="8731537"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0" name="Freeform: Shape 1299">
              <a:extLst>
                <a:ext uri="{FF2B5EF4-FFF2-40B4-BE49-F238E27FC236}">
                  <a16:creationId xmlns:a16="http://schemas.microsoft.com/office/drawing/2014/main" id="{146F3E6F-A470-4A7C-BFB0-E3953CBE6659}"/>
                </a:ext>
              </a:extLst>
            </p:cNvPr>
            <p:cNvSpPr/>
            <p:nvPr/>
          </p:nvSpPr>
          <p:spPr>
            <a:xfrm>
              <a:off x="8831129"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1" name="Freeform: Shape 1300">
              <a:extLst>
                <a:ext uri="{FF2B5EF4-FFF2-40B4-BE49-F238E27FC236}">
                  <a16:creationId xmlns:a16="http://schemas.microsoft.com/office/drawing/2014/main" id="{9E116E2D-8C62-4EC1-B67F-517DAD1379A0}"/>
                </a:ext>
              </a:extLst>
            </p:cNvPr>
            <p:cNvSpPr/>
            <p:nvPr/>
          </p:nvSpPr>
          <p:spPr>
            <a:xfrm>
              <a:off x="8929633" y="3855253"/>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2" name="Freeform: Shape 1301">
              <a:extLst>
                <a:ext uri="{FF2B5EF4-FFF2-40B4-BE49-F238E27FC236}">
                  <a16:creationId xmlns:a16="http://schemas.microsoft.com/office/drawing/2014/main" id="{D6236EDA-2B36-486F-9D85-0E33BD26379D}"/>
                </a:ext>
              </a:extLst>
            </p:cNvPr>
            <p:cNvSpPr/>
            <p:nvPr/>
          </p:nvSpPr>
          <p:spPr>
            <a:xfrm>
              <a:off x="9028552"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3" name="Freeform: Shape 1302">
              <a:extLst>
                <a:ext uri="{FF2B5EF4-FFF2-40B4-BE49-F238E27FC236}">
                  <a16:creationId xmlns:a16="http://schemas.microsoft.com/office/drawing/2014/main" id="{76485F62-A4C1-4E26-9E9D-4148C72884C7}"/>
                </a:ext>
              </a:extLst>
            </p:cNvPr>
            <p:cNvSpPr/>
            <p:nvPr/>
          </p:nvSpPr>
          <p:spPr>
            <a:xfrm>
              <a:off x="9127056" y="3855253"/>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4" name="Freeform: Shape 1303">
              <a:extLst>
                <a:ext uri="{FF2B5EF4-FFF2-40B4-BE49-F238E27FC236}">
                  <a16:creationId xmlns:a16="http://schemas.microsoft.com/office/drawing/2014/main" id="{25B70E7E-0B9E-4A3F-AA83-2849725DD6B3}"/>
                </a:ext>
              </a:extLst>
            </p:cNvPr>
            <p:cNvSpPr/>
            <p:nvPr/>
          </p:nvSpPr>
          <p:spPr>
            <a:xfrm>
              <a:off x="9324785"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5" name="Freeform: Shape 1304">
              <a:extLst>
                <a:ext uri="{FF2B5EF4-FFF2-40B4-BE49-F238E27FC236}">
                  <a16:creationId xmlns:a16="http://schemas.microsoft.com/office/drawing/2014/main" id="{1D5FD294-8FB4-4E65-9C4C-91FE7FA6ED63}"/>
                </a:ext>
              </a:extLst>
            </p:cNvPr>
            <p:cNvSpPr/>
            <p:nvPr/>
          </p:nvSpPr>
          <p:spPr>
            <a:xfrm>
              <a:off x="9522208"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6" name="Freeform: Shape 1305">
              <a:extLst>
                <a:ext uri="{FF2B5EF4-FFF2-40B4-BE49-F238E27FC236}">
                  <a16:creationId xmlns:a16="http://schemas.microsoft.com/office/drawing/2014/main" id="{6864B4E5-5823-48CC-BFBB-B15D8EB0E101}"/>
                </a:ext>
              </a:extLst>
            </p:cNvPr>
            <p:cNvSpPr/>
            <p:nvPr/>
          </p:nvSpPr>
          <p:spPr>
            <a:xfrm>
              <a:off x="9620712" y="3855253"/>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70"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7" name="Freeform: Shape 1306">
              <a:extLst>
                <a:ext uri="{FF2B5EF4-FFF2-40B4-BE49-F238E27FC236}">
                  <a16:creationId xmlns:a16="http://schemas.microsoft.com/office/drawing/2014/main" id="{EE234A31-8F9F-454E-8D44-EB4C4E7BF2C9}"/>
                </a:ext>
              </a:extLst>
            </p:cNvPr>
            <p:cNvSpPr/>
            <p:nvPr/>
          </p:nvSpPr>
          <p:spPr>
            <a:xfrm>
              <a:off x="9719632"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8" name="Freeform: Shape 1307">
              <a:extLst>
                <a:ext uri="{FF2B5EF4-FFF2-40B4-BE49-F238E27FC236}">
                  <a16:creationId xmlns:a16="http://schemas.microsoft.com/office/drawing/2014/main" id="{8E47E29C-2F66-442E-8C84-007D534219F7}"/>
                </a:ext>
              </a:extLst>
            </p:cNvPr>
            <p:cNvSpPr/>
            <p:nvPr/>
          </p:nvSpPr>
          <p:spPr>
            <a:xfrm>
              <a:off x="9818441"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9" name="Freeform: Shape 1308">
              <a:extLst>
                <a:ext uri="{FF2B5EF4-FFF2-40B4-BE49-F238E27FC236}">
                  <a16:creationId xmlns:a16="http://schemas.microsoft.com/office/drawing/2014/main" id="{CEB280DF-D9FC-4597-8E90-D7CA51676B93}"/>
                </a:ext>
              </a:extLst>
            </p:cNvPr>
            <p:cNvSpPr/>
            <p:nvPr/>
          </p:nvSpPr>
          <p:spPr>
            <a:xfrm>
              <a:off x="9916944" y="3855253"/>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0" name="Freeform: Shape 1309">
              <a:extLst>
                <a:ext uri="{FF2B5EF4-FFF2-40B4-BE49-F238E27FC236}">
                  <a16:creationId xmlns:a16="http://schemas.microsoft.com/office/drawing/2014/main" id="{A4111009-865A-4CCF-A8A7-153B470D3373}"/>
                </a:ext>
              </a:extLst>
            </p:cNvPr>
            <p:cNvSpPr/>
            <p:nvPr/>
          </p:nvSpPr>
          <p:spPr>
            <a:xfrm>
              <a:off x="10015864" y="3855168"/>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1" name="Freeform: Shape 1310">
              <a:extLst>
                <a:ext uri="{FF2B5EF4-FFF2-40B4-BE49-F238E27FC236}">
                  <a16:creationId xmlns:a16="http://schemas.microsoft.com/office/drawing/2014/main" id="{8BF1AD4B-EFB7-4215-B517-3BBC4D7A4E79}"/>
                </a:ext>
              </a:extLst>
            </p:cNvPr>
            <p:cNvSpPr/>
            <p:nvPr/>
          </p:nvSpPr>
          <p:spPr>
            <a:xfrm>
              <a:off x="10312097"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2" name="Freeform: Shape 1311">
              <a:extLst>
                <a:ext uri="{FF2B5EF4-FFF2-40B4-BE49-F238E27FC236}">
                  <a16:creationId xmlns:a16="http://schemas.microsoft.com/office/drawing/2014/main" id="{706116A8-D39C-4E25-960F-61AB8331CF9A}"/>
                </a:ext>
              </a:extLst>
            </p:cNvPr>
            <p:cNvSpPr/>
            <p:nvPr/>
          </p:nvSpPr>
          <p:spPr>
            <a:xfrm>
              <a:off x="3203491"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3" name="Freeform: Shape 1312">
              <a:extLst>
                <a:ext uri="{FF2B5EF4-FFF2-40B4-BE49-F238E27FC236}">
                  <a16:creationId xmlns:a16="http://schemas.microsoft.com/office/drawing/2014/main" id="{1B89BEE6-E083-4C8D-A96E-840572DF526F}"/>
                </a:ext>
              </a:extLst>
            </p:cNvPr>
            <p:cNvSpPr/>
            <p:nvPr/>
          </p:nvSpPr>
          <p:spPr>
            <a:xfrm>
              <a:off x="3301994" y="395406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4" name="Freeform: Shape 1313">
              <a:extLst>
                <a:ext uri="{FF2B5EF4-FFF2-40B4-BE49-F238E27FC236}">
                  <a16:creationId xmlns:a16="http://schemas.microsoft.com/office/drawing/2014/main" id="{C73776E8-E17E-4632-BCED-963D3E251659}"/>
                </a:ext>
              </a:extLst>
            </p:cNvPr>
            <p:cNvSpPr/>
            <p:nvPr/>
          </p:nvSpPr>
          <p:spPr>
            <a:xfrm>
              <a:off x="3400914"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5" name="Freeform: Shape 1314">
              <a:extLst>
                <a:ext uri="{FF2B5EF4-FFF2-40B4-BE49-F238E27FC236}">
                  <a16:creationId xmlns:a16="http://schemas.microsoft.com/office/drawing/2014/main" id="{94E6C606-8B01-4825-9A30-45C25056D669}"/>
                </a:ext>
              </a:extLst>
            </p:cNvPr>
            <p:cNvSpPr/>
            <p:nvPr/>
          </p:nvSpPr>
          <p:spPr>
            <a:xfrm>
              <a:off x="3499724"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6" name="Freeform: Shape 1315">
              <a:extLst>
                <a:ext uri="{FF2B5EF4-FFF2-40B4-BE49-F238E27FC236}">
                  <a16:creationId xmlns:a16="http://schemas.microsoft.com/office/drawing/2014/main" id="{4DCE4ED9-A443-4A2C-9BF4-CFB9A9D8C6C1}"/>
                </a:ext>
              </a:extLst>
            </p:cNvPr>
            <p:cNvSpPr/>
            <p:nvPr/>
          </p:nvSpPr>
          <p:spPr>
            <a:xfrm>
              <a:off x="3598337"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7" name="Freeform: Shape 1316">
              <a:extLst>
                <a:ext uri="{FF2B5EF4-FFF2-40B4-BE49-F238E27FC236}">
                  <a16:creationId xmlns:a16="http://schemas.microsoft.com/office/drawing/2014/main" id="{12A214D0-5B22-4F21-BE15-987B1F1A2FA3}"/>
                </a:ext>
              </a:extLst>
            </p:cNvPr>
            <p:cNvSpPr/>
            <p:nvPr/>
          </p:nvSpPr>
          <p:spPr>
            <a:xfrm>
              <a:off x="3697147"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8" name="Freeform: Shape 1317">
              <a:extLst>
                <a:ext uri="{FF2B5EF4-FFF2-40B4-BE49-F238E27FC236}">
                  <a16:creationId xmlns:a16="http://schemas.microsoft.com/office/drawing/2014/main" id="{F0D305C7-E472-494E-B44D-D4C1180FA267}"/>
                </a:ext>
              </a:extLst>
            </p:cNvPr>
            <p:cNvSpPr/>
            <p:nvPr/>
          </p:nvSpPr>
          <p:spPr>
            <a:xfrm>
              <a:off x="3795649" y="395406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9" name="Freeform: Shape 1318">
              <a:extLst>
                <a:ext uri="{FF2B5EF4-FFF2-40B4-BE49-F238E27FC236}">
                  <a16:creationId xmlns:a16="http://schemas.microsoft.com/office/drawing/2014/main" id="{41151920-3241-4BA1-981E-A52E75B2D8E5}"/>
                </a:ext>
              </a:extLst>
            </p:cNvPr>
            <p:cNvSpPr/>
            <p:nvPr/>
          </p:nvSpPr>
          <p:spPr>
            <a:xfrm>
              <a:off x="3894570"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0" name="Freeform: Shape 1319">
              <a:extLst>
                <a:ext uri="{FF2B5EF4-FFF2-40B4-BE49-F238E27FC236}">
                  <a16:creationId xmlns:a16="http://schemas.microsoft.com/office/drawing/2014/main" id="{8931484E-7DF5-4C8E-95CA-540D5E8B0BFC}"/>
                </a:ext>
              </a:extLst>
            </p:cNvPr>
            <p:cNvSpPr/>
            <p:nvPr/>
          </p:nvSpPr>
          <p:spPr>
            <a:xfrm>
              <a:off x="3993379"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1" name="Freeform: Shape 1320">
              <a:extLst>
                <a:ext uri="{FF2B5EF4-FFF2-40B4-BE49-F238E27FC236}">
                  <a16:creationId xmlns:a16="http://schemas.microsoft.com/office/drawing/2014/main" id="{C9C447A0-BB40-4FF2-98D9-D41B0D864559}"/>
                </a:ext>
              </a:extLst>
            </p:cNvPr>
            <p:cNvSpPr/>
            <p:nvPr/>
          </p:nvSpPr>
          <p:spPr>
            <a:xfrm>
              <a:off x="4091993"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2" name="Freeform: Shape 1321">
              <a:extLst>
                <a:ext uri="{FF2B5EF4-FFF2-40B4-BE49-F238E27FC236}">
                  <a16:creationId xmlns:a16="http://schemas.microsoft.com/office/drawing/2014/main" id="{0E04A1F9-6ABF-4D0B-9A73-E9A00D4082CB}"/>
                </a:ext>
              </a:extLst>
            </p:cNvPr>
            <p:cNvSpPr/>
            <p:nvPr/>
          </p:nvSpPr>
          <p:spPr>
            <a:xfrm>
              <a:off x="4190803"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3" name="Freeform: Shape 1322">
              <a:extLst>
                <a:ext uri="{FF2B5EF4-FFF2-40B4-BE49-F238E27FC236}">
                  <a16:creationId xmlns:a16="http://schemas.microsoft.com/office/drawing/2014/main" id="{CC146A82-6A35-4FE4-BDC5-A5126574D331}"/>
                </a:ext>
              </a:extLst>
            </p:cNvPr>
            <p:cNvSpPr/>
            <p:nvPr/>
          </p:nvSpPr>
          <p:spPr>
            <a:xfrm>
              <a:off x="4289697" y="395406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4" name="Freeform: Shape 1323">
              <a:extLst>
                <a:ext uri="{FF2B5EF4-FFF2-40B4-BE49-F238E27FC236}">
                  <a16:creationId xmlns:a16="http://schemas.microsoft.com/office/drawing/2014/main" id="{99EE9432-FF65-4493-810C-B07FAA5806EE}"/>
                </a:ext>
              </a:extLst>
            </p:cNvPr>
            <p:cNvSpPr/>
            <p:nvPr/>
          </p:nvSpPr>
          <p:spPr>
            <a:xfrm>
              <a:off x="4387835"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5" name="Freeform: Shape 1324">
              <a:extLst>
                <a:ext uri="{FF2B5EF4-FFF2-40B4-BE49-F238E27FC236}">
                  <a16:creationId xmlns:a16="http://schemas.microsoft.com/office/drawing/2014/main" id="{A44851C0-3669-46B5-99FD-D557A313B3A8}"/>
                </a:ext>
              </a:extLst>
            </p:cNvPr>
            <p:cNvSpPr/>
            <p:nvPr/>
          </p:nvSpPr>
          <p:spPr>
            <a:xfrm>
              <a:off x="4486729" y="395406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6" name="Freeform: Shape 1325">
              <a:extLst>
                <a:ext uri="{FF2B5EF4-FFF2-40B4-BE49-F238E27FC236}">
                  <a16:creationId xmlns:a16="http://schemas.microsoft.com/office/drawing/2014/main" id="{2F8C660F-32C2-41AB-9A77-7F0416FFD65A}"/>
                </a:ext>
              </a:extLst>
            </p:cNvPr>
            <p:cNvSpPr/>
            <p:nvPr/>
          </p:nvSpPr>
          <p:spPr>
            <a:xfrm>
              <a:off x="5967697" y="395406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7" name="Freeform: Shape 1326">
              <a:extLst>
                <a:ext uri="{FF2B5EF4-FFF2-40B4-BE49-F238E27FC236}">
                  <a16:creationId xmlns:a16="http://schemas.microsoft.com/office/drawing/2014/main" id="{1235F781-9A7C-4778-A6C1-F169F5DAB856}"/>
                </a:ext>
              </a:extLst>
            </p:cNvPr>
            <p:cNvSpPr/>
            <p:nvPr/>
          </p:nvSpPr>
          <p:spPr>
            <a:xfrm>
              <a:off x="6066617" y="395397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8" name="Freeform: Shape 1327">
              <a:extLst>
                <a:ext uri="{FF2B5EF4-FFF2-40B4-BE49-F238E27FC236}">
                  <a16:creationId xmlns:a16="http://schemas.microsoft.com/office/drawing/2014/main" id="{127FA436-6EF1-4D04-8C22-4AC3037DC55C}"/>
                </a:ext>
              </a:extLst>
            </p:cNvPr>
            <p:cNvSpPr/>
            <p:nvPr/>
          </p:nvSpPr>
          <p:spPr>
            <a:xfrm>
              <a:off x="6165426"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9" name="Freeform: Shape 1328">
              <a:extLst>
                <a:ext uri="{FF2B5EF4-FFF2-40B4-BE49-F238E27FC236}">
                  <a16:creationId xmlns:a16="http://schemas.microsoft.com/office/drawing/2014/main" id="{483CEEC5-FC9F-4A70-81A3-EDDED852EAC0}"/>
                </a:ext>
              </a:extLst>
            </p:cNvPr>
            <p:cNvSpPr/>
            <p:nvPr/>
          </p:nvSpPr>
          <p:spPr>
            <a:xfrm>
              <a:off x="6263929" y="395406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0" name="Freeform: Shape 1329">
              <a:extLst>
                <a:ext uri="{FF2B5EF4-FFF2-40B4-BE49-F238E27FC236}">
                  <a16:creationId xmlns:a16="http://schemas.microsoft.com/office/drawing/2014/main" id="{32CB89F9-E09F-42F1-93B5-1E1104F954B8}"/>
                </a:ext>
              </a:extLst>
            </p:cNvPr>
            <p:cNvSpPr/>
            <p:nvPr/>
          </p:nvSpPr>
          <p:spPr>
            <a:xfrm>
              <a:off x="6362850"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1" name="Freeform: Shape 1330">
              <a:extLst>
                <a:ext uri="{FF2B5EF4-FFF2-40B4-BE49-F238E27FC236}">
                  <a16:creationId xmlns:a16="http://schemas.microsoft.com/office/drawing/2014/main" id="{2DE09BEB-73DA-43FC-A964-A3A6C3EB084C}"/>
                </a:ext>
              </a:extLst>
            </p:cNvPr>
            <p:cNvSpPr/>
            <p:nvPr/>
          </p:nvSpPr>
          <p:spPr>
            <a:xfrm>
              <a:off x="6461548" y="3954063"/>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2" name="Freeform: Shape 1331">
              <a:extLst>
                <a:ext uri="{FF2B5EF4-FFF2-40B4-BE49-F238E27FC236}">
                  <a16:creationId xmlns:a16="http://schemas.microsoft.com/office/drawing/2014/main" id="{49149FA7-01EF-4E82-A189-B504522B7EB3}"/>
                </a:ext>
              </a:extLst>
            </p:cNvPr>
            <p:cNvSpPr/>
            <p:nvPr/>
          </p:nvSpPr>
          <p:spPr>
            <a:xfrm>
              <a:off x="6559686"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3" name="Freeform: Shape 1332">
              <a:extLst>
                <a:ext uri="{FF2B5EF4-FFF2-40B4-BE49-F238E27FC236}">
                  <a16:creationId xmlns:a16="http://schemas.microsoft.com/office/drawing/2014/main" id="{B48CE52A-4FF8-4204-AA5A-378DD0682F96}"/>
                </a:ext>
              </a:extLst>
            </p:cNvPr>
            <p:cNvSpPr/>
            <p:nvPr/>
          </p:nvSpPr>
          <p:spPr>
            <a:xfrm>
              <a:off x="6659082"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4" name="Freeform: Shape 1333">
              <a:extLst>
                <a:ext uri="{FF2B5EF4-FFF2-40B4-BE49-F238E27FC236}">
                  <a16:creationId xmlns:a16="http://schemas.microsoft.com/office/drawing/2014/main" id="{78B84FC9-0DA3-4866-8B48-22F1F923B82A}"/>
                </a:ext>
              </a:extLst>
            </p:cNvPr>
            <p:cNvSpPr/>
            <p:nvPr/>
          </p:nvSpPr>
          <p:spPr>
            <a:xfrm>
              <a:off x="6757585" y="3954062"/>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5" name="Freeform: Shape 1334">
              <a:extLst>
                <a:ext uri="{FF2B5EF4-FFF2-40B4-BE49-F238E27FC236}">
                  <a16:creationId xmlns:a16="http://schemas.microsoft.com/office/drawing/2014/main" id="{A6544198-FC93-46A3-8082-7A3E23977AC2}"/>
                </a:ext>
              </a:extLst>
            </p:cNvPr>
            <p:cNvSpPr/>
            <p:nvPr/>
          </p:nvSpPr>
          <p:spPr>
            <a:xfrm>
              <a:off x="8831129" y="3953978"/>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6" name="Freeform: Shape 1335">
              <a:extLst>
                <a:ext uri="{FF2B5EF4-FFF2-40B4-BE49-F238E27FC236}">
                  <a16:creationId xmlns:a16="http://schemas.microsoft.com/office/drawing/2014/main" id="{E558ECCE-2C4E-4085-B2C9-8432BDA9C7B1}"/>
                </a:ext>
              </a:extLst>
            </p:cNvPr>
            <p:cNvSpPr/>
            <p:nvPr/>
          </p:nvSpPr>
          <p:spPr>
            <a:xfrm>
              <a:off x="8929632" y="3954062"/>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7" name="Freeform: Shape 1336">
              <a:extLst>
                <a:ext uri="{FF2B5EF4-FFF2-40B4-BE49-F238E27FC236}">
                  <a16:creationId xmlns:a16="http://schemas.microsoft.com/office/drawing/2014/main" id="{1BD2C8EA-0E4A-49E4-8E63-50DB7669DB7A}"/>
                </a:ext>
              </a:extLst>
            </p:cNvPr>
            <p:cNvSpPr/>
            <p:nvPr/>
          </p:nvSpPr>
          <p:spPr>
            <a:xfrm>
              <a:off x="9028553" y="3953978"/>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8" name="Freeform: Shape 1337">
              <a:extLst>
                <a:ext uri="{FF2B5EF4-FFF2-40B4-BE49-F238E27FC236}">
                  <a16:creationId xmlns:a16="http://schemas.microsoft.com/office/drawing/2014/main" id="{9DCB408C-C998-4E21-BC3C-1CE83B68FB13}"/>
                </a:ext>
              </a:extLst>
            </p:cNvPr>
            <p:cNvSpPr/>
            <p:nvPr/>
          </p:nvSpPr>
          <p:spPr>
            <a:xfrm>
              <a:off x="9719632"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9" name="Freeform: Shape 1338">
              <a:extLst>
                <a:ext uri="{FF2B5EF4-FFF2-40B4-BE49-F238E27FC236}">
                  <a16:creationId xmlns:a16="http://schemas.microsoft.com/office/drawing/2014/main" id="{243352C9-F9AC-410A-9610-324C9E7E8D39}"/>
                </a:ext>
              </a:extLst>
            </p:cNvPr>
            <p:cNvSpPr/>
            <p:nvPr/>
          </p:nvSpPr>
          <p:spPr>
            <a:xfrm>
              <a:off x="9916944" y="3954062"/>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0" name="Freeform: Shape 1339">
              <a:extLst>
                <a:ext uri="{FF2B5EF4-FFF2-40B4-BE49-F238E27FC236}">
                  <a16:creationId xmlns:a16="http://schemas.microsoft.com/office/drawing/2014/main" id="{9DF2B0EA-93BF-4DA3-99F8-C650900D7B43}"/>
                </a:ext>
              </a:extLst>
            </p:cNvPr>
            <p:cNvSpPr/>
            <p:nvPr/>
          </p:nvSpPr>
          <p:spPr>
            <a:xfrm>
              <a:off x="10015865" y="3953978"/>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1" name="Freeform: Shape 1340">
              <a:extLst>
                <a:ext uri="{FF2B5EF4-FFF2-40B4-BE49-F238E27FC236}">
                  <a16:creationId xmlns:a16="http://schemas.microsoft.com/office/drawing/2014/main" id="{CE206F50-8CE7-4407-B335-1F5D0E0CE2DD}"/>
                </a:ext>
              </a:extLst>
            </p:cNvPr>
            <p:cNvSpPr/>
            <p:nvPr/>
          </p:nvSpPr>
          <p:spPr>
            <a:xfrm>
              <a:off x="10114368" y="3954063"/>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2" name="Freeform: Shape 1341">
              <a:extLst>
                <a:ext uri="{FF2B5EF4-FFF2-40B4-BE49-F238E27FC236}">
                  <a16:creationId xmlns:a16="http://schemas.microsoft.com/office/drawing/2014/main" id="{EA785F2A-D40D-4BA2-942D-BB39266133BB}"/>
                </a:ext>
              </a:extLst>
            </p:cNvPr>
            <p:cNvSpPr/>
            <p:nvPr/>
          </p:nvSpPr>
          <p:spPr>
            <a:xfrm>
              <a:off x="10213288"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3" name="Freeform: Shape 1342">
              <a:extLst>
                <a:ext uri="{FF2B5EF4-FFF2-40B4-BE49-F238E27FC236}">
                  <a16:creationId xmlns:a16="http://schemas.microsoft.com/office/drawing/2014/main" id="{1A0E60FD-A413-43B4-A8CD-DF770D6766D6}"/>
                </a:ext>
              </a:extLst>
            </p:cNvPr>
            <p:cNvSpPr/>
            <p:nvPr/>
          </p:nvSpPr>
          <p:spPr>
            <a:xfrm>
              <a:off x="10410600" y="395406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4" name="Freeform: Shape 1343">
              <a:extLst>
                <a:ext uri="{FF2B5EF4-FFF2-40B4-BE49-F238E27FC236}">
                  <a16:creationId xmlns:a16="http://schemas.microsoft.com/office/drawing/2014/main" id="{A3B5D5ED-12BB-4693-B1AB-ABDDE7749E06}"/>
                </a:ext>
              </a:extLst>
            </p:cNvPr>
            <p:cNvSpPr/>
            <p:nvPr/>
          </p:nvSpPr>
          <p:spPr>
            <a:xfrm>
              <a:off x="3203491"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5" name="Freeform: Shape 1344">
              <a:extLst>
                <a:ext uri="{FF2B5EF4-FFF2-40B4-BE49-F238E27FC236}">
                  <a16:creationId xmlns:a16="http://schemas.microsoft.com/office/drawing/2014/main" id="{6AD8E9F9-44A1-41F3-BF5A-FCA63D38490C}"/>
                </a:ext>
              </a:extLst>
            </p:cNvPr>
            <p:cNvSpPr/>
            <p:nvPr/>
          </p:nvSpPr>
          <p:spPr>
            <a:xfrm>
              <a:off x="3301994"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6" name="Freeform: Shape 1345">
              <a:extLst>
                <a:ext uri="{FF2B5EF4-FFF2-40B4-BE49-F238E27FC236}">
                  <a16:creationId xmlns:a16="http://schemas.microsoft.com/office/drawing/2014/main" id="{32B4C780-60F3-4BED-BFAE-22A29B476BC5}"/>
                </a:ext>
              </a:extLst>
            </p:cNvPr>
            <p:cNvSpPr/>
            <p:nvPr/>
          </p:nvSpPr>
          <p:spPr>
            <a:xfrm>
              <a:off x="3400914"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7" name="Freeform: Shape 1346">
              <a:extLst>
                <a:ext uri="{FF2B5EF4-FFF2-40B4-BE49-F238E27FC236}">
                  <a16:creationId xmlns:a16="http://schemas.microsoft.com/office/drawing/2014/main" id="{7B7A8E1E-ED8F-4F5E-990C-925D3FA95216}"/>
                </a:ext>
              </a:extLst>
            </p:cNvPr>
            <p:cNvSpPr/>
            <p:nvPr/>
          </p:nvSpPr>
          <p:spPr>
            <a:xfrm>
              <a:off x="3499417"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8" name="Freeform: Shape 1347">
              <a:extLst>
                <a:ext uri="{FF2B5EF4-FFF2-40B4-BE49-F238E27FC236}">
                  <a16:creationId xmlns:a16="http://schemas.microsoft.com/office/drawing/2014/main" id="{5B6F44AE-98FD-4712-84C0-91A1A8092556}"/>
                </a:ext>
              </a:extLst>
            </p:cNvPr>
            <p:cNvSpPr/>
            <p:nvPr/>
          </p:nvSpPr>
          <p:spPr>
            <a:xfrm>
              <a:off x="3598337"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9" name="Freeform: Shape 1348">
              <a:extLst>
                <a:ext uri="{FF2B5EF4-FFF2-40B4-BE49-F238E27FC236}">
                  <a16:creationId xmlns:a16="http://schemas.microsoft.com/office/drawing/2014/main" id="{FC6082EE-DBD8-4A82-9BA1-8D9160082818}"/>
                </a:ext>
              </a:extLst>
            </p:cNvPr>
            <p:cNvSpPr/>
            <p:nvPr/>
          </p:nvSpPr>
          <p:spPr>
            <a:xfrm>
              <a:off x="3697147"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0" name="Freeform: Shape 1349">
              <a:extLst>
                <a:ext uri="{FF2B5EF4-FFF2-40B4-BE49-F238E27FC236}">
                  <a16:creationId xmlns:a16="http://schemas.microsoft.com/office/drawing/2014/main" id="{454D338E-738F-4D04-9525-785ED1C37F70}"/>
                </a:ext>
              </a:extLst>
            </p:cNvPr>
            <p:cNvSpPr/>
            <p:nvPr/>
          </p:nvSpPr>
          <p:spPr>
            <a:xfrm>
              <a:off x="3795649"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1" name="Freeform: Shape 1350">
              <a:extLst>
                <a:ext uri="{FF2B5EF4-FFF2-40B4-BE49-F238E27FC236}">
                  <a16:creationId xmlns:a16="http://schemas.microsoft.com/office/drawing/2014/main" id="{C2FDA9A3-7432-4DA2-ADEF-D3277BD4ADAD}"/>
                </a:ext>
              </a:extLst>
            </p:cNvPr>
            <p:cNvSpPr/>
            <p:nvPr/>
          </p:nvSpPr>
          <p:spPr>
            <a:xfrm>
              <a:off x="3894570"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2" name="Freeform: Shape 1351">
              <a:extLst>
                <a:ext uri="{FF2B5EF4-FFF2-40B4-BE49-F238E27FC236}">
                  <a16:creationId xmlns:a16="http://schemas.microsoft.com/office/drawing/2014/main" id="{C82A17F1-9283-415E-BD55-900B2815603A}"/>
                </a:ext>
              </a:extLst>
            </p:cNvPr>
            <p:cNvSpPr/>
            <p:nvPr/>
          </p:nvSpPr>
          <p:spPr>
            <a:xfrm>
              <a:off x="3993073"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3" name="Freeform: Shape 1352">
              <a:extLst>
                <a:ext uri="{FF2B5EF4-FFF2-40B4-BE49-F238E27FC236}">
                  <a16:creationId xmlns:a16="http://schemas.microsoft.com/office/drawing/2014/main" id="{BE2E84E9-54F9-41D4-8475-FEB50065188B}"/>
                </a:ext>
              </a:extLst>
            </p:cNvPr>
            <p:cNvSpPr/>
            <p:nvPr/>
          </p:nvSpPr>
          <p:spPr>
            <a:xfrm>
              <a:off x="4091993"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4" name="Freeform: Shape 1353">
              <a:extLst>
                <a:ext uri="{FF2B5EF4-FFF2-40B4-BE49-F238E27FC236}">
                  <a16:creationId xmlns:a16="http://schemas.microsoft.com/office/drawing/2014/main" id="{9432D64D-E29A-46FA-98CD-C54CECD56AFC}"/>
                </a:ext>
              </a:extLst>
            </p:cNvPr>
            <p:cNvSpPr/>
            <p:nvPr/>
          </p:nvSpPr>
          <p:spPr>
            <a:xfrm>
              <a:off x="4190803"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5" name="Freeform: Shape 1354">
              <a:extLst>
                <a:ext uri="{FF2B5EF4-FFF2-40B4-BE49-F238E27FC236}">
                  <a16:creationId xmlns:a16="http://schemas.microsoft.com/office/drawing/2014/main" id="{6D4A4CA0-C14C-4C4A-91F0-B15F03ADF415}"/>
                </a:ext>
              </a:extLst>
            </p:cNvPr>
            <p:cNvSpPr/>
            <p:nvPr/>
          </p:nvSpPr>
          <p:spPr>
            <a:xfrm>
              <a:off x="4289697"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6" name="Freeform: Shape 1355">
              <a:extLst>
                <a:ext uri="{FF2B5EF4-FFF2-40B4-BE49-F238E27FC236}">
                  <a16:creationId xmlns:a16="http://schemas.microsoft.com/office/drawing/2014/main" id="{C905ED0F-707B-449E-A493-EED5F963BBA1}"/>
                </a:ext>
              </a:extLst>
            </p:cNvPr>
            <p:cNvSpPr/>
            <p:nvPr/>
          </p:nvSpPr>
          <p:spPr>
            <a:xfrm>
              <a:off x="4387835"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7" name="Freeform: Shape 1356">
              <a:extLst>
                <a:ext uri="{FF2B5EF4-FFF2-40B4-BE49-F238E27FC236}">
                  <a16:creationId xmlns:a16="http://schemas.microsoft.com/office/drawing/2014/main" id="{64C8BD7E-5798-4E2D-A0B1-B408B31AE18D}"/>
                </a:ext>
              </a:extLst>
            </p:cNvPr>
            <p:cNvSpPr/>
            <p:nvPr/>
          </p:nvSpPr>
          <p:spPr>
            <a:xfrm>
              <a:off x="4486729"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8" name="Freeform: Shape 1357">
              <a:extLst>
                <a:ext uri="{FF2B5EF4-FFF2-40B4-BE49-F238E27FC236}">
                  <a16:creationId xmlns:a16="http://schemas.microsoft.com/office/drawing/2014/main" id="{9372A14F-F2D7-4BEF-BDFC-DE7EC7BD9EA6}"/>
                </a:ext>
              </a:extLst>
            </p:cNvPr>
            <p:cNvSpPr/>
            <p:nvPr/>
          </p:nvSpPr>
          <p:spPr>
            <a:xfrm>
              <a:off x="5967697"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9" name="Freeform: Shape 1358">
              <a:extLst>
                <a:ext uri="{FF2B5EF4-FFF2-40B4-BE49-F238E27FC236}">
                  <a16:creationId xmlns:a16="http://schemas.microsoft.com/office/drawing/2014/main" id="{4DE27D41-4763-4BC1-9CC4-4AAE1E039DB8}"/>
                </a:ext>
              </a:extLst>
            </p:cNvPr>
            <p:cNvSpPr/>
            <p:nvPr/>
          </p:nvSpPr>
          <p:spPr>
            <a:xfrm>
              <a:off x="6066617" y="405278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0" name="Freeform: Shape 1359">
              <a:extLst>
                <a:ext uri="{FF2B5EF4-FFF2-40B4-BE49-F238E27FC236}">
                  <a16:creationId xmlns:a16="http://schemas.microsoft.com/office/drawing/2014/main" id="{69EFA7AD-24AD-40CD-90D9-0A795E75A92B}"/>
                </a:ext>
              </a:extLst>
            </p:cNvPr>
            <p:cNvSpPr/>
            <p:nvPr/>
          </p:nvSpPr>
          <p:spPr>
            <a:xfrm>
              <a:off x="6165427"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1" name="Freeform: Shape 1360">
              <a:extLst>
                <a:ext uri="{FF2B5EF4-FFF2-40B4-BE49-F238E27FC236}">
                  <a16:creationId xmlns:a16="http://schemas.microsoft.com/office/drawing/2014/main" id="{2C757E74-98EB-4DA8-B3BD-2CF08B029753}"/>
                </a:ext>
              </a:extLst>
            </p:cNvPr>
            <p:cNvSpPr/>
            <p:nvPr/>
          </p:nvSpPr>
          <p:spPr>
            <a:xfrm>
              <a:off x="6263929"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2" name="Freeform: Shape 1361">
              <a:extLst>
                <a:ext uri="{FF2B5EF4-FFF2-40B4-BE49-F238E27FC236}">
                  <a16:creationId xmlns:a16="http://schemas.microsoft.com/office/drawing/2014/main" id="{E40E72E0-6D0C-4F3D-B24B-3E1A6880A4EE}"/>
                </a:ext>
              </a:extLst>
            </p:cNvPr>
            <p:cNvSpPr/>
            <p:nvPr/>
          </p:nvSpPr>
          <p:spPr>
            <a:xfrm>
              <a:off x="6362850"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3" name="Freeform: Shape 1362">
              <a:extLst>
                <a:ext uri="{FF2B5EF4-FFF2-40B4-BE49-F238E27FC236}">
                  <a16:creationId xmlns:a16="http://schemas.microsoft.com/office/drawing/2014/main" id="{2A47B927-7BB4-4998-AE39-2DE896A6274A}"/>
                </a:ext>
              </a:extLst>
            </p:cNvPr>
            <p:cNvSpPr/>
            <p:nvPr/>
          </p:nvSpPr>
          <p:spPr>
            <a:xfrm>
              <a:off x="6461548" y="405287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4" name="Freeform: Shape 1363">
              <a:extLst>
                <a:ext uri="{FF2B5EF4-FFF2-40B4-BE49-F238E27FC236}">
                  <a16:creationId xmlns:a16="http://schemas.microsoft.com/office/drawing/2014/main" id="{3C87DFC4-3F53-45A4-BBEE-701DA6184F63}"/>
                </a:ext>
              </a:extLst>
            </p:cNvPr>
            <p:cNvSpPr/>
            <p:nvPr/>
          </p:nvSpPr>
          <p:spPr>
            <a:xfrm>
              <a:off x="6559686"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5" name="Freeform: Shape 1364">
              <a:extLst>
                <a:ext uri="{FF2B5EF4-FFF2-40B4-BE49-F238E27FC236}">
                  <a16:creationId xmlns:a16="http://schemas.microsoft.com/office/drawing/2014/main" id="{69CAC53B-2387-4413-9807-D30495C1D593}"/>
                </a:ext>
              </a:extLst>
            </p:cNvPr>
            <p:cNvSpPr/>
            <p:nvPr/>
          </p:nvSpPr>
          <p:spPr>
            <a:xfrm>
              <a:off x="6659082" y="405278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6" name="Freeform: Shape 1365">
              <a:extLst>
                <a:ext uri="{FF2B5EF4-FFF2-40B4-BE49-F238E27FC236}">
                  <a16:creationId xmlns:a16="http://schemas.microsoft.com/office/drawing/2014/main" id="{27E0E728-1253-4782-9FDA-7A258EE22672}"/>
                </a:ext>
              </a:extLst>
            </p:cNvPr>
            <p:cNvSpPr/>
            <p:nvPr/>
          </p:nvSpPr>
          <p:spPr>
            <a:xfrm>
              <a:off x="6757585" y="40528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7" name="Freeform: Shape 1366">
              <a:extLst>
                <a:ext uri="{FF2B5EF4-FFF2-40B4-BE49-F238E27FC236}">
                  <a16:creationId xmlns:a16="http://schemas.microsoft.com/office/drawing/2014/main" id="{3FF5CA42-2366-440C-96ED-3EB6B56388EB}"/>
                </a:ext>
              </a:extLst>
            </p:cNvPr>
            <p:cNvSpPr/>
            <p:nvPr/>
          </p:nvSpPr>
          <p:spPr>
            <a:xfrm>
              <a:off x="9127055" y="40528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8" name="Freeform: Shape 1367">
              <a:extLst>
                <a:ext uri="{FF2B5EF4-FFF2-40B4-BE49-F238E27FC236}">
                  <a16:creationId xmlns:a16="http://schemas.microsoft.com/office/drawing/2014/main" id="{77A32454-9C64-4C26-BC34-AC59FB6D9893}"/>
                </a:ext>
              </a:extLst>
            </p:cNvPr>
            <p:cNvSpPr/>
            <p:nvPr/>
          </p:nvSpPr>
          <p:spPr>
            <a:xfrm>
              <a:off x="9225976" y="405278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9" name="Freeform: Shape 1368">
              <a:extLst>
                <a:ext uri="{FF2B5EF4-FFF2-40B4-BE49-F238E27FC236}">
                  <a16:creationId xmlns:a16="http://schemas.microsoft.com/office/drawing/2014/main" id="{0B2F73F8-BF8D-43D8-AF05-9A699CAAC874}"/>
                </a:ext>
              </a:extLst>
            </p:cNvPr>
            <p:cNvSpPr/>
            <p:nvPr/>
          </p:nvSpPr>
          <p:spPr>
            <a:xfrm>
              <a:off x="9324786"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0" name="Freeform: Shape 1369">
              <a:extLst>
                <a:ext uri="{FF2B5EF4-FFF2-40B4-BE49-F238E27FC236}">
                  <a16:creationId xmlns:a16="http://schemas.microsoft.com/office/drawing/2014/main" id="{24CBF426-32A0-401A-AC67-597F668F1944}"/>
                </a:ext>
              </a:extLst>
            </p:cNvPr>
            <p:cNvSpPr/>
            <p:nvPr/>
          </p:nvSpPr>
          <p:spPr>
            <a:xfrm>
              <a:off x="9423288"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1" name="Freeform: Shape 1370">
              <a:extLst>
                <a:ext uri="{FF2B5EF4-FFF2-40B4-BE49-F238E27FC236}">
                  <a16:creationId xmlns:a16="http://schemas.microsoft.com/office/drawing/2014/main" id="{ADAA6CD9-A233-4248-A70B-CBDB0637DAD0}"/>
                </a:ext>
              </a:extLst>
            </p:cNvPr>
            <p:cNvSpPr/>
            <p:nvPr/>
          </p:nvSpPr>
          <p:spPr>
            <a:xfrm>
              <a:off x="9522209"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2" name="Freeform: Shape 1371">
              <a:extLst>
                <a:ext uri="{FF2B5EF4-FFF2-40B4-BE49-F238E27FC236}">
                  <a16:creationId xmlns:a16="http://schemas.microsoft.com/office/drawing/2014/main" id="{7F7D8C59-7DBC-42DC-B298-64DDD0F7BBE9}"/>
                </a:ext>
              </a:extLst>
            </p:cNvPr>
            <p:cNvSpPr/>
            <p:nvPr/>
          </p:nvSpPr>
          <p:spPr>
            <a:xfrm>
              <a:off x="9916944" y="40528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3" name="Freeform: Shape 1372">
              <a:extLst>
                <a:ext uri="{FF2B5EF4-FFF2-40B4-BE49-F238E27FC236}">
                  <a16:creationId xmlns:a16="http://schemas.microsoft.com/office/drawing/2014/main" id="{7CAAC618-F184-422B-9D68-90EBE22A2E20}"/>
                </a:ext>
              </a:extLst>
            </p:cNvPr>
            <p:cNvSpPr/>
            <p:nvPr/>
          </p:nvSpPr>
          <p:spPr>
            <a:xfrm>
              <a:off x="10114368" y="405287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4" name="Freeform: Shape 1373">
              <a:extLst>
                <a:ext uri="{FF2B5EF4-FFF2-40B4-BE49-F238E27FC236}">
                  <a16:creationId xmlns:a16="http://schemas.microsoft.com/office/drawing/2014/main" id="{AF923518-4D81-4C72-BD58-7839D758DE01}"/>
                </a:ext>
              </a:extLst>
            </p:cNvPr>
            <p:cNvSpPr/>
            <p:nvPr/>
          </p:nvSpPr>
          <p:spPr>
            <a:xfrm>
              <a:off x="10213288"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5" name="Freeform: Shape 1374">
              <a:extLst>
                <a:ext uri="{FF2B5EF4-FFF2-40B4-BE49-F238E27FC236}">
                  <a16:creationId xmlns:a16="http://schemas.microsoft.com/office/drawing/2014/main" id="{EE6D18C0-9A84-4DC2-87CA-C957C8A8A6BC}"/>
                </a:ext>
              </a:extLst>
            </p:cNvPr>
            <p:cNvSpPr/>
            <p:nvPr/>
          </p:nvSpPr>
          <p:spPr>
            <a:xfrm>
              <a:off x="3301994" y="415148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6" name="Freeform: Shape 1375">
              <a:extLst>
                <a:ext uri="{FF2B5EF4-FFF2-40B4-BE49-F238E27FC236}">
                  <a16:creationId xmlns:a16="http://schemas.microsoft.com/office/drawing/2014/main" id="{3F9340CC-DCEE-43EC-97F1-CC6DA950BAF1}"/>
                </a:ext>
              </a:extLst>
            </p:cNvPr>
            <p:cNvSpPr/>
            <p:nvPr/>
          </p:nvSpPr>
          <p:spPr>
            <a:xfrm>
              <a:off x="3400914" y="415140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7" name="Freeform: Shape 1376">
              <a:extLst>
                <a:ext uri="{FF2B5EF4-FFF2-40B4-BE49-F238E27FC236}">
                  <a16:creationId xmlns:a16="http://schemas.microsoft.com/office/drawing/2014/main" id="{7FE301E2-236A-4CC2-A933-C97657C9BA38}"/>
                </a:ext>
              </a:extLst>
            </p:cNvPr>
            <p:cNvSpPr/>
            <p:nvPr/>
          </p:nvSpPr>
          <p:spPr>
            <a:xfrm>
              <a:off x="3499724"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8" name="Freeform: Shape 1377">
              <a:extLst>
                <a:ext uri="{FF2B5EF4-FFF2-40B4-BE49-F238E27FC236}">
                  <a16:creationId xmlns:a16="http://schemas.microsoft.com/office/drawing/2014/main" id="{4C61974C-DC42-4989-BACF-C2B9FDA8E30B}"/>
                </a:ext>
              </a:extLst>
            </p:cNvPr>
            <p:cNvSpPr/>
            <p:nvPr/>
          </p:nvSpPr>
          <p:spPr>
            <a:xfrm>
              <a:off x="3598337" y="415140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9" name="Freeform: Shape 1378">
              <a:extLst>
                <a:ext uri="{FF2B5EF4-FFF2-40B4-BE49-F238E27FC236}">
                  <a16:creationId xmlns:a16="http://schemas.microsoft.com/office/drawing/2014/main" id="{127CE680-B3E9-45F9-A224-DED66B8D7172}"/>
                </a:ext>
              </a:extLst>
            </p:cNvPr>
            <p:cNvSpPr/>
            <p:nvPr/>
          </p:nvSpPr>
          <p:spPr>
            <a:xfrm>
              <a:off x="3697147"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0" name="Freeform: Shape 1379">
              <a:extLst>
                <a:ext uri="{FF2B5EF4-FFF2-40B4-BE49-F238E27FC236}">
                  <a16:creationId xmlns:a16="http://schemas.microsoft.com/office/drawing/2014/main" id="{C93E013F-691C-4EB6-BF10-3F6501912A44}"/>
                </a:ext>
              </a:extLst>
            </p:cNvPr>
            <p:cNvSpPr/>
            <p:nvPr/>
          </p:nvSpPr>
          <p:spPr>
            <a:xfrm>
              <a:off x="3795649" y="415148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1" name="Freeform: Shape 1380">
              <a:extLst>
                <a:ext uri="{FF2B5EF4-FFF2-40B4-BE49-F238E27FC236}">
                  <a16:creationId xmlns:a16="http://schemas.microsoft.com/office/drawing/2014/main" id="{FECEB2F5-14A2-4D27-85E8-41EF1072E3CB}"/>
                </a:ext>
              </a:extLst>
            </p:cNvPr>
            <p:cNvSpPr/>
            <p:nvPr/>
          </p:nvSpPr>
          <p:spPr>
            <a:xfrm>
              <a:off x="3894569" y="4151793"/>
              <a:ext cx="41750" cy="41749"/>
            </a:xfrm>
            <a:custGeom>
              <a:avLst/>
              <a:gdLst>
                <a:gd name="connsiteX0" fmla="*/ 73933 w 73964"/>
                <a:gd name="connsiteY0" fmla="*/ 36524 h 73962"/>
                <a:gd name="connsiteX1" fmla="*/ 37345 w 73964"/>
                <a:gd name="connsiteY1" fmla="*/ 73896 h 73962"/>
                <a:gd name="connsiteX2" fmla="*/ -27 w 73964"/>
                <a:gd name="connsiteY2" fmla="*/ 37307 h 73962"/>
                <a:gd name="connsiteX3" fmla="*/ 36562 w 73964"/>
                <a:gd name="connsiteY3" fmla="*/ -65 h 73962"/>
                <a:gd name="connsiteX4" fmla="*/ 36953 w 73964"/>
                <a:gd name="connsiteY4" fmla="*/ -65 h 73962"/>
                <a:gd name="connsiteX5" fmla="*/ 73933 w 73964"/>
                <a:gd name="connsiteY5" fmla="*/ 36524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4" h="73962">
                  <a:moveTo>
                    <a:pt x="73933" y="36524"/>
                  </a:moveTo>
                  <a:cubicBezTo>
                    <a:pt x="74149" y="56951"/>
                    <a:pt x="57772" y="73681"/>
                    <a:pt x="37345" y="73896"/>
                  </a:cubicBezTo>
                  <a:cubicBezTo>
                    <a:pt x="16918" y="74111"/>
                    <a:pt x="188" y="57734"/>
                    <a:pt x="-27" y="37307"/>
                  </a:cubicBezTo>
                  <a:cubicBezTo>
                    <a:pt x="-242" y="16880"/>
                    <a:pt x="16135" y="151"/>
                    <a:pt x="36562" y="-65"/>
                  </a:cubicBezTo>
                  <a:cubicBezTo>
                    <a:pt x="36699" y="-65"/>
                    <a:pt x="36817" y="-65"/>
                    <a:pt x="36953" y="-65"/>
                  </a:cubicBezTo>
                  <a:cubicBezTo>
                    <a:pt x="57224" y="-65"/>
                    <a:pt x="73719" y="16254"/>
                    <a:pt x="73933" y="365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2" name="Freeform: Shape 1381">
              <a:extLst>
                <a:ext uri="{FF2B5EF4-FFF2-40B4-BE49-F238E27FC236}">
                  <a16:creationId xmlns:a16="http://schemas.microsoft.com/office/drawing/2014/main" id="{A59A93D3-20EF-43A2-B859-EC961D895756}"/>
                </a:ext>
              </a:extLst>
            </p:cNvPr>
            <p:cNvSpPr/>
            <p:nvPr/>
          </p:nvSpPr>
          <p:spPr>
            <a:xfrm>
              <a:off x="3993379"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3" name="Freeform: Shape 1382">
              <a:extLst>
                <a:ext uri="{FF2B5EF4-FFF2-40B4-BE49-F238E27FC236}">
                  <a16:creationId xmlns:a16="http://schemas.microsoft.com/office/drawing/2014/main" id="{F49EA39F-2E4E-4796-95F4-CF24040FC35E}"/>
                </a:ext>
              </a:extLst>
            </p:cNvPr>
            <p:cNvSpPr/>
            <p:nvPr/>
          </p:nvSpPr>
          <p:spPr>
            <a:xfrm>
              <a:off x="4091992" y="4151793"/>
              <a:ext cx="41750" cy="41749"/>
            </a:xfrm>
            <a:custGeom>
              <a:avLst/>
              <a:gdLst>
                <a:gd name="connsiteX0" fmla="*/ 73933 w 73964"/>
                <a:gd name="connsiteY0" fmla="*/ 36524 h 73962"/>
                <a:gd name="connsiteX1" fmla="*/ 37344 w 73964"/>
                <a:gd name="connsiteY1" fmla="*/ 73896 h 73962"/>
                <a:gd name="connsiteX2" fmla="*/ -27 w 73964"/>
                <a:gd name="connsiteY2" fmla="*/ 37307 h 73962"/>
                <a:gd name="connsiteX3" fmla="*/ 36562 w 73964"/>
                <a:gd name="connsiteY3" fmla="*/ -65 h 73962"/>
                <a:gd name="connsiteX4" fmla="*/ 37149 w 73964"/>
                <a:gd name="connsiteY4" fmla="*/ -65 h 73962"/>
                <a:gd name="connsiteX5" fmla="*/ 73933 w 73964"/>
                <a:gd name="connsiteY5" fmla="*/ 36524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4" h="73962">
                  <a:moveTo>
                    <a:pt x="73933" y="36524"/>
                  </a:moveTo>
                  <a:cubicBezTo>
                    <a:pt x="74149" y="56951"/>
                    <a:pt x="57772" y="73681"/>
                    <a:pt x="37344" y="73896"/>
                  </a:cubicBezTo>
                  <a:cubicBezTo>
                    <a:pt x="16917" y="74111"/>
                    <a:pt x="188" y="57734"/>
                    <a:pt x="-27" y="37307"/>
                  </a:cubicBezTo>
                  <a:cubicBezTo>
                    <a:pt x="-242" y="16880"/>
                    <a:pt x="16135" y="151"/>
                    <a:pt x="36562" y="-65"/>
                  </a:cubicBezTo>
                  <a:cubicBezTo>
                    <a:pt x="36757" y="-65"/>
                    <a:pt x="36953" y="-65"/>
                    <a:pt x="37149" y="-65"/>
                  </a:cubicBezTo>
                  <a:cubicBezTo>
                    <a:pt x="57341" y="33"/>
                    <a:pt x="73718" y="16332"/>
                    <a:pt x="73933" y="365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4" name="Freeform: Shape 1383">
              <a:extLst>
                <a:ext uri="{FF2B5EF4-FFF2-40B4-BE49-F238E27FC236}">
                  <a16:creationId xmlns:a16="http://schemas.microsoft.com/office/drawing/2014/main" id="{88AC8034-A0FF-43C1-9ED1-C47C9750C79E}"/>
                </a:ext>
              </a:extLst>
            </p:cNvPr>
            <p:cNvSpPr/>
            <p:nvPr/>
          </p:nvSpPr>
          <p:spPr>
            <a:xfrm>
              <a:off x="4190803"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5" name="Freeform: Shape 1384">
              <a:extLst>
                <a:ext uri="{FF2B5EF4-FFF2-40B4-BE49-F238E27FC236}">
                  <a16:creationId xmlns:a16="http://schemas.microsoft.com/office/drawing/2014/main" id="{76C968F2-82AC-4ED8-9260-EBE15F2B7814}"/>
                </a:ext>
              </a:extLst>
            </p:cNvPr>
            <p:cNvSpPr/>
            <p:nvPr/>
          </p:nvSpPr>
          <p:spPr>
            <a:xfrm>
              <a:off x="4289697" y="415148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6" name="Freeform: Shape 1385">
              <a:extLst>
                <a:ext uri="{FF2B5EF4-FFF2-40B4-BE49-F238E27FC236}">
                  <a16:creationId xmlns:a16="http://schemas.microsoft.com/office/drawing/2014/main" id="{1338E5BB-8448-4D41-A20A-F870D56EFA6E}"/>
                </a:ext>
              </a:extLst>
            </p:cNvPr>
            <p:cNvSpPr/>
            <p:nvPr/>
          </p:nvSpPr>
          <p:spPr>
            <a:xfrm>
              <a:off x="4387835" y="415140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7" name="Freeform: Shape 1386">
              <a:extLst>
                <a:ext uri="{FF2B5EF4-FFF2-40B4-BE49-F238E27FC236}">
                  <a16:creationId xmlns:a16="http://schemas.microsoft.com/office/drawing/2014/main" id="{B0416541-D860-4147-96D9-9DE80A765A7C}"/>
                </a:ext>
              </a:extLst>
            </p:cNvPr>
            <p:cNvSpPr/>
            <p:nvPr/>
          </p:nvSpPr>
          <p:spPr>
            <a:xfrm>
              <a:off x="4486729" y="415148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8" name="Freeform: Shape 1387">
              <a:extLst>
                <a:ext uri="{FF2B5EF4-FFF2-40B4-BE49-F238E27FC236}">
                  <a16:creationId xmlns:a16="http://schemas.microsoft.com/office/drawing/2014/main" id="{8C2699A5-33E6-4FC8-8F37-09D8A121011A}"/>
                </a:ext>
              </a:extLst>
            </p:cNvPr>
            <p:cNvSpPr/>
            <p:nvPr/>
          </p:nvSpPr>
          <p:spPr>
            <a:xfrm>
              <a:off x="5967697" y="415148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9" name="Freeform: Shape 1388">
              <a:extLst>
                <a:ext uri="{FF2B5EF4-FFF2-40B4-BE49-F238E27FC236}">
                  <a16:creationId xmlns:a16="http://schemas.microsoft.com/office/drawing/2014/main" id="{B692BB93-32FE-420E-80A9-9D376DDFCEF2}"/>
                </a:ext>
              </a:extLst>
            </p:cNvPr>
            <p:cNvSpPr/>
            <p:nvPr/>
          </p:nvSpPr>
          <p:spPr>
            <a:xfrm>
              <a:off x="6066617" y="415140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0" name="Freeform: Shape 1389">
              <a:extLst>
                <a:ext uri="{FF2B5EF4-FFF2-40B4-BE49-F238E27FC236}">
                  <a16:creationId xmlns:a16="http://schemas.microsoft.com/office/drawing/2014/main" id="{641C758C-FF47-4AD9-9642-45EE8003624D}"/>
                </a:ext>
              </a:extLst>
            </p:cNvPr>
            <p:cNvSpPr/>
            <p:nvPr/>
          </p:nvSpPr>
          <p:spPr>
            <a:xfrm>
              <a:off x="6165426"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1" name="Freeform: Shape 1390">
              <a:extLst>
                <a:ext uri="{FF2B5EF4-FFF2-40B4-BE49-F238E27FC236}">
                  <a16:creationId xmlns:a16="http://schemas.microsoft.com/office/drawing/2014/main" id="{F111AC09-D910-470E-AD3E-A43AD216FF40}"/>
                </a:ext>
              </a:extLst>
            </p:cNvPr>
            <p:cNvSpPr/>
            <p:nvPr/>
          </p:nvSpPr>
          <p:spPr>
            <a:xfrm>
              <a:off x="6263927" y="4151878"/>
              <a:ext cx="41975" cy="41972"/>
            </a:xfrm>
            <a:custGeom>
              <a:avLst/>
              <a:gdLst>
                <a:gd name="connsiteX0" fmla="*/ 74327 w 74360"/>
                <a:gd name="connsiteY0" fmla="*/ 36524 h 74356"/>
                <a:gd name="connsiteX1" fmla="*/ 37738 w 74360"/>
                <a:gd name="connsiteY1" fmla="*/ 74287 h 74356"/>
                <a:gd name="connsiteX2" fmla="*/ -25 w 74360"/>
                <a:gd name="connsiteY2" fmla="*/ 37698 h 74356"/>
                <a:gd name="connsiteX3" fmla="*/ 36564 w 74360"/>
                <a:gd name="connsiteY3" fmla="*/ -65 h 74356"/>
                <a:gd name="connsiteX4" fmla="*/ 37151 w 74360"/>
                <a:gd name="connsiteY4" fmla="*/ -65 h 74356"/>
                <a:gd name="connsiteX5" fmla="*/ 74327 w 74360"/>
                <a:gd name="connsiteY5" fmla="*/ 36524 h 7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60" h="74356">
                  <a:moveTo>
                    <a:pt x="74327" y="36524"/>
                  </a:moveTo>
                  <a:cubicBezTo>
                    <a:pt x="74659" y="57049"/>
                    <a:pt x="58263" y="73955"/>
                    <a:pt x="37738" y="74287"/>
                  </a:cubicBezTo>
                  <a:cubicBezTo>
                    <a:pt x="17213" y="74600"/>
                    <a:pt x="308" y="58223"/>
                    <a:pt x="-25" y="37698"/>
                  </a:cubicBezTo>
                  <a:cubicBezTo>
                    <a:pt x="-337" y="17173"/>
                    <a:pt x="16039" y="268"/>
                    <a:pt x="36564" y="-65"/>
                  </a:cubicBezTo>
                  <a:cubicBezTo>
                    <a:pt x="36760" y="-65"/>
                    <a:pt x="36955" y="-65"/>
                    <a:pt x="37151" y="-65"/>
                  </a:cubicBezTo>
                  <a:cubicBezTo>
                    <a:pt x="57461" y="-65"/>
                    <a:pt x="74014" y="16215"/>
                    <a:pt x="74327" y="365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2" name="Freeform: Shape 1391">
              <a:extLst>
                <a:ext uri="{FF2B5EF4-FFF2-40B4-BE49-F238E27FC236}">
                  <a16:creationId xmlns:a16="http://schemas.microsoft.com/office/drawing/2014/main" id="{C1CA0EB9-09A4-4613-A73C-3E41492D6D30}"/>
                </a:ext>
              </a:extLst>
            </p:cNvPr>
            <p:cNvSpPr/>
            <p:nvPr/>
          </p:nvSpPr>
          <p:spPr>
            <a:xfrm>
              <a:off x="6362850"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3" name="Freeform: Shape 1392">
              <a:extLst>
                <a:ext uri="{FF2B5EF4-FFF2-40B4-BE49-F238E27FC236}">
                  <a16:creationId xmlns:a16="http://schemas.microsoft.com/office/drawing/2014/main" id="{A02A45B5-468E-477A-B61F-F4147D90C897}"/>
                </a:ext>
              </a:extLst>
            </p:cNvPr>
            <p:cNvSpPr/>
            <p:nvPr/>
          </p:nvSpPr>
          <p:spPr>
            <a:xfrm>
              <a:off x="6461561" y="4151878"/>
              <a:ext cx="41965" cy="41972"/>
            </a:xfrm>
            <a:custGeom>
              <a:avLst/>
              <a:gdLst>
                <a:gd name="connsiteX0" fmla="*/ 74308 w 74342"/>
                <a:gd name="connsiteY0" fmla="*/ 36524 h 74356"/>
                <a:gd name="connsiteX1" fmla="*/ 37720 w 74342"/>
                <a:gd name="connsiteY1" fmla="*/ 74287 h 74356"/>
                <a:gd name="connsiteX2" fmla="*/ -24 w 74342"/>
                <a:gd name="connsiteY2" fmla="*/ 37698 h 74356"/>
                <a:gd name="connsiteX3" fmla="*/ 36546 w 74342"/>
                <a:gd name="connsiteY3" fmla="*/ -65 h 74356"/>
                <a:gd name="connsiteX4" fmla="*/ 37133 w 74342"/>
                <a:gd name="connsiteY4" fmla="*/ -65 h 74356"/>
                <a:gd name="connsiteX5" fmla="*/ 74308 w 74342"/>
                <a:gd name="connsiteY5" fmla="*/ 36524 h 7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42" h="74356">
                  <a:moveTo>
                    <a:pt x="74308" y="36524"/>
                  </a:moveTo>
                  <a:cubicBezTo>
                    <a:pt x="74641" y="57049"/>
                    <a:pt x="58244" y="73955"/>
                    <a:pt x="37720" y="74287"/>
                  </a:cubicBezTo>
                  <a:cubicBezTo>
                    <a:pt x="17194" y="74600"/>
                    <a:pt x="290" y="58223"/>
                    <a:pt x="-24" y="37698"/>
                  </a:cubicBezTo>
                  <a:cubicBezTo>
                    <a:pt x="-357" y="17173"/>
                    <a:pt x="16020" y="268"/>
                    <a:pt x="36546" y="-65"/>
                  </a:cubicBezTo>
                  <a:cubicBezTo>
                    <a:pt x="36741" y="-65"/>
                    <a:pt x="36937" y="-65"/>
                    <a:pt x="37133" y="-65"/>
                  </a:cubicBezTo>
                  <a:cubicBezTo>
                    <a:pt x="57442" y="-65"/>
                    <a:pt x="73995" y="16215"/>
                    <a:pt x="74308" y="365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4" name="Freeform: Shape 1393">
              <a:extLst>
                <a:ext uri="{FF2B5EF4-FFF2-40B4-BE49-F238E27FC236}">
                  <a16:creationId xmlns:a16="http://schemas.microsoft.com/office/drawing/2014/main" id="{576DCBCB-1727-48C0-9F81-9B0EB0AE44DF}"/>
                </a:ext>
              </a:extLst>
            </p:cNvPr>
            <p:cNvSpPr/>
            <p:nvPr/>
          </p:nvSpPr>
          <p:spPr>
            <a:xfrm>
              <a:off x="6559686" y="415140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5" name="Freeform: Shape 1394">
              <a:extLst>
                <a:ext uri="{FF2B5EF4-FFF2-40B4-BE49-F238E27FC236}">
                  <a16:creationId xmlns:a16="http://schemas.microsoft.com/office/drawing/2014/main" id="{706B031A-2833-407A-B1FF-4210945E6734}"/>
                </a:ext>
              </a:extLst>
            </p:cNvPr>
            <p:cNvSpPr/>
            <p:nvPr/>
          </p:nvSpPr>
          <p:spPr>
            <a:xfrm>
              <a:off x="6659082"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6" name="Freeform: Shape 1395">
              <a:extLst>
                <a:ext uri="{FF2B5EF4-FFF2-40B4-BE49-F238E27FC236}">
                  <a16:creationId xmlns:a16="http://schemas.microsoft.com/office/drawing/2014/main" id="{C08208B8-BCE7-4237-80A2-95A0A519C6AC}"/>
                </a:ext>
              </a:extLst>
            </p:cNvPr>
            <p:cNvSpPr/>
            <p:nvPr/>
          </p:nvSpPr>
          <p:spPr>
            <a:xfrm>
              <a:off x="6757585" y="415148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7" name="Freeform: Shape 1396">
              <a:extLst>
                <a:ext uri="{FF2B5EF4-FFF2-40B4-BE49-F238E27FC236}">
                  <a16:creationId xmlns:a16="http://schemas.microsoft.com/office/drawing/2014/main" id="{3C17614A-EE4B-4197-893E-85E2AFE9970D}"/>
                </a:ext>
              </a:extLst>
            </p:cNvPr>
            <p:cNvSpPr/>
            <p:nvPr/>
          </p:nvSpPr>
          <p:spPr>
            <a:xfrm>
              <a:off x="3301994"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8" name="Freeform: Shape 1397">
              <a:extLst>
                <a:ext uri="{FF2B5EF4-FFF2-40B4-BE49-F238E27FC236}">
                  <a16:creationId xmlns:a16="http://schemas.microsoft.com/office/drawing/2014/main" id="{21955BAE-E9F5-4CAA-A45F-8B418EB347B7}"/>
                </a:ext>
              </a:extLst>
            </p:cNvPr>
            <p:cNvSpPr/>
            <p:nvPr/>
          </p:nvSpPr>
          <p:spPr>
            <a:xfrm>
              <a:off x="3400914"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9" name="Freeform: Shape 1398">
              <a:extLst>
                <a:ext uri="{FF2B5EF4-FFF2-40B4-BE49-F238E27FC236}">
                  <a16:creationId xmlns:a16="http://schemas.microsoft.com/office/drawing/2014/main" id="{DEAB833E-96C8-45FC-BCE6-C2AD0E09BA5B}"/>
                </a:ext>
              </a:extLst>
            </p:cNvPr>
            <p:cNvSpPr/>
            <p:nvPr/>
          </p:nvSpPr>
          <p:spPr>
            <a:xfrm>
              <a:off x="3499417"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0" name="Freeform: Shape 1399">
              <a:extLst>
                <a:ext uri="{FF2B5EF4-FFF2-40B4-BE49-F238E27FC236}">
                  <a16:creationId xmlns:a16="http://schemas.microsoft.com/office/drawing/2014/main" id="{4B10B6AB-AADF-4CB8-8F94-E12B3D034833}"/>
                </a:ext>
              </a:extLst>
            </p:cNvPr>
            <p:cNvSpPr/>
            <p:nvPr/>
          </p:nvSpPr>
          <p:spPr>
            <a:xfrm>
              <a:off x="3598337"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1" name="Freeform: Shape 1400">
              <a:extLst>
                <a:ext uri="{FF2B5EF4-FFF2-40B4-BE49-F238E27FC236}">
                  <a16:creationId xmlns:a16="http://schemas.microsoft.com/office/drawing/2014/main" id="{367D1415-8BD7-43CB-872E-574F4DA9527E}"/>
                </a:ext>
              </a:extLst>
            </p:cNvPr>
            <p:cNvSpPr/>
            <p:nvPr/>
          </p:nvSpPr>
          <p:spPr>
            <a:xfrm>
              <a:off x="3697147"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2" name="Freeform: Shape 1401">
              <a:extLst>
                <a:ext uri="{FF2B5EF4-FFF2-40B4-BE49-F238E27FC236}">
                  <a16:creationId xmlns:a16="http://schemas.microsoft.com/office/drawing/2014/main" id="{8D5BE252-1F1D-4B53-AEFB-28ED486F9E00}"/>
                </a:ext>
              </a:extLst>
            </p:cNvPr>
            <p:cNvSpPr/>
            <p:nvPr/>
          </p:nvSpPr>
          <p:spPr>
            <a:xfrm>
              <a:off x="3795649"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3" name="Freeform: Shape 1402">
              <a:extLst>
                <a:ext uri="{FF2B5EF4-FFF2-40B4-BE49-F238E27FC236}">
                  <a16:creationId xmlns:a16="http://schemas.microsoft.com/office/drawing/2014/main" id="{9305B7F2-3176-414C-BF16-022C0E74E441}"/>
                </a:ext>
              </a:extLst>
            </p:cNvPr>
            <p:cNvSpPr/>
            <p:nvPr/>
          </p:nvSpPr>
          <p:spPr>
            <a:xfrm>
              <a:off x="3894566" y="4249624"/>
              <a:ext cx="41750" cy="41750"/>
            </a:xfrm>
            <a:custGeom>
              <a:avLst/>
              <a:gdLst>
                <a:gd name="connsiteX0" fmla="*/ 73936 w 73964"/>
                <a:gd name="connsiteY0" fmla="*/ 37503 h 73964"/>
                <a:gd name="connsiteX1" fmla="*/ 36369 w 73964"/>
                <a:gd name="connsiteY1" fmla="*/ 73896 h 73964"/>
                <a:gd name="connsiteX2" fmla="*/ -25 w 73964"/>
                <a:gd name="connsiteY2" fmla="*/ 36329 h 73964"/>
                <a:gd name="connsiteX3" fmla="*/ 36956 w 73964"/>
                <a:gd name="connsiteY3" fmla="*/ -65 h 73964"/>
                <a:gd name="connsiteX4" fmla="*/ 73936 w 73964"/>
                <a:gd name="connsiteY4" fmla="*/ 36916 h 73964"/>
                <a:gd name="connsiteX5" fmla="*/ 73936 w 73964"/>
                <a:gd name="connsiteY5" fmla="*/ 37503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4" h="73964">
                  <a:moveTo>
                    <a:pt x="73936" y="37503"/>
                  </a:moveTo>
                  <a:cubicBezTo>
                    <a:pt x="73603" y="57930"/>
                    <a:pt x="56796" y="74209"/>
                    <a:pt x="36369" y="73896"/>
                  </a:cubicBezTo>
                  <a:cubicBezTo>
                    <a:pt x="15961" y="73563"/>
                    <a:pt x="-337" y="56756"/>
                    <a:pt x="-25" y="36329"/>
                  </a:cubicBezTo>
                  <a:cubicBezTo>
                    <a:pt x="308" y="16136"/>
                    <a:pt x="16763" y="-65"/>
                    <a:pt x="36956" y="-65"/>
                  </a:cubicBezTo>
                  <a:cubicBezTo>
                    <a:pt x="57383" y="-65"/>
                    <a:pt x="73936" y="16488"/>
                    <a:pt x="73936" y="36916"/>
                  </a:cubicBezTo>
                  <a:cubicBezTo>
                    <a:pt x="73936" y="37111"/>
                    <a:pt x="73936" y="37307"/>
                    <a:pt x="73936" y="37503"/>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4" name="Freeform: Shape 1403">
              <a:extLst>
                <a:ext uri="{FF2B5EF4-FFF2-40B4-BE49-F238E27FC236}">
                  <a16:creationId xmlns:a16="http://schemas.microsoft.com/office/drawing/2014/main" id="{E6731BA4-84BA-4BDF-B8EA-5784C261C468}"/>
                </a:ext>
              </a:extLst>
            </p:cNvPr>
            <p:cNvSpPr/>
            <p:nvPr/>
          </p:nvSpPr>
          <p:spPr>
            <a:xfrm>
              <a:off x="3993073" y="4249688"/>
              <a:ext cx="41973" cy="41972"/>
            </a:xfrm>
            <a:custGeom>
              <a:avLst/>
              <a:gdLst>
                <a:gd name="connsiteX0" fmla="*/ 74325 w 74358"/>
                <a:gd name="connsiteY0" fmla="*/ 37524 h 74356"/>
                <a:gd name="connsiteX1" fmla="*/ 36738 w 74358"/>
                <a:gd name="connsiteY1" fmla="*/ 74289 h 74356"/>
                <a:gd name="connsiteX2" fmla="*/ -27 w 74358"/>
                <a:gd name="connsiteY2" fmla="*/ 36703 h 74356"/>
                <a:gd name="connsiteX3" fmla="*/ 37560 w 74358"/>
                <a:gd name="connsiteY3" fmla="*/ -62 h 74356"/>
                <a:gd name="connsiteX4" fmla="*/ 38323 w 74358"/>
                <a:gd name="connsiteY4" fmla="*/ -43 h 74356"/>
                <a:gd name="connsiteX5" fmla="*/ 74325 w 74358"/>
                <a:gd name="connsiteY5" fmla="*/ 37524 h 7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8" h="74356">
                  <a:moveTo>
                    <a:pt x="74325" y="37524"/>
                  </a:moveTo>
                  <a:cubicBezTo>
                    <a:pt x="74090" y="58049"/>
                    <a:pt x="57263" y="74524"/>
                    <a:pt x="36738" y="74289"/>
                  </a:cubicBezTo>
                  <a:cubicBezTo>
                    <a:pt x="16213" y="74055"/>
                    <a:pt x="-242" y="57228"/>
                    <a:pt x="-27" y="36703"/>
                  </a:cubicBezTo>
                  <a:cubicBezTo>
                    <a:pt x="208" y="16178"/>
                    <a:pt x="17035" y="-277"/>
                    <a:pt x="37560" y="-62"/>
                  </a:cubicBezTo>
                  <a:cubicBezTo>
                    <a:pt x="37814" y="-62"/>
                    <a:pt x="38069" y="-43"/>
                    <a:pt x="38323" y="-43"/>
                  </a:cubicBezTo>
                  <a:cubicBezTo>
                    <a:pt x="58594" y="485"/>
                    <a:pt x="74657" y="17254"/>
                    <a:pt x="74325" y="375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5" name="Freeform: Shape 1404">
              <a:extLst>
                <a:ext uri="{FF2B5EF4-FFF2-40B4-BE49-F238E27FC236}">
                  <a16:creationId xmlns:a16="http://schemas.microsoft.com/office/drawing/2014/main" id="{F2047F86-9F3A-4CE0-B5CE-B3A2F2B26540}"/>
                </a:ext>
              </a:extLst>
            </p:cNvPr>
            <p:cNvSpPr/>
            <p:nvPr/>
          </p:nvSpPr>
          <p:spPr>
            <a:xfrm>
              <a:off x="4091990" y="4249624"/>
              <a:ext cx="41751" cy="41751"/>
            </a:xfrm>
            <a:custGeom>
              <a:avLst/>
              <a:gdLst>
                <a:gd name="connsiteX0" fmla="*/ 73936 w 73965"/>
                <a:gd name="connsiteY0" fmla="*/ 37503 h 73965"/>
                <a:gd name="connsiteX1" fmla="*/ 36369 w 73965"/>
                <a:gd name="connsiteY1" fmla="*/ 73896 h 73965"/>
                <a:gd name="connsiteX2" fmla="*/ -25 w 73965"/>
                <a:gd name="connsiteY2" fmla="*/ 36329 h 73965"/>
                <a:gd name="connsiteX3" fmla="*/ 37151 w 73965"/>
                <a:gd name="connsiteY3" fmla="*/ -64 h 73965"/>
                <a:gd name="connsiteX4" fmla="*/ 73936 w 73965"/>
                <a:gd name="connsiteY4" fmla="*/ 37112 h 73965"/>
                <a:gd name="connsiteX5" fmla="*/ 73936 w 73965"/>
                <a:gd name="connsiteY5" fmla="*/ 37503 h 7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5" h="73965">
                  <a:moveTo>
                    <a:pt x="73936" y="37503"/>
                  </a:moveTo>
                  <a:cubicBezTo>
                    <a:pt x="73603" y="57930"/>
                    <a:pt x="56796" y="74209"/>
                    <a:pt x="36369" y="73896"/>
                  </a:cubicBezTo>
                  <a:cubicBezTo>
                    <a:pt x="15961" y="73564"/>
                    <a:pt x="-338" y="56756"/>
                    <a:pt x="-25" y="36329"/>
                  </a:cubicBezTo>
                  <a:cubicBezTo>
                    <a:pt x="308" y="16059"/>
                    <a:pt x="16881" y="-162"/>
                    <a:pt x="37151" y="-64"/>
                  </a:cubicBezTo>
                  <a:cubicBezTo>
                    <a:pt x="57578" y="34"/>
                    <a:pt x="74053" y="16685"/>
                    <a:pt x="73936" y="37112"/>
                  </a:cubicBezTo>
                  <a:cubicBezTo>
                    <a:pt x="73936" y="37229"/>
                    <a:pt x="73936" y="37366"/>
                    <a:pt x="73936" y="37503"/>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6" name="Freeform: Shape 1405">
              <a:extLst>
                <a:ext uri="{FF2B5EF4-FFF2-40B4-BE49-F238E27FC236}">
                  <a16:creationId xmlns:a16="http://schemas.microsoft.com/office/drawing/2014/main" id="{B745F773-84F6-4217-912E-DCAB3F96F43A}"/>
                </a:ext>
              </a:extLst>
            </p:cNvPr>
            <p:cNvSpPr/>
            <p:nvPr/>
          </p:nvSpPr>
          <p:spPr>
            <a:xfrm>
              <a:off x="4190799" y="4249614"/>
              <a:ext cx="41750" cy="41745"/>
            </a:xfrm>
            <a:custGeom>
              <a:avLst/>
              <a:gdLst>
                <a:gd name="connsiteX0" fmla="*/ 73936 w 73964"/>
                <a:gd name="connsiteY0" fmla="*/ 37511 h 73954"/>
                <a:gd name="connsiteX1" fmla="*/ 36369 w 73964"/>
                <a:gd name="connsiteY1" fmla="*/ 73885 h 73954"/>
                <a:gd name="connsiteX2" fmla="*/ -25 w 73964"/>
                <a:gd name="connsiteY2" fmla="*/ 36317 h 73954"/>
                <a:gd name="connsiteX3" fmla="*/ 36173 w 73964"/>
                <a:gd name="connsiteY3" fmla="*/ -56 h 73954"/>
                <a:gd name="connsiteX4" fmla="*/ 73936 w 73964"/>
                <a:gd name="connsiteY4" fmla="*/ 36122 h 73954"/>
                <a:gd name="connsiteX5" fmla="*/ 73936 w 73964"/>
                <a:gd name="connsiteY5" fmla="*/ 37511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4" h="73954">
                  <a:moveTo>
                    <a:pt x="73936" y="37511"/>
                  </a:moveTo>
                  <a:cubicBezTo>
                    <a:pt x="73603" y="57938"/>
                    <a:pt x="56776" y="74217"/>
                    <a:pt x="36369" y="73885"/>
                  </a:cubicBezTo>
                  <a:cubicBezTo>
                    <a:pt x="15942" y="73572"/>
                    <a:pt x="-337" y="56745"/>
                    <a:pt x="-25" y="36317"/>
                  </a:cubicBezTo>
                  <a:cubicBezTo>
                    <a:pt x="308" y="16438"/>
                    <a:pt x="16294" y="374"/>
                    <a:pt x="36173" y="-56"/>
                  </a:cubicBezTo>
                  <a:cubicBezTo>
                    <a:pt x="56600" y="-487"/>
                    <a:pt x="73506" y="15714"/>
                    <a:pt x="73936" y="36122"/>
                  </a:cubicBezTo>
                  <a:cubicBezTo>
                    <a:pt x="73936" y="36591"/>
                    <a:pt x="73936" y="37041"/>
                    <a:pt x="73936" y="375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7" name="Freeform: Shape 1406">
              <a:extLst>
                <a:ext uri="{FF2B5EF4-FFF2-40B4-BE49-F238E27FC236}">
                  <a16:creationId xmlns:a16="http://schemas.microsoft.com/office/drawing/2014/main" id="{02DA4F85-F1ED-495E-9554-3530B036A7F4}"/>
                </a:ext>
              </a:extLst>
            </p:cNvPr>
            <p:cNvSpPr/>
            <p:nvPr/>
          </p:nvSpPr>
          <p:spPr>
            <a:xfrm>
              <a:off x="4289697"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8" name="Freeform: Shape 1407">
              <a:extLst>
                <a:ext uri="{FF2B5EF4-FFF2-40B4-BE49-F238E27FC236}">
                  <a16:creationId xmlns:a16="http://schemas.microsoft.com/office/drawing/2014/main" id="{F9B363FE-DD1E-443C-81E1-C2262A6D73DA}"/>
                </a:ext>
              </a:extLst>
            </p:cNvPr>
            <p:cNvSpPr/>
            <p:nvPr/>
          </p:nvSpPr>
          <p:spPr>
            <a:xfrm>
              <a:off x="4387835"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9" name="Freeform: Shape 1408">
              <a:extLst>
                <a:ext uri="{FF2B5EF4-FFF2-40B4-BE49-F238E27FC236}">
                  <a16:creationId xmlns:a16="http://schemas.microsoft.com/office/drawing/2014/main" id="{02569B6F-9B0F-4F26-BE67-8437DB1788A0}"/>
                </a:ext>
              </a:extLst>
            </p:cNvPr>
            <p:cNvSpPr/>
            <p:nvPr/>
          </p:nvSpPr>
          <p:spPr>
            <a:xfrm>
              <a:off x="5967697"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0" name="Freeform: Shape 1409">
              <a:extLst>
                <a:ext uri="{FF2B5EF4-FFF2-40B4-BE49-F238E27FC236}">
                  <a16:creationId xmlns:a16="http://schemas.microsoft.com/office/drawing/2014/main" id="{0DEC7018-902D-4652-921E-7D738685B4AF}"/>
                </a:ext>
              </a:extLst>
            </p:cNvPr>
            <p:cNvSpPr/>
            <p:nvPr/>
          </p:nvSpPr>
          <p:spPr>
            <a:xfrm>
              <a:off x="6066617" y="42502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1" name="Freeform: Shape 1410">
              <a:extLst>
                <a:ext uri="{FF2B5EF4-FFF2-40B4-BE49-F238E27FC236}">
                  <a16:creationId xmlns:a16="http://schemas.microsoft.com/office/drawing/2014/main" id="{21BBB6CD-A534-405D-A7D9-D11AC7B82326}"/>
                </a:ext>
              </a:extLst>
            </p:cNvPr>
            <p:cNvSpPr/>
            <p:nvPr/>
          </p:nvSpPr>
          <p:spPr>
            <a:xfrm>
              <a:off x="6165423" y="4249616"/>
              <a:ext cx="41755" cy="41742"/>
            </a:xfrm>
            <a:custGeom>
              <a:avLst/>
              <a:gdLst>
                <a:gd name="connsiteX0" fmla="*/ 73936 w 73969"/>
                <a:gd name="connsiteY0" fmla="*/ 37508 h 73950"/>
                <a:gd name="connsiteX1" fmla="*/ 36368 w 73969"/>
                <a:gd name="connsiteY1" fmla="*/ 73881 h 73950"/>
                <a:gd name="connsiteX2" fmla="*/ -24 w 73969"/>
                <a:gd name="connsiteY2" fmla="*/ 36314 h 73950"/>
                <a:gd name="connsiteX3" fmla="*/ 37562 w 73969"/>
                <a:gd name="connsiteY3" fmla="*/ -60 h 73950"/>
                <a:gd name="connsiteX4" fmla="*/ 37738 w 73969"/>
                <a:gd name="connsiteY4" fmla="*/ -60 h 73950"/>
                <a:gd name="connsiteX5" fmla="*/ 73936 w 73969"/>
                <a:gd name="connsiteY5" fmla="*/ 37508 h 7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50">
                  <a:moveTo>
                    <a:pt x="73936" y="37508"/>
                  </a:moveTo>
                  <a:cubicBezTo>
                    <a:pt x="73603" y="57935"/>
                    <a:pt x="56796" y="74214"/>
                    <a:pt x="36368" y="73881"/>
                  </a:cubicBezTo>
                  <a:cubicBezTo>
                    <a:pt x="15941" y="73568"/>
                    <a:pt x="-338" y="56741"/>
                    <a:pt x="-24" y="36314"/>
                  </a:cubicBezTo>
                  <a:cubicBezTo>
                    <a:pt x="308" y="15887"/>
                    <a:pt x="17135" y="-392"/>
                    <a:pt x="37562" y="-60"/>
                  </a:cubicBezTo>
                  <a:cubicBezTo>
                    <a:pt x="37621" y="-60"/>
                    <a:pt x="37680" y="-60"/>
                    <a:pt x="37738" y="-60"/>
                  </a:cubicBezTo>
                  <a:cubicBezTo>
                    <a:pt x="58087" y="371"/>
                    <a:pt x="74268" y="17159"/>
                    <a:pt x="73936" y="3750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2" name="Freeform: Shape 1411">
              <a:extLst>
                <a:ext uri="{FF2B5EF4-FFF2-40B4-BE49-F238E27FC236}">
                  <a16:creationId xmlns:a16="http://schemas.microsoft.com/office/drawing/2014/main" id="{7FDA433C-69F9-41EF-8911-CC4C01CB6665}"/>
                </a:ext>
              </a:extLst>
            </p:cNvPr>
            <p:cNvSpPr/>
            <p:nvPr/>
          </p:nvSpPr>
          <p:spPr>
            <a:xfrm>
              <a:off x="6263928" y="4249708"/>
              <a:ext cx="41971" cy="41971"/>
            </a:xfrm>
            <a:custGeom>
              <a:avLst/>
              <a:gdLst>
                <a:gd name="connsiteX0" fmla="*/ 74325 w 74353"/>
                <a:gd name="connsiteY0" fmla="*/ 37503 h 74353"/>
                <a:gd name="connsiteX1" fmla="*/ 36758 w 74353"/>
                <a:gd name="connsiteY1" fmla="*/ 74287 h 74353"/>
                <a:gd name="connsiteX2" fmla="*/ -27 w 74353"/>
                <a:gd name="connsiteY2" fmla="*/ 36720 h 74353"/>
                <a:gd name="connsiteX3" fmla="*/ 37149 w 74353"/>
                <a:gd name="connsiteY3" fmla="*/ -65 h 74353"/>
                <a:gd name="connsiteX4" fmla="*/ 74325 w 74353"/>
                <a:gd name="connsiteY4" fmla="*/ 37111 h 74353"/>
                <a:gd name="connsiteX5" fmla="*/ 74325 w 74353"/>
                <a:gd name="connsiteY5" fmla="*/ 37503 h 7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3">
                  <a:moveTo>
                    <a:pt x="74325" y="37503"/>
                  </a:moveTo>
                  <a:cubicBezTo>
                    <a:pt x="74110" y="58027"/>
                    <a:pt x="57282" y="74502"/>
                    <a:pt x="36758" y="74287"/>
                  </a:cubicBezTo>
                  <a:cubicBezTo>
                    <a:pt x="16233" y="74072"/>
                    <a:pt x="-242" y="57245"/>
                    <a:pt x="-27" y="36720"/>
                  </a:cubicBezTo>
                  <a:cubicBezTo>
                    <a:pt x="188" y="16352"/>
                    <a:pt x="16761" y="-65"/>
                    <a:pt x="37149" y="-65"/>
                  </a:cubicBezTo>
                  <a:cubicBezTo>
                    <a:pt x="57674" y="-65"/>
                    <a:pt x="74325" y="16586"/>
                    <a:pt x="74325" y="37111"/>
                  </a:cubicBezTo>
                  <a:cubicBezTo>
                    <a:pt x="74325" y="37248"/>
                    <a:pt x="74325" y="37366"/>
                    <a:pt x="74325" y="37503"/>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3" name="Freeform: Shape 1412">
              <a:extLst>
                <a:ext uri="{FF2B5EF4-FFF2-40B4-BE49-F238E27FC236}">
                  <a16:creationId xmlns:a16="http://schemas.microsoft.com/office/drawing/2014/main" id="{2116D304-5385-4BFE-B14B-C34360939B3D}"/>
                </a:ext>
              </a:extLst>
            </p:cNvPr>
            <p:cNvSpPr/>
            <p:nvPr/>
          </p:nvSpPr>
          <p:spPr>
            <a:xfrm>
              <a:off x="6362850"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4" name="Freeform: Shape 1413">
              <a:extLst>
                <a:ext uri="{FF2B5EF4-FFF2-40B4-BE49-F238E27FC236}">
                  <a16:creationId xmlns:a16="http://schemas.microsoft.com/office/drawing/2014/main" id="{9B09D01A-BC9E-4C9E-B65D-83495F0445B9}"/>
                </a:ext>
              </a:extLst>
            </p:cNvPr>
            <p:cNvSpPr/>
            <p:nvPr/>
          </p:nvSpPr>
          <p:spPr>
            <a:xfrm>
              <a:off x="6461547" y="4249709"/>
              <a:ext cx="41971" cy="41971"/>
            </a:xfrm>
            <a:custGeom>
              <a:avLst/>
              <a:gdLst>
                <a:gd name="connsiteX0" fmla="*/ 74325 w 74353"/>
                <a:gd name="connsiteY0" fmla="*/ 37503 h 74354"/>
                <a:gd name="connsiteX1" fmla="*/ 36757 w 74353"/>
                <a:gd name="connsiteY1" fmla="*/ 74288 h 74354"/>
                <a:gd name="connsiteX2" fmla="*/ -27 w 74353"/>
                <a:gd name="connsiteY2" fmla="*/ 36721 h 74354"/>
                <a:gd name="connsiteX3" fmla="*/ 37149 w 74353"/>
                <a:gd name="connsiteY3" fmla="*/ -64 h 74354"/>
                <a:gd name="connsiteX4" fmla="*/ 74325 w 74353"/>
                <a:gd name="connsiteY4" fmla="*/ 36721 h 74354"/>
                <a:gd name="connsiteX5" fmla="*/ 74325 w 74353"/>
                <a:gd name="connsiteY5" fmla="*/ 37503 h 7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4">
                  <a:moveTo>
                    <a:pt x="74325" y="37503"/>
                  </a:moveTo>
                  <a:cubicBezTo>
                    <a:pt x="74110" y="58028"/>
                    <a:pt x="57282" y="74503"/>
                    <a:pt x="36757" y="74288"/>
                  </a:cubicBezTo>
                  <a:cubicBezTo>
                    <a:pt x="16233" y="74073"/>
                    <a:pt x="-242" y="57246"/>
                    <a:pt x="-27" y="36721"/>
                  </a:cubicBezTo>
                  <a:cubicBezTo>
                    <a:pt x="188" y="16352"/>
                    <a:pt x="16780" y="-64"/>
                    <a:pt x="37149" y="-64"/>
                  </a:cubicBezTo>
                  <a:cubicBezTo>
                    <a:pt x="57576" y="-181"/>
                    <a:pt x="74227" y="16293"/>
                    <a:pt x="74325" y="36721"/>
                  </a:cubicBezTo>
                  <a:cubicBezTo>
                    <a:pt x="74325" y="36975"/>
                    <a:pt x="74325" y="37249"/>
                    <a:pt x="74325" y="37503"/>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5" name="Freeform: Shape 1414">
              <a:extLst>
                <a:ext uri="{FF2B5EF4-FFF2-40B4-BE49-F238E27FC236}">
                  <a16:creationId xmlns:a16="http://schemas.microsoft.com/office/drawing/2014/main" id="{A7D55CCD-29A1-469F-B1A0-BFE57F9F1112}"/>
                </a:ext>
              </a:extLst>
            </p:cNvPr>
            <p:cNvSpPr/>
            <p:nvPr/>
          </p:nvSpPr>
          <p:spPr>
            <a:xfrm>
              <a:off x="6559686"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6" name="Freeform: Shape 1415">
              <a:extLst>
                <a:ext uri="{FF2B5EF4-FFF2-40B4-BE49-F238E27FC236}">
                  <a16:creationId xmlns:a16="http://schemas.microsoft.com/office/drawing/2014/main" id="{3FF94A98-E655-46B9-9805-50635ACDF297}"/>
                </a:ext>
              </a:extLst>
            </p:cNvPr>
            <p:cNvSpPr/>
            <p:nvPr/>
          </p:nvSpPr>
          <p:spPr>
            <a:xfrm>
              <a:off x="6659082" y="42502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7" name="Freeform: Shape 1416">
              <a:extLst>
                <a:ext uri="{FF2B5EF4-FFF2-40B4-BE49-F238E27FC236}">
                  <a16:creationId xmlns:a16="http://schemas.microsoft.com/office/drawing/2014/main" id="{354C83B4-1E41-43D1-95EB-0692CF3FAEC8}"/>
                </a:ext>
              </a:extLst>
            </p:cNvPr>
            <p:cNvSpPr/>
            <p:nvPr/>
          </p:nvSpPr>
          <p:spPr>
            <a:xfrm>
              <a:off x="6757585" y="4250295"/>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8" name="Freeform: Shape 1417">
              <a:extLst>
                <a:ext uri="{FF2B5EF4-FFF2-40B4-BE49-F238E27FC236}">
                  <a16:creationId xmlns:a16="http://schemas.microsoft.com/office/drawing/2014/main" id="{47F326CA-F583-4CFF-8485-9D4A0DF25A56}"/>
                </a:ext>
              </a:extLst>
            </p:cNvPr>
            <p:cNvSpPr/>
            <p:nvPr/>
          </p:nvSpPr>
          <p:spPr>
            <a:xfrm>
              <a:off x="7053929"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9" name="Freeform: Shape 1418">
              <a:extLst>
                <a:ext uri="{FF2B5EF4-FFF2-40B4-BE49-F238E27FC236}">
                  <a16:creationId xmlns:a16="http://schemas.microsoft.com/office/drawing/2014/main" id="{C1F7C420-D713-428A-BE81-9A86A2D55A93}"/>
                </a:ext>
              </a:extLst>
            </p:cNvPr>
            <p:cNvSpPr/>
            <p:nvPr/>
          </p:nvSpPr>
          <p:spPr>
            <a:xfrm>
              <a:off x="9423288"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0" name="Freeform: Shape 1419">
              <a:extLst>
                <a:ext uri="{FF2B5EF4-FFF2-40B4-BE49-F238E27FC236}">
                  <a16:creationId xmlns:a16="http://schemas.microsoft.com/office/drawing/2014/main" id="{BBCD2E5D-4979-4CA0-973E-AC33D45A604C}"/>
                </a:ext>
              </a:extLst>
            </p:cNvPr>
            <p:cNvSpPr/>
            <p:nvPr/>
          </p:nvSpPr>
          <p:spPr>
            <a:xfrm>
              <a:off x="9522209"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1" name="Freeform: Shape 1420">
              <a:extLst>
                <a:ext uri="{FF2B5EF4-FFF2-40B4-BE49-F238E27FC236}">
                  <a16:creationId xmlns:a16="http://schemas.microsoft.com/office/drawing/2014/main" id="{D2F0FCCA-8E2C-4C9B-81D7-70D3F66FB70E}"/>
                </a:ext>
              </a:extLst>
            </p:cNvPr>
            <p:cNvSpPr/>
            <p:nvPr/>
          </p:nvSpPr>
          <p:spPr>
            <a:xfrm>
              <a:off x="9620711"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2" name="Freeform: Shape 1421">
              <a:extLst>
                <a:ext uri="{FF2B5EF4-FFF2-40B4-BE49-F238E27FC236}">
                  <a16:creationId xmlns:a16="http://schemas.microsoft.com/office/drawing/2014/main" id="{62B0AE8D-9F99-476A-956D-CAD5D5EAE80A}"/>
                </a:ext>
              </a:extLst>
            </p:cNvPr>
            <p:cNvSpPr/>
            <p:nvPr/>
          </p:nvSpPr>
          <p:spPr>
            <a:xfrm>
              <a:off x="9719632"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3" name="Freeform: Shape 1422">
              <a:extLst>
                <a:ext uri="{FF2B5EF4-FFF2-40B4-BE49-F238E27FC236}">
                  <a16:creationId xmlns:a16="http://schemas.microsoft.com/office/drawing/2014/main" id="{A5625ED6-4CFE-4E7D-97E0-F25C27F9ACF6}"/>
                </a:ext>
              </a:extLst>
            </p:cNvPr>
            <p:cNvSpPr/>
            <p:nvPr/>
          </p:nvSpPr>
          <p:spPr>
            <a:xfrm>
              <a:off x="10015864" y="4250210"/>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9" y="73896"/>
                    <a:pt x="36952" y="73896"/>
                  </a:cubicBezTo>
                  <a:cubicBezTo>
                    <a:pt x="16524" y="73896"/>
                    <a:pt x="-29" y="57343"/>
                    <a:pt x="-29" y="36916"/>
                  </a:cubicBezTo>
                  <a:cubicBezTo>
                    <a:pt x="-29" y="16489"/>
                    <a:pt x="16524" y="-65"/>
                    <a:pt x="36952" y="-65"/>
                  </a:cubicBezTo>
                  <a:cubicBezTo>
                    <a:pt x="57379"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4" name="Freeform: Shape 1423">
              <a:extLst>
                <a:ext uri="{FF2B5EF4-FFF2-40B4-BE49-F238E27FC236}">
                  <a16:creationId xmlns:a16="http://schemas.microsoft.com/office/drawing/2014/main" id="{B8410E01-A20E-4660-AFEE-E36101F41464}"/>
                </a:ext>
              </a:extLst>
            </p:cNvPr>
            <p:cNvSpPr/>
            <p:nvPr/>
          </p:nvSpPr>
          <p:spPr>
            <a:xfrm>
              <a:off x="3499417" y="4349496"/>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5" name="Freeform: Shape 1424">
              <a:extLst>
                <a:ext uri="{FF2B5EF4-FFF2-40B4-BE49-F238E27FC236}">
                  <a16:creationId xmlns:a16="http://schemas.microsoft.com/office/drawing/2014/main" id="{ED13BB7C-9F54-4C85-9C4F-5E1E218C28A7}"/>
                </a:ext>
              </a:extLst>
            </p:cNvPr>
            <p:cNvSpPr/>
            <p:nvPr/>
          </p:nvSpPr>
          <p:spPr>
            <a:xfrm>
              <a:off x="3598337"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6" name="Freeform: Shape 1425">
              <a:extLst>
                <a:ext uri="{FF2B5EF4-FFF2-40B4-BE49-F238E27FC236}">
                  <a16:creationId xmlns:a16="http://schemas.microsoft.com/office/drawing/2014/main" id="{BF97AF08-5F4A-44A4-AF0E-243290DB2BDD}"/>
                </a:ext>
              </a:extLst>
            </p:cNvPr>
            <p:cNvSpPr/>
            <p:nvPr/>
          </p:nvSpPr>
          <p:spPr>
            <a:xfrm>
              <a:off x="3697146"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7" name="Freeform: Shape 1426">
              <a:extLst>
                <a:ext uri="{FF2B5EF4-FFF2-40B4-BE49-F238E27FC236}">
                  <a16:creationId xmlns:a16="http://schemas.microsoft.com/office/drawing/2014/main" id="{DAC3F4B6-6BC4-4DB1-B3DE-951263DB36AD}"/>
                </a:ext>
              </a:extLst>
            </p:cNvPr>
            <p:cNvSpPr/>
            <p:nvPr/>
          </p:nvSpPr>
          <p:spPr>
            <a:xfrm>
              <a:off x="3795650" y="4349496"/>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8" name="Freeform: Shape 1427">
              <a:extLst>
                <a:ext uri="{FF2B5EF4-FFF2-40B4-BE49-F238E27FC236}">
                  <a16:creationId xmlns:a16="http://schemas.microsoft.com/office/drawing/2014/main" id="{0086CA42-5F43-45F4-A27E-7599501AA5D1}"/>
                </a:ext>
              </a:extLst>
            </p:cNvPr>
            <p:cNvSpPr/>
            <p:nvPr/>
          </p:nvSpPr>
          <p:spPr>
            <a:xfrm>
              <a:off x="3894569"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9" name="Freeform: Shape 1428">
              <a:extLst>
                <a:ext uri="{FF2B5EF4-FFF2-40B4-BE49-F238E27FC236}">
                  <a16:creationId xmlns:a16="http://schemas.microsoft.com/office/drawing/2014/main" id="{93D217E1-F3EB-409A-90CF-C0E155575328}"/>
                </a:ext>
              </a:extLst>
            </p:cNvPr>
            <p:cNvSpPr/>
            <p:nvPr/>
          </p:nvSpPr>
          <p:spPr>
            <a:xfrm>
              <a:off x="3993073" y="4349496"/>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0" name="Freeform: Shape 1429">
              <a:extLst>
                <a:ext uri="{FF2B5EF4-FFF2-40B4-BE49-F238E27FC236}">
                  <a16:creationId xmlns:a16="http://schemas.microsoft.com/office/drawing/2014/main" id="{19867782-1D93-49E1-A641-98BB4EE4BAED}"/>
                </a:ext>
              </a:extLst>
            </p:cNvPr>
            <p:cNvSpPr/>
            <p:nvPr/>
          </p:nvSpPr>
          <p:spPr>
            <a:xfrm>
              <a:off x="4091993"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1" name="Freeform: Shape 1430">
              <a:extLst>
                <a:ext uri="{FF2B5EF4-FFF2-40B4-BE49-F238E27FC236}">
                  <a16:creationId xmlns:a16="http://schemas.microsoft.com/office/drawing/2014/main" id="{4D754989-DC53-40B5-97EB-067C38ED823D}"/>
                </a:ext>
              </a:extLst>
            </p:cNvPr>
            <p:cNvSpPr/>
            <p:nvPr/>
          </p:nvSpPr>
          <p:spPr>
            <a:xfrm>
              <a:off x="4190802"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2" name="Freeform: Shape 1431">
              <a:extLst>
                <a:ext uri="{FF2B5EF4-FFF2-40B4-BE49-F238E27FC236}">
                  <a16:creationId xmlns:a16="http://schemas.microsoft.com/office/drawing/2014/main" id="{1F069646-8381-40F9-9FBE-9125168E14D2}"/>
                </a:ext>
              </a:extLst>
            </p:cNvPr>
            <p:cNvSpPr/>
            <p:nvPr/>
          </p:nvSpPr>
          <p:spPr>
            <a:xfrm>
              <a:off x="4289697" y="4349496"/>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3" name="Freeform: Shape 1432">
              <a:extLst>
                <a:ext uri="{FF2B5EF4-FFF2-40B4-BE49-F238E27FC236}">
                  <a16:creationId xmlns:a16="http://schemas.microsoft.com/office/drawing/2014/main" id="{88C9FEDA-C75D-4821-89FA-EC60209C3723}"/>
                </a:ext>
              </a:extLst>
            </p:cNvPr>
            <p:cNvSpPr/>
            <p:nvPr/>
          </p:nvSpPr>
          <p:spPr>
            <a:xfrm>
              <a:off x="4387834"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4" name="Freeform: Shape 1433">
              <a:extLst>
                <a:ext uri="{FF2B5EF4-FFF2-40B4-BE49-F238E27FC236}">
                  <a16:creationId xmlns:a16="http://schemas.microsoft.com/office/drawing/2014/main" id="{DACB2245-F8F1-49E4-815E-52BFEC20B450}"/>
                </a:ext>
              </a:extLst>
            </p:cNvPr>
            <p:cNvSpPr/>
            <p:nvPr/>
          </p:nvSpPr>
          <p:spPr>
            <a:xfrm>
              <a:off x="5967697"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6" y="-65"/>
                    <a:pt x="37284" y="-65"/>
                    <a:pt x="37342" y="-65"/>
                  </a:cubicBezTo>
                  <a:cubicBezTo>
                    <a:pt x="57770"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5" name="Freeform: Shape 1434">
              <a:extLst>
                <a:ext uri="{FF2B5EF4-FFF2-40B4-BE49-F238E27FC236}">
                  <a16:creationId xmlns:a16="http://schemas.microsoft.com/office/drawing/2014/main" id="{256B03F1-E381-40AD-B331-FA34F61265F0}"/>
                </a:ext>
              </a:extLst>
            </p:cNvPr>
            <p:cNvSpPr/>
            <p:nvPr/>
          </p:nvSpPr>
          <p:spPr>
            <a:xfrm>
              <a:off x="6066616"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6" name="Freeform: Shape 1435">
              <a:extLst>
                <a:ext uri="{FF2B5EF4-FFF2-40B4-BE49-F238E27FC236}">
                  <a16:creationId xmlns:a16="http://schemas.microsoft.com/office/drawing/2014/main" id="{2820F3D8-8AA5-4DE2-9044-92059B57CF1A}"/>
                </a:ext>
              </a:extLst>
            </p:cNvPr>
            <p:cNvSpPr/>
            <p:nvPr/>
          </p:nvSpPr>
          <p:spPr>
            <a:xfrm>
              <a:off x="6165426"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7" name="Freeform: Shape 1436">
              <a:extLst>
                <a:ext uri="{FF2B5EF4-FFF2-40B4-BE49-F238E27FC236}">
                  <a16:creationId xmlns:a16="http://schemas.microsoft.com/office/drawing/2014/main" id="{A47996B6-F8B6-4341-9764-C01D7B7831E1}"/>
                </a:ext>
              </a:extLst>
            </p:cNvPr>
            <p:cNvSpPr/>
            <p:nvPr/>
          </p:nvSpPr>
          <p:spPr>
            <a:xfrm>
              <a:off x="6263930"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8" name="Freeform: Shape 1437">
              <a:extLst>
                <a:ext uri="{FF2B5EF4-FFF2-40B4-BE49-F238E27FC236}">
                  <a16:creationId xmlns:a16="http://schemas.microsoft.com/office/drawing/2014/main" id="{337B51BD-88F9-486E-AA4A-617F8704480E}"/>
                </a:ext>
              </a:extLst>
            </p:cNvPr>
            <p:cNvSpPr/>
            <p:nvPr/>
          </p:nvSpPr>
          <p:spPr>
            <a:xfrm>
              <a:off x="6362849"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9" name="Freeform: Shape 1438">
              <a:extLst>
                <a:ext uri="{FF2B5EF4-FFF2-40B4-BE49-F238E27FC236}">
                  <a16:creationId xmlns:a16="http://schemas.microsoft.com/office/drawing/2014/main" id="{DEF66475-CEC2-4DE3-A782-E19C5562A05E}"/>
                </a:ext>
              </a:extLst>
            </p:cNvPr>
            <p:cNvSpPr/>
            <p:nvPr/>
          </p:nvSpPr>
          <p:spPr>
            <a:xfrm>
              <a:off x="6461549"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0" name="Freeform: Shape 1439">
              <a:extLst>
                <a:ext uri="{FF2B5EF4-FFF2-40B4-BE49-F238E27FC236}">
                  <a16:creationId xmlns:a16="http://schemas.microsoft.com/office/drawing/2014/main" id="{187D9F26-78FD-4383-81E8-FE82AC1D38B2}"/>
                </a:ext>
              </a:extLst>
            </p:cNvPr>
            <p:cNvSpPr/>
            <p:nvPr/>
          </p:nvSpPr>
          <p:spPr>
            <a:xfrm>
              <a:off x="6559686"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1" name="Freeform: Shape 1440">
              <a:extLst>
                <a:ext uri="{FF2B5EF4-FFF2-40B4-BE49-F238E27FC236}">
                  <a16:creationId xmlns:a16="http://schemas.microsoft.com/office/drawing/2014/main" id="{C6E1166A-01D9-4C42-A1FF-FC3B77E3FC3E}"/>
                </a:ext>
              </a:extLst>
            </p:cNvPr>
            <p:cNvSpPr/>
            <p:nvPr/>
          </p:nvSpPr>
          <p:spPr>
            <a:xfrm>
              <a:off x="6659082"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2" name="Freeform: Shape 1441">
              <a:extLst>
                <a:ext uri="{FF2B5EF4-FFF2-40B4-BE49-F238E27FC236}">
                  <a16:creationId xmlns:a16="http://schemas.microsoft.com/office/drawing/2014/main" id="{7D309229-BBD3-41C1-86FB-81CD430C6D93}"/>
                </a:ext>
              </a:extLst>
            </p:cNvPr>
            <p:cNvSpPr/>
            <p:nvPr/>
          </p:nvSpPr>
          <p:spPr>
            <a:xfrm>
              <a:off x="6757585" y="4349496"/>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3" name="Freeform: Shape 1442">
              <a:extLst>
                <a:ext uri="{FF2B5EF4-FFF2-40B4-BE49-F238E27FC236}">
                  <a16:creationId xmlns:a16="http://schemas.microsoft.com/office/drawing/2014/main" id="{4D7EDFC7-C61E-4FC4-A313-C2BC15B0F583}"/>
                </a:ext>
              </a:extLst>
            </p:cNvPr>
            <p:cNvSpPr/>
            <p:nvPr/>
          </p:nvSpPr>
          <p:spPr>
            <a:xfrm>
              <a:off x="6955009"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4" name="Freeform: Shape 1443">
              <a:extLst>
                <a:ext uri="{FF2B5EF4-FFF2-40B4-BE49-F238E27FC236}">
                  <a16:creationId xmlns:a16="http://schemas.microsoft.com/office/drawing/2014/main" id="{CE97B81F-E8D8-4B4F-969B-91D002597BF1}"/>
                </a:ext>
              </a:extLst>
            </p:cNvPr>
            <p:cNvSpPr/>
            <p:nvPr/>
          </p:nvSpPr>
          <p:spPr>
            <a:xfrm>
              <a:off x="7053929" y="4349411"/>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5" y="73896"/>
                  </a:cubicBezTo>
                  <a:cubicBezTo>
                    <a:pt x="16329" y="73778"/>
                    <a:pt x="-126" y="57147"/>
                    <a:pt x="-29" y="36720"/>
                  </a:cubicBezTo>
                  <a:cubicBezTo>
                    <a:pt x="89" y="16371"/>
                    <a:pt x="16602"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5" name="Freeform: Shape 1444">
              <a:extLst>
                <a:ext uri="{FF2B5EF4-FFF2-40B4-BE49-F238E27FC236}">
                  <a16:creationId xmlns:a16="http://schemas.microsoft.com/office/drawing/2014/main" id="{68ABCDFB-BCCE-4561-872C-870A95B9DCA6}"/>
                </a:ext>
              </a:extLst>
            </p:cNvPr>
            <p:cNvSpPr/>
            <p:nvPr/>
          </p:nvSpPr>
          <p:spPr>
            <a:xfrm>
              <a:off x="9324785"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6" name="Freeform: Shape 1445">
              <a:extLst>
                <a:ext uri="{FF2B5EF4-FFF2-40B4-BE49-F238E27FC236}">
                  <a16:creationId xmlns:a16="http://schemas.microsoft.com/office/drawing/2014/main" id="{06EE4068-8538-42F6-B19A-013DD86B274F}"/>
                </a:ext>
              </a:extLst>
            </p:cNvPr>
            <p:cNvSpPr/>
            <p:nvPr/>
          </p:nvSpPr>
          <p:spPr>
            <a:xfrm>
              <a:off x="9423289"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7" name="Freeform: Shape 1446">
              <a:extLst>
                <a:ext uri="{FF2B5EF4-FFF2-40B4-BE49-F238E27FC236}">
                  <a16:creationId xmlns:a16="http://schemas.microsoft.com/office/drawing/2014/main" id="{ABFE95C1-BD9E-4CE6-B882-850F9E9F4A37}"/>
                </a:ext>
              </a:extLst>
            </p:cNvPr>
            <p:cNvSpPr/>
            <p:nvPr/>
          </p:nvSpPr>
          <p:spPr>
            <a:xfrm>
              <a:off x="9522208"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8" name="Freeform: Shape 1447">
              <a:extLst>
                <a:ext uri="{FF2B5EF4-FFF2-40B4-BE49-F238E27FC236}">
                  <a16:creationId xmlns:a16="http://schemas.microsoft.com/office/drawing/2014/main" id="{5732F5C9-A656-40FF-A225-849FEF1E13A9}"/>
                </a:ext>
              </a:extLst>
            </p:cNvPr>
            <p:cNvSpPr/>
            <p:nvPr/>
          </p:nvSpPr>
          <p:spPr>
            <a:xfrm>
              <a:off x="9620712"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70"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9" name="Freeform: Shape 1448">
              <a:extLst>
                <a:ext uri="{FF2B5EF4-FFF2-40B4-BE49-F238E27FC236}">
                  <a16:creationId xmlns:a16="http://schemas.microsoft.com/office/drawing/2014/main" id="{A3FA831A-12EB-493A-9293-B35DF976D2CE}"/>
                </a:ext>
              </a:extLst>
            </p:cNvPr>
            <p:cNvSpPr/>
            <p:nvPr/>
          </p:nvSpPr>
          <p:spPr>
            <a:xfrm>
              <a:off x="9719632"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0" name="Freeform: Shape 1449">
              <a:extLst>
                <a:ext uri="{FF2B5EF4-FFF2-40B4-BE49-F238E27FC236}">
                  <a16:creationId xmlns:a16="http://schemas.microsoft.com/office/drawing/2014/main" id="{B906791E-DC24-4413-A9DE-54364BA93339}"/>
                </a:ext>
              </a:extLst>
            </p:cNvPr>
            <p:cNvSpPr/>
            <p:nvPr/>
          </p:nvSpPr>
          <p:spPr>
            <a:xfrm>
              <a:off x="9818441"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1" name="Freeform: Shape 1450">
              <a:extLst>
                <a:ext uri="{FF2B5EF4-FFF2-40B4-BE49-F238E27FC236}">
                  <a16:creationId xmlns:a16="http://schemas.microsoft.com/office/drawing/2014/main" id="{BC1B6FDC-0594-4E80-8530-F45E47E8F284}"/>
                </a:ext>
              </a:extLst>
            </p:cNvPr>
            <p:cNvSpPr/>
            <p:nvPr/>
          </p:nvSpPr>
          <p:spPr>
            <a:xfrm>
              <a:off x="9916944" y="4349496"/>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2" name="Freeform: Shape 1451">
              <a:extLst>
                <a:ext uri="{FF2B5EF4-FFF2-40B4-BE49-F238E27FC236}">
                  <a16:creationId xmlns:a16="http://schemas.microsoft.com/office/drawing/2014/main" id="{10FF3BEC-1403-449D-8E2A-D5E4F7AA0FEF}"/>
                </a:ext>
              </a:extLst>
            </p:cNvPr>
            <p:cNvSpPr/>
            <p:nvPr/>
          </p:nvSpPr>
          <p:spPr>
            <a:xfrm>
              <a:off x="10015864" y="4349411"/>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3" name="Freeform: Shape 1452">
              <a:extLst>
                <a:ext uri="{FF2B5EF4-FFF2-40B4-BE49-F238E27FC236}">
                  <a16:creationId xmlns:a16="http://schemas.microsoft.com/office/drawing/2014/main" id="{BDFFDE4A-D2D3-4B93-9CE5-940C2B112493}"/>
                </a:ext>
              </a:extLst>
            </p:cNvPr>
            <p:cNvSpPr/>
            <p:nvPr/>
          </p:nvSpPr>
          <p:spPr>
            <a:xfrm>
              <a:off x="3499417" y="444752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4" name="Freeform: Shape 1453">
              <a:extLst>
                <a:ext uri="{FF2B5EF4-FFF2-40B4-BE49-F238E27FC236}">
                  <a16:creationId xmlns:a16="http://schemas.microsoft.com/office/drawing/2014/main" id="{CB19B92E-587A-42D8-B93A-C1506AF71B23}"/>
                </a:ext>
              </a:extLst>
            </p:cNvPr>
            <p:cNvSpPr/>
            <p:nvPr/>
          </p:nvSpPr>
          <p:spPr>
            <a:xfrm>
              <a:off x="3598337"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5" name="Freeform: Shape 1454">
              <a:extLst>
                <a:ext uri="{FF2B5EF4-FFF2-40B4-BE49-F238E27FC236}">
                  <a16:creationId xmlns:a16="http://schemas.microsoft.com/office/drawing/2014/main" id="{C3367A86-8AD5-4A59-82D9-395BBE2B9764}"/>
                </a:ext>
              </a:extLst>
            </p:cNvPr>
            <p:cNvSpPr/>
            <p:nvPr/>
          </p:nvSpPr>
          <p:spPr>
            <a:xfrm>
              <a:off x="3697147" y="444743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6" name="Freeform: Shape 1455">
              <a:extLst>
                <a:ext uri="{FF2B5EF4-FFF2-40B4-BE49-F238E27FC236}">
                  <a16:creationId xmlns:a16="http://schemas.microsoft.com/office/drawing/2014/main" id="{148B2033-8714-4141-A294-A3CC69EF8824}"/>
                </a:ext>
              </a:extLst>
            </p:cNvPr>
            <p:cNvSpPr/>
            <p:nvPr/>
          </p:nvSpPr>
          <p:spPr>
            <a:xfrm>
              <a:off x="3795649" y="444752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7" name="Freeform: Shape 1456">
              <a:extLst>
                <a:ext uri="{FF2B5EF4-FFF2-40B4-BE49-F238E27FC236}">
                  <a16:creationId xmlns:a16="http://schemas.microsoft.com/office/drawing/2014/main" id="{354B71F8-E5C6-4780-BD34-A2C00D404281}"/>
                </a:ext>
              </a:extLst>
            </p:cNvPr>
            <p:cNvSpPr/>
            <p:nvPr/>
          </p:nvSpPr>
          <p:spPr>
            <a:xfrm>
              <a:off x="3894570"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8" name="Freeform: Shape 1457">
              <a:extLst>
                <a:ext uri="{FF2B5EF4-FFF2-40B4-BE49-F238E27FC236}">
                  <a16:creationId xmlns:a16="http://schemas.microsoft.com/office/drawing/2014/main" id="{30BD1E4D-6432-4F46-8EF9-DA6A44ECA746}"/>
                </a:ext>
              </a:extLst>
            </p:cNvPr>
            <p:cNvSpPr/>
            <p:nvPr/>
          </p:nvSpPr>
          <p:spPr>
            <a:xfrm>
              <a:off x="3993073" y="444752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9" name="Freeform: Shape 1458">
              <a:extLst>
                <a:ext uri="{FF2B5EF4-FFF2-40B4-BE49-F238E27FC236}">
                  <a16:creationId xmlns:a16="http://schemas.microsoft.com/office/drawing/2014/main" id="{8C8C302E-745D-426F-ACBA-B883ED2FB9D2}"/>
                </a:ext>
              </a:extLst>
            </p:cNvPr>
            <p:cNvSpPr/>
            <p:nvPr/>
          </p:nvSpPr>
          <p:spPr>
            <a:xfrm>
              <a:off x="4091993"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0" name="Freeform: Shape 1459">
              <a:extLst>
                <a:ext uri="{FF2B5EF4-FFF2-40B4-BE49-F238E27FC236}">
                  <a16:creationId xmlns:a16="http://schemas.microsoft.com/office/drawing/2014/main" id="{89045BE8-7D52-466D-BE10-DB1F7874CBBB}"/>
                </a:ext>
              </a:extLst>
            </p:cNvPr>
            <p:cNvSpPr/>
            <p:nvPr/>
          </p:nvSpPr>
          <p:spPr>
            <a:xfrm>
              <a:off x="4190803" y="444743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1" name="Freeform: Shape 1460">
              <a:extLst>
                <a:ext uri="{FF2B5EF4-FFF2-40B4-BE49-F238E27FC236}">
                  <a16:creationId xmlns:a16="http://schemas.microsoft.com/office/drawing/2014/main" id="{BC57F540-EC33-4796-8DD6-09DC0B9EEB20}"/>
                </a:ext>
              </a:extLst>
            </p:cNvPr>
            <p:cNvSpPr/>
            <p:nvPr/>
          </p:nvSpPr>
          <p:spPr>
            <a:xfrm>
              <a:off x="4289697" y="444752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2" name="Freeform: Shape 1461">
              <a:extLst>
                <a:ext uri="{FF2B5EF4-FFF2-40B4-BE49-F238E27FC236}">
                  <a16:creationId xmlns:a16="http://schemas.microsoft.com/office/drawing/2014/main" id="{26045B94-7FFF-4A4C-9620-34C8D97B2B85}"/>
                </a:ext>
              </a:extLst>
            </p:cNvPr>
            <p:cNvSpPr/>
            <p:nvPr/>
          </p:nvSpPr>
          <p:spPr>
            <a:xfrm>
              <a:off x="4387835"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3" name="Freeform: Shape 1462">
              <a:extLst>
                <a:ext uri="{FF2B5EF4-FFF2-40B4-BE49-F238E27FC236}">
                  <a16:creationId xmlns:a16="http://schemas.microsoft.com/office/drawing/2014/main" id="{3925D676-8B10-42B9-9A57-80C0560B8C5D}"/>
                </a:ext>
              </a:extLst>
            </p:cNvPr>
            <p:cNvSpPr/>
            <p:nvPr/>
          </p:nvSpPr>
          <p:spPr>
            <a:xfrm>
              <a:off x="6066617" y="444743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4" name="Freeform: Shape 1463">
              <a:extLst>
                <a:ext uri="{FF2B5EF4-FFF2-40B4-BE49-F238E27FC236}">
                  <a16:creationId xmlns:a16="http://schemas.microsoft.com/office/drawing/2014/main" id="{B7F778E9-153B-428E-A17A-6AEB5730E06C}"/>
                </a:ext>
              </a:extLst>
            </p:cNvPr>
            <p:cNvSpPr/>
            <p:nvPr/>
          </p:nvSpPr>
          <p:spPr>
            <a:xfrm>
              <a:off x="6165427" y="444743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5" name="Freeform: Shape 1464">
              <a:extLst>
                <a:ext uri="{FF2B5EF4-FFF2-40B4-BE49-F238E27FC236}">
                  <a16:creationId xmlns:a16="http://schemas.microsoft.com/office/drawing/2014/main" id="{07C04522-80CF-4341-BB5E-47DE3E8D5840}"/>
                </a:ext>
              </a:extLst>
            </p:cNvPr>
            <p:cNvSpPr/>
            <p:nvPr/>
          </p:nvSpPr>
          <p:spPr>
            <a:xfrm>
              <a:off x="6263929" y="444752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6" name="Freeform: Shape 1465">
              <a:extLst>
                <a:ext uri="{FF2B5EF4-FFF2-40B4-BE49-F238E27FC236}">
                  <a16:creationId xmlns:a16="http://schemas.microsoft.com/office/drawing/2014/main" id="{64ED90D6-B632-49E9-919A-6A5928220124}"/>
                </a:ext>
              </a:extLst>
            </p:cNvPr>
            <p:cNvSpPr/>
            <p:nvPr/>
          </p:nvSpPr>
          <p:spPr>
            <a:xfrm>
              <a:off x="6362850" y="444743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7" name="Freeform: Shape 1466">
              <a:extLst>
                <a:ext uri="{FF2B5EF4-FFF2-40B4-BE49-F238E27FC236}">
                  <a16:creationId xmlns:a16="http://schemas.microsoft.com/office/drawing/2014/main" id="{5BD24CA5-17DE-4C1E-A61E-53E33A59844E}"/>
                </a:ext>
              </a:extLst>
            </p:cNvPr>
            <p:cNvSpPr/>
            <p:nvPr/>
          </p:nvSpPr>
          <p:spPr>
            <a:xfrm>
              <a:off x="6461548" y="4447523"/>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8" name="Freeform: Shape 1467">
              <a:extLst>
                <a:ext uri="{FF2B5EF4-FFF2-40B4-BE49-F238E27FC236}">
                  <a16:creationId xmlns:a16="http://schemas.microsoft.com/office/drawing/2014/main" id="{BC3EC419-5AC2-41C9-8C47-96511576A1EA}"/>
                </a:ext>
              </a:extLst>
            </p:cNvPr>
            <p:cNvSpPr/>
            <p:nvPr/>
          </p:nvSpPr>
          <p:spPr>
            <a:xfrm>
              <a:off x="6559686"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9" name="Freeform: Shape 1468">
              <a:extLst>
                <a:ext uri="{FF2B5EF4-FFF2-40B4-BE49-F238E27FC236}">
                  <a16:creationId xmlns:a16="http://schemas.microsoft.com/office/drawing/2014/main" id="{532D85EA-B9FC-4D12-B2DB-5240DEB20F0E}"/>
                </a:ext>
              </a:extLst>
            </p:cNvPr>
            <p:cNvSpPr/>
            <p:nvPr/>
          </p:nvSpPr>
          <p:spPr>
            <a:xfrm>
              <a:off x="6659082" y="444743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0" name="Freeform: Shape 1469">
              <a:extLst>
                <a:ext uri="{FF2B5EF4-FFF2-40B4-BE49-F238E27FC236}">
                  <a16:creationId xmlns:a16="http://schemas.microsoft.com/office/drawing/2014/main" id="{DD09CEBC-2553-4127-A663-C441E1C12C35}"/>
                </a:ext>
              </a:extLst>
            </p:cNvPr>
            <p:cNvSpPr/>
            <p:nvPr/>
          </p:nvSpPr>
          <p:spPr>
            <a:xfrm>
              <a:off x="6955009" y="4447523"/>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1" name="Freeform: Shape 1470">
              <a:extLst>
                <a:ext uri="{FF2B5EF4-FFF2-40B4-BE49-F238E27FC236}">
                  <a16:creationId xmlns:a16="http://schemas.microsoft.com/office/drawing/2014/main" id="{DA055DC3-72D1-475E-969D-4A9669319034}"/>
                </a:ext>
              </a:extLst>
            </p:cNvPr>
            <p:cNvSpPr/>
            <p:nvPr/>
          </p:nvSpPr>
          <p:spPr>
            <a:xfrm>
              <a:off x="7053929"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2" name="Freeform: Shape 1471">
              <a:extLst>
                <a:ext uri="{FF2B5EF4-FFF2-40B4-BE49-F238E27FC236}">
                  <a16:creationId xmlns:a16="http://schemas.microsoft.com/office/drawing/2014/main" id="{3D362640-717E-473E-A40D-0E37CA1B87AB}"/>
                </a:ext>
              </a:extLst>
            </p:cNvPr>
            <p:cNvSpPr/>
            <p:nvPr/>
          </p:nvSpPr>
          <p:spPr>
            <a:xfrm>
              <a:off x="9225976" y="444743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3" name="Freeform: Shape 1472">
              <a:extLst>
                <a:ext uri="{FF2B5EF4-FFF2-40B4-BE49-F238E27FC236}">
                  <a16:creationId xmlns:a16="http://schemas.microsoft.com/office/drawing/2014/main" id="{716243F6-8809-4CFB-ADB5-7DBD3C916A4B}"/>
                </a:ext>
              </a:extLst>
            </p:cNvPr>
            <p:cNvSpPr/>
            <p:nvPr/>
          </p:nvSpPr>
          <p:spPr>
            <a:xfrm>
              <a:off x="9324786" y="444743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4" name="Freeform: Shape 1473">
              <a:extLst>
                <a:ext uri="{FF2B5EF4-FFF2-40B4-BE49-F238E27FC236}">
                  <a16:creationId xmlns:a16="http://schemas.microsoft.com/office/drawing/2014/main" id="{1503EBB5-3A8D-4AE6-B462-064BAE3E9C08}"/>
                </a:ext>
              </a:extLst>
            </p:cNvPr>
            <p:cNvSpPr/>
            <p:nvPr/>
          </p:nvSpPr>
          <p:spPr>
            <a:xfrm>
              <a:off x="9423288" y="444752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5" name="Freeform: Shape 1474">
              <a:extLst>
                <a:ext uri="{FF2B5EF4-FFF2-40B4-BE49-F238E27FC236}">
                  <a16:creationId xmlns:a16="http://schemas.microsoft.com/office/drawing/2014/main" id="{BF79862F-5502-4F4C-9815-A9D0E3CA7AC0}"/>
                </a:ext>
              </a:extLst>
            </p:cNvPr>
            <p:cNvSpPr/>
            <p:nvPr/>
          </p:nvSpPr>
          <p:spPr>
            <a:xfrm>
              <a:off x="9522209"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6" name="Freeform: Shape 1475">
              <a:extLst>
                <a:ext uri="{FF2B5EF4-FFF2-40B4-BE49-F238E27FC236}">
                  <a16:creationId xmlns:a16="http://schemas.microsoft.com/office/drawing/2014/main" id="{299977D5-7335-4EB9-8B70-B404DB0EEAEE}"/>
                </a:ext>
              </a:extLst>
            </p:cNvPr>
            <p:cNvSpPr/>
            <p:nvPr/>
          </p:nvSpPr>
          <p:spPr>
            <a:xfrm>
              <a:off x="9620711" y="444752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7" name="Freeform: Shape 1476">
              <a:extLst>
                <a:ext uri="{FF2B5EF4-FFF2-40B4-BE49-F238E27FC236}">
                  <a16:creationId xmlns:a16="http://schemas.microsoft.com/office/drawing/2014/main" id="{E5524ED8-7F02-4171-9769-B37061AD4190}"/>
                </a:ext>
              </a:extLst>
            </p:cNvPr>
            <p:cNvSpPr/>
            <p:nvPr/>
          </p:nvSpPr>
          <p:spPr>
            <a:xfrm>
              <a:off x="9719632"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8" name="Freeform: Shape 1477">
              <a:extLst>
                <a:ext uri="{FF2B5EF4-FFF2-40B4-BE49-F238E27FC236}">
                  <a16:creationId xmlns:a16="http://schemas.microsoft.com/office/drawing/2014/main" id="{14E13831-ABEE-4723-8225-53FFA935BC46}"/>
                </a:ext>
              </a:extLst>
            </p:cNvPr>
            <p:cNvSpPr/>
            <p:nvPr/>
          </p:nvSpPr>
          <p:spPr>
            <a:xfrm>
              <a:off x="9818441" y="444743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9" name="Freeform: Shape 1478">
              <a:extLst>
                <a:ext uri="{FF2B5EF4-FFF2-40B4-BE49-F238E27FC236}">
                  <a16:creationId xmlns:a16="http://schemas.microsoft.com/office/drawing/2014/main" id="{BB380834-0932-447F-B8F1-B4A31B53C359}"/>
                </a:ext>
              </a:extLst>
            </p:cNvPr>
            <p:cNvSpPr/>
            <p:nvPr/>
          </p:nvSpPr>
          <p:spPr>
            <a:xfrm>
              <a:off x="9916944" y="4447522"/>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8" y="-64"/>
                  </a:cubicBezTo>
                  <a:cubicBezTo>
                    <a:pt x="57574" y="-181"/>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0" name="Freeform: Shape 1479">
              <a:extLst>
                <a:ext uri="{FF2B5EF4-FFF2-40B4-BE49-F238E27FC236}">
                  <a16:creationId xmlns:a16="http://schemas.microsoft.com/office/drawing/2014/main" id="{0DEAECE8-F275-4710-AA19-7CF4EAFA82FF}"/>
                </a:ext>
              </a:extLst>
            </p:cNvPr>
            <p:cNvSpPr/>
            <p:nvPr/>
          </p:nvSpPr>
          <p:spPr>
            <a:xfrm>
              <a:off x="10015864" y="4447437"/>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9" y="73896"/>
                    <a:pt x="36952" y="73896"/>
                  </a:cubicBezTo>
                  <a:cubicBezTo>
                    <a:pt x="16524" y="73896"/>
                    <a:pt x="-29" y="57343"/>
                    <a:pt x="-29" y="36916"/>
                  </a:cubicBezTo>
                  <a:cubicBezTo>
                    <a:pt x="-29" y="16489"/>
                    <a:pt x="16524" y="-64"/>
                    <a:pt x="36952" y="-64"/>
                  </a:cubicBezTo>
                  <a:cubicBezTo>
                    <a:pt x="57261" y="-181"/>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1" name="Freeform: Shape 1480">
              <a:extLst>
                <a:ext uri="{FF2B5EF4-FFF2-40B4-BE49-F238E27FC236}">
                  <a16:creationId xmlns:a16="http://schemas.microsoft.com/office/drawing/2014/main" id="{F27EA3CE-04EF-44BC-94CC-C87D7B87A0F4}"/>
                </a:ext>
              </a:extLst>
            </p:cNvPr>
            <p:cNvSpPr/>
            <p:nvPr/>
          </p:nvSpPr>
          <p:spPr>
            <a:xfrm>
              <a:off x="10114368" y="4447523"/>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2" name="Freeform: Shape 1481">
              <a:extLst>
                <a:ext uri="{FF2B5EF4-FFF2-40B4-BE49-F238E27FC236}">
                  <a16:creationId xmlns:a16="http://schemas.microsoft.com/office/drawing/2014/main" id="{D83C2B8B-118E-41CD-91D2-B765DE5024F9}"/>
                </a:ext>
              </a:extLst>
            </p:cNvPr>
            <p:cNvSpPr/>
            <p:nvPr/>
          </p:nvSpPr>
          <p:spPr>
            <a:xfrm>
              <a:off x="3499417"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3" name="Freeform: Shape 1482">
              <a:extLst>
                <a:ext uri="{FF2B5EF4-FFF2-40B4-BE49-F238E27FC236}">
                  <a16:creationId xmlns:a16="http://schemas.microsoft.com/office/drawing/2014/main" id="{A76F80BE-75FB-486A-B994-04EF447C9CE4}"/>
                </a:ext>
              </a:extLst>
            </p:cNvPr>
            <p:cNvSpPr/>
            <p:nvPr/>
          </p:nvSpPr>
          <p:spPr>
            <a:xfrm>
              <a:off x="3598337"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4" name="Freeform: Shape 1483">
              <a:extLst>
                <a:ext uri="{FF2B5EF4-FFF2-40B4-BE49-F238E27FC236}">
                  <a16:creationId xmlns:a16="http://schemas.microsoft.com/office/drawing/2014/main" id="{122AAD40-E149-4A6F-8284-AFD43F03D7F8}"/>
                </a:ext>
              </a:extLst>
            </p:cNvPr>
            <p:cNvSpPr/>
            <p:nvPr/>
          </p:nvSpPr>
          <p:spPr>
            <a:xfrm>
              <a:off x="3697147"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5" name="Freeform: Shape 1484">
              <a:extLst>
                <a:ext uri="{FF2B5EF4-FFF2-40B4-BE49-F238E27FC236}">
                  <a16:creationId xmlns:a16="http://schemas.microsoft.com/office/drawing/2014/main" id="{AA43A73B-3F46-436E-87D1-9B7C627497F3}"/>
                </a:ext>
              </a:extLst>
            </p:cNvPr>
            <p:cNvSpPr/>
            <p:nvPr/>
          </p:nvSpPr>
          <p:spPr>
            <a:xfrm>
              <a:off x="3795649"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6" name="Freeform: Shape 1485">
              <a:extLst>
                <a:ext uri="{FF2B5EF4-FFF2-40B4-BE49-F238E27FC236}">
                  <a16:creationId xmlns:a16="http://schemas.microsoft.com/office/drawing/2014/main" id="{DAB9BA1C-A713-4BEF-94DE-3C91FF02ADA4}"/>
                </a:ext>
              </a:extLst>
            </p:cNvPr>
            <p:cNvSpPr/>
            <p:nvPr/>
          </p:nvSpPr>
          <p:spPr>
            <a:xfrm>
              <a:off x="3894570"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7" name="Freeform: Shape 1486">
              <a:extLst>
                <a:ext uri="{FF2B5EF4-FFF2-40B4-BE49-F238E27FC236}">
                  <a16:creationId xmlns:a16="http://schemas.microsoft.com/office/drawing/2014/main" id="{DC00AE54-549B-4AF0-9847-98949F955085}"/>
                </a:ext>
              </a:extLst>
            </p:cNvPr>
            <p:cNvSpPr/>
            <p:nvPr/>
          </p:nvSpPr>
          <p:spPr>
            <a:xfrm>
              <a:off x="3993073"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8" name="Freeform: Shape 1487">
              <a:extLst>
                <a:ext uri="{FF2B5EF4-FFF2-40B4-BE49-F238E27FC236}">
                  <a16:creationId xmlns:a16="http://schemas.microsoft.com/office/drawing/2014/main" id="{DF355247-A831-4D01-9BAF-C5F9F977063A}"/>
                </a:ext>
              </a:extLst>
            </p:cNvPr>
            <p:cNvSpPr/>
            <p:nvPr/>
          </p:nvSpPr>
          <p:spPr>
            <a:xfrm>
              <a:off x="4091993"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9" name="Freeform: Shape 1488">
              <a:extLst>
                <a:ext uri="{FF2B5EF4-FFF2-40B4-BE49-F238E27FC236}">
                  <a16:creationId xmlns:a16="http://schemas.microsoft.com/office/drawing/2014/main" id="{54E64F54-849C-45C6-9A2E-4046BE6EDCB2}"/>
                </a:ext>
              </a:extLst>
            </p:cNvPr>
            <p:cNvSpPr/>
            <p:nvPr/>
          </p:nvSpPr>
          <p:spPr>
            <a:xfrm>
              <a:off x="4190803"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0" name="Freeform: Shape 1489">
              <a:extLst>
                <a:ext uri="{FF2B5EF4-FFF2-40B4-BE49-F238E27FC236}">
                  <a16:creationId xmlns:a16="http://schemas.microsoft.com/office/drawing/2014/main" id="{79A8FF99-D992-4F9F-BF2A-F4A567B3153A}"/>
                </a:ext>
              </a:extLst>
            </p:cNvPr>
            <p:cNvSpPr/>
            <p:nvPr/>
          </p:nvSpPr>
          <p:spPr>
            <a:xfrm>
              <a:off x="4289697"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1" name="Freeform: Shape 1490">
              <a:extLst>
                <a:ext uri="{FF2B5EF4-FFF2-40B4-BE49-F238E27FC236}">
                  <a16:creationId xmlns:a16="http://schemas.microsoft.com/office/drawing/2014/main" id="{24A4F454-2BE5-4C16-941E-D9056DEAC989}"/>
                </a:ext>
              </a:extLst>
            </p:cNvPr>
            <p:cNvSpPr/>
            <p:nvPr/>
          </p:nvSpPr>
          <p:spPr>
            <a:xfrm>
              <a:off x="6066617" y="45464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2" name="Freeform: Shape 1491">
              <a:extLst>
                <a:ext uri="{FF2B5EF4-FFF2-40B4-BE49-F238E27FC236}">
                  <a16:creationId xmlns:a16="http://schemas.microsoft.com/office/drawing/2014/main" id="{F057BBB9-5628-48AA-9CDD-747E068A7EEB}"/>
                </a:ext>
              </a:extLst>
            </p:cNvPr>
            <p:cNvSpPr/>
            <p:nvPr/>
          </p:nvSpPr>
          <p:spPr>
            <a:xfrm>
              <a:off x="6165427"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3" name="Freeform: Shape 1492">
              <a:extLst>
                <a:ext uri="{FF2B5EF4-FFF2-40B4-BE49-F238E27FC236}">
                  <a16:creationId xmlns:a16="http://schemas.microsoft.com/office/drawing/2014/main" id="{73D795D7-9EE1-424B-84AF-87A097C6A945}"/>
                </a:ext>
              </a:extLst>
            </p:cNvPr>
            <p:cNvSpPr/>
            <p:nvPr/>
          </p:nvSpPr>
          <p:spPr>
            <a:xfrm>
              <a:off x="6263929"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4" name="Freeform: Shape 1493">
              <a:extLst>
                <a:ext uri="{FF2B5EF4-FFF2-40B4-BE49-F238E27FC236}">
                  <a16:creationId xmlns:a16="http://schemas.microsoft.com/office/drawing/2014/main" id="{30BDC8EA-A2ED-4D1D-9DFB-1CFF9AC582A9}"/>
                </a:ext>
              </a:extLst>
            </p:cNvPr>
            <p:cNvSpPr/>
            <p:nvPr/>
          </p:nvSpPr>
          <p:spPr>
            <a:xfrm>
              <a:off x="6362850"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5" name="Freeform: Shape 1494">
              <a:extLst>
                <a:ext uri="{FF2B5EF4-FFF2-40B4-BE49-F238E27FC236}">
                  <a16:creationId xmlns:a16="http://schemas.microsoft.com/office/drawing/2014/main" id="{151B3C75-45BE-4699-9B19-EDC166D40817}"/>
                </a:ext>
              </a:extLst>
            </p:cNvPr>
            <p:cNvSpPr/>
            <p:nvPr/>
          </p:nvSpPr>
          <p:spPr>
            <a:xfrm>
              <a:off x="6461548" y="45465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6" name="Freeform: Shape 1495">
              <a:extLst>
                <a:ext uri="{FF2B5EF4-FFF2-40B4-BE49-F238E27FC236}">
                  <a16:creationId xmlns:a16="http://schemas.microsoft.com/office/drawing/2014/main" id="{B3F8F507-DEC3-448A-B51A-E049443F734D}"/>
                </a:ext>
              </a:extLst>
            </p:cNvPr>
            <p:cNvSpPr/>
            <p:nvPr/>
          </p:nvSpPr>
          <p:spPr>
            <a:xfrm>
              <a:off x="6559686"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7" name="Freeform: Shape 1496">
              <a:extLst>
                <a:ext uri="{FF2B5EF4-FFF2-40B4-BE49-F238E27FC236}">
                  <a16:creationId xmlns:a16="http://schemas.microsoft.com/office/drawing/2014/main" id="{6A5FA63D-B4DF-4B70-B6A9-2038333B67C4}"/>
                </a:ext>
              </a:extLst>
            </p:cNvPr>
            <p:cNvSpPr/>
            <p:nvPr/>
          </p:nvSpPr>
          <p:spPr>
            <a:xfrm>
              <a:off x="6659082" y="45464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8" name="Freeform: Shape 1497">
              <a:extLst>
                <a:ext uri="{FF2B5EF4-FFF2-40B4-BE49-F238E27FC236}">
                  <a16:creationId xmlns:a16="http://schemas.microsoft.com/office/drawing/2014/main" id="{08E61F74-9039-45A9-AC35-AB52B511E6C2}"/>
                </a:ext>
              </a:extLst>
            </p:cNvPr>
            <p:cNvSpPr/>
            <p:nvPr/>
          </p:nvSpPr>
          <p:spPr>
            <a:xfrm>
              <a:off x="6955009" y="45465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9" name="Freeform: Shape 1498">
              <a:extLst>
                <a:ext uri="{FF2B5EF4-FFF2-40B4-BE49-F238E27FC236}">
                  <a16:creationId xmlns:a16="http://schemas.microsoft.com/office/drawing/2014/main" id="{8E54F081-DE8E-41EE-87FD-02A787FD67D5}"/>
                </a:ext>
              </a:extLst>
            </p:cNvPr>
            <p:cNvSpPr/>
            <p:nvPr/>
          </p:nvSpPr>
          <p:spPr>
            <a:xfrm>
              <a:off x="7053929"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0" name="Freeform: Shape 1499">
              <a:extLst>
                <a:ext uri="{FF2B5EF4-FFF2-40B4-BE49-F238E27FC236}">
                  <a16:creationId xmlns:a16="http://schemas.microsoft.com/office/drawing/2014/main" id="{A7561202-67E3-41D0-9341-61ADA17267CB}"/>
                </a:ext>
              </a:extLst>
            </p:cNvPr>
            <p:cNvSpPr/>
            <p:nvPr/>
          </p:nvSpPr>
          <p:spPr>
            <a:xfrm>
              <a:off x="9028553" y="45464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1" name="Freeform: Shape 1500">
              <a:extLst>
                <a:ext uri="{FF2B5EF4-FFF2-40B4-BE49-F238E27FC236}">
                  <a16:creationId xmlns:a16="http://schemas.microsoft.com/office/drawing/2014/main" id="{7046B844-A7C4-4248-8D56-26B4F3B06357}"/>
                </a:ext>
              </a:extLst>
            </p:cNvPr>
            <p:cNvSpPr/>
            <p:nvPr/>
          </p:nvSpPr>
          <p:spPr>
            <a:xfrm>
              <a:off x="9127055" y="454652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2" name="Freeform: Shape 1501">
              <a:extLst>
                <a:ext uri="{FF2B5EF4-FFF2-40B4-BE49-F238E27FC236}">
                  <a16:creationId xmlns:a16="http://schemas.microsoft.com/office/drawing/2014/main" id="{28415F89-B639-4D3E-BC71-80D19682EC64}"/>
                </a:ext>
              </a:extLst>
            </p:cNvPr>
            <p:cNvSpPr/>
            <p:nvPr/>
          </p:nvSpPr>
          <p:spPr>
            <a:xfrm>
              <a:off x="9225976" y="45464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3" name="Freeform: Shape 1502">
              <a:extLst>
                <a:ext uri="{FF2B5EF4-FFF2-40B4-BE49-F238E27FC236}">
                  <a16:creationId xmlns:a16="http://schemas.microsoft.com/office/drawing/2014/main" id="{380731FC-3545-447B-AC48-385DEB946561}"/>
                </a:ext>
              </a:extLst>
            </p:cNvPr>
            <p:cNvSpPr/>
            <p:nvPr/>
          </p:nvSpPr>
          <p:spPr>
            <a:xfrm>
              <a:off x="9324786"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4" name="Freeform: Shape 1503">
              <a:extLst>
                <a:ext uri="{FF2B5EF4-FFF2-40B4-BE49-F238E27FC236}">
                  <a16:creationId xmlns:a16="http://schemas.microsoft.com/office/drawing/2014/main" id="{E6E8015D-41A2-4AA5-89C6-E3E05B0F2BDD}"/>
                </a:ext>
              </a:extLst>
            </p:cNvPr>
            <p:cNvSpPr/>
            <p:nvPr/>
          </p:nvSpPr>
          <p:spPr>
            <a:xfrm>
              <a:off x="9423288"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5" name="Freeform: Shape 1504">
              <a:extLst>
                <a:ext uri="{FF2B5EF4-FFF2-40B4-BE49-F238E27FC236}">
                  <a16:creationId xmlns:a16="http://schemas.microsoft.com/office/drawing/2014/main" id="{7132FD27-8958-4BE8-A593-4C5FC7DA78A0}"/>
                </a:ext>
              </a:extLst>
            </p:cNvPr>
            <p:cNvSpPr/>
            <p:nvPr/>
          </p:nvSpPr>
          <p:spPr>
            <a:xfrm>
              <a:off x="9522209"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6" name="Freeform: Shape 1505">
              <a:extLst>
                <a:ext uri="{FF2B5EF4-FFF2-40B4-BE49-F238E27FC236}">
                  <a16:creationId xmlns:a16="http://schemas.microsoft.com/office/drawing/2014/main" id="{7AB4F135-FAF8-4E4B-871F-DD9D26615596}"/>
                </a:ext>
              </a:extLst>
            </p:cNvPr>
            <p:cNvSpPr/>
            <p:nvPr/>
          </p:nvSpPr>
          <p:spPr>
            <a:xfrm>
              <a:off x="9620711"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7" name="Freeform: Shape 1506">
              <a:extLst>
                <a:ext uri="{FF2B5EF4-FFF2-40B4-BE49-F238E27FC236}">
                  <a16:creationId xmlns:a16="http://schemas.microsoft.com/office/drawing/2014/main" id="{313AC8FD-1388-47CD-BB77-5CBBD4267392}"/>
                </a:ext>
              </a:extLst>
            </p:cNvPr>
            <p:cNvSpPr/>
            <p:nvPr/>
          </p:nvSpPr>
          <p:spPr>
            <a:xfrm>
              <a:off x="9719632"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8" name="Freeform: Shape 1507">
              <a:extLst>
                <a:ext uri="{FF2B5EF4-FFF2-40B4-BE49-F238E27FC236}">
                  <a16:creationId xmlns:a16="http://schemas.microsoft.com/office/drawing/2014/main" id="{6FBB135C-15FA-45D1-B126-A30AC59532FB}"/>
                </a:ext>
              </a:extLst>
            </p:cNvPr>
            <p:cNvSpPr/>
            <p:nvPr/>
          </p:nvSpPr>
          <p:spPr>
            <a:xfrm>
              <a:off x="9818441" y="45464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9" name="Freeform: Shape 1508">
              <a:extLst>
                <a:ext uri="{FF2B5EF4-FFF2-40B4-BE49-F238E27FC236}">
                  <a16:creationId xmlns:a16="http://schemas.microsoft.com/office/drawing/2014/main" id="{CF6C4A0E-4131-4C47-AC03-E1D8EF5D7A5A}"/>
                </a:ext>
              </a:extLst>
            </p:cNvPr>
            <p:cNvSpPr/>
            <p:nvPr/>
          </p:nvSpPr>
          <p:spPr>
            <a:xfrm>
              <a:off x="9916944" y="454652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0" name="Freeform: Shape 1509">
              <a:extLst>
                <a:ext uri="{FF2B5EF4-FFF2-40B4-BE49-F238E27FC236}">
                  <a16:creationId xmlns:a16="http://schemas.microsoft.com/office/drawing/2014/main" id="{03829C69-462D-4E07-8E7C-73924B845429}"/>
                </a:ext>
              </a:extLst>
            </p:cNvPr>
            <p:cNvSpPr/>
            <p:nvPr/>
          </p:nvSpPr>
          <p:spPr>
            <a:xfrm>
              <a:off x="10015864" y="4546443"/>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9" y="73896"/>
                    <a:pt x="36952" y="73896"/>
                  </a:cubicBezTo>
                  <a:cubicBezTo>
                    <a:pt x="16524" y="73896"/>
                    <a:pt x="-29" y="57343"/>
                    <a:pt x="-29" y="36916"/>
                  </a:cubicBezTo>
                  <a:cubicBezTo>
                    <a:pt x="-29" y="16489"/>
                    <a:pt x="16524" y="-65"/>
                    <a:pt x="36952" y="-65"/>
                  </a:cubicBezTo>
                  <a:cubicBezTo>
                    <a:pt x="57379"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1" name="Freeform: Shape 1510">
              <a:extLst>
                <a:ext uri="{FF2B5EF4-FFF2-40B4-BE49-F238E27FC236}">
                  <a16:creationId xmlns:a16="http://schemas.microsoft.com/office/drawing/2014/main" id="{8ECC5869-4420-4720-B9BB-DD8E35186650}"/>
                </a:ext>
              </a:extLst>
            </p:cNvPr>
            <p:cNvSpPr/>
            <p:nvPr/>
          </p:nvSpPr>
          <p:spPr>
            <a:xfrm>
              <a:off x="10114368" y="45465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2" name="Freeform: Shape 1511">
              <a:extLst>
                <a:ext uri="{FF2B5EF4-FFF2-40B4-BE49-F238E27FC236}">
                  <a16:creationId xmlns:a16="http://schemas.microsoft.com/office/drawing/2014/main" id="{B80AC8A9-CBC2-4FB1-AC5A-1F37997420C2}"/>
                </a:ext>
              </a:extLst>
            </p:cNvPr>
            <p:cNvSpPr/>
            <p:nvPr/>
          </p:nvSpPr>
          <p:spPr>
            <a:xfrm>
              <a:off x="3499417" y="4645142"/>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3" name="Freeform: Shape 1512">
              <a:extLst>
                <a:ext uri="{FF2B5EF4-FFF2-40B4-BE49-F238E27FC236}">
                  <a16:creationId xmlns:a16="http://schemas.microsoft.com/office/drawing/2014/main" id="{2ADBC9DA-7636-4BD8-805D-B825CA8DB1FA}"/>
                </a:ext>
              </a:extLst>
            </p:cNvPr>
            <p:cNvSpPr/>
            <p:nvPr/>
          </p:nvSpPr>
          <p:spPr>
            <a:xfrm>
              <a:off x="3598337"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4" name="Freeform: Shape 1513">
              <a:extLst>
                <a:ext uri="{FF2B5EF4-FFF2-40B4-BE49-F238E27FC236}">
                  <a16:creationId xmlns:a16="http://schemas.microsoft.com/office/drawing/2014/main" id="{1FC55D59-E23A-4923-8FA0-073941232C7F}"/>
                </a:ext>
              </a:extLst>
            </p:cNvPr>
            <p:cNvSpPr/>
            <p:nvPr/>
          </p:nvSpPr>
          <p:spPr>
            <a:xfrm>
              <a:off x="3697147"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5" name="Freeform: Shape 1514">
              <a:extLst>
                <a:ext uri="{FF2B5EF4-FFF2-40B4-BE49-F238E27FC236}">
                  <a16:creationId xmlns:a16="http://schemas.microsoft.com/office/drawing/2014/main" id="{4EC8C85E-022C-4920-B79A-06CF92CDD2DA}"/>
                </a:ext>
              </a:extLst>
            </p:cNvPr>
            <p:cNvSpPr/>
            <p:nvPr/>
          </p:nvSpPr>
          <p:spPr>
            <a:xfrm>
              <a:off x="3795649" y="464514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6" name="Freeform: Shape 1515">
              <a:extLst>
                <a:ext uri="{FF2B5EF4-FFF2-40B4-BE49-F238E27FC236}">
                  <a16:creationId xmlns:a16="http://schemas.microsoft.com/office/drawing/2014/main" id="{324B7AAD-8C05-4541-9E81-CD8684EC4B4A}"/>
                </a:ext>
              </a:extLst>
            </p:cNvPr>
            <p:cNvSpPr/>
            <p:nvPr/>
          </p:nvSpPr>
          <p:spPr>
            <a:xfrm>
              <a:off x="3894570"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7" name="Freeform: Shape 1516">
              <a:extLst>
                <a:ext uri="{FF2B5EF4-FFF2-40B4-BE49-F238E27FC236}">
                  <a16:creationId xmlns:a16="http://schemas.microsoft.com/office/drawing/2014/main" id="{55EA39EC-7B40-4E05-81BA-94BA1EAAC780}"/>
                </a:ext>
              </a:extLst>
            </p:cNvPr>
            <p:cNvSpPr/>
            <p:nvPr/>
          </p:nvSpPr>
          <p:spPr>
            <a:xfrm>
              <a:off x="3993073" y="4645142"/>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8" name="Freeform: Shape 1517">
              <a:extLst>
                <a:ext uri="{FF2B5EF4-FFF2-40B4-BE49-F238E27FC236}">
                  <a16:creationId xmlns:a16="http://schemas.microsoft.com/office/drawing/2014/main" id="{B75D1F0F-42B5-4211-B803-EE51F0C1B23B}"/>
                </a:ext>
              </a:extLst>
            </p:cNvPr>
            <p:cNvSpPr/>
            <p:nvPr/>
          </p:nvSpPr>
          <p:spPr>
            <a:xfrm>
              <a:off x="4091993"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9" name="Freeform: Shape 1518">
              <a:extLst>
                <a:ext uri="{FF2B5EF4-FFF2-40B4-BE49-F238E27FC236}">
                  <a16:creationId xmlns:a16="http://schemas.microsoft.com/office/drawing/2014/main" id="{83DDD4D0-0EC3-498C-A5B1-6559F53E136D}"/>
                </a:ext>
              </a:extLst>
            </p:cNvPr>
            <p:cNvSpPr/>
            <p:nvPr/>
          </p:nvSpPr>
          <p:spPr>
            <a:xfrm>
              <a:off x="4190803"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0" name="Freeform: Shape 1519">
              <a:extLst>
                <a:ext uri="{FF2B5EF4-FFF2-40B4-BE49-F238E27FC236}">
                  <a16:creationId xmlns:a16="http://schemas.microsoft.com/office/drawing/2014/main" id="{DBD284C0-1A58-486A-8262-05D379B20056}"/>
                </a:ext>
              </a:extLst>
            </p:cNvPr>
            <p:cNvSpPr/>
            <p:nvPr/>
          </p:nvSpPr>
          <p:spPr>
            <a:xfrm>
              <a:off x="6066617" y="464505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1" name="Freeform: Shape 1520">
              <a:extLst>
                <a:ext uri="{FF2B5EF4-FFF2-40B4-BE49-F238E27FC236}">
                  <a16:creationId xmlns:a16="http://schemas.microsoft.com/office/drawing/2014/main" id="{87CAC7E6-4071-4F6C-A392-15E996B0CFE6}"/>
                </a:ext>
              </a:extLst>
            </p:cNvPr>
            <p:cNvSpPr/>
            <p:nvPr/>
          </p:nvSpPr>
          <p:spPr>
            <a:xfrm>
              <a:off x="6165427"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2" name="Freeform: Shape 1521">
              <a:extLst>
                <a:ext uri="{FF2B5EF4-FFF2-40B4-BE49-F238E27FC236}">
                  <a16:creationId xmlns:a16="http://schemas.microsoft.com/office/drawing/2014/main" id="{BB92E97F-D30C-41CB-9912-C7F0CE3C884A}"/>
                </a:ext>
              </a:extLst>
            </p:cNvPr>
            <p:cNvSpPr/>
            <p:nvPr/>
          </p:nvSpPr>
          <p:spPr>
            <a:xfrm>
              <a:off x="6263929" y="464514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3" name="Freeform: Shape 1522">
              <a:extLst>
                <a:ext uri="{FF2B5EF4-FFF2-40B4-BE49-F238E27FC236}">
                  <a16:creationId xmlns:a16="http://schemas.microsoft.com/office/drawing/2014/main" id="{1DA5C34A-D2C1-48E6-91D4-B99FC26EBA35}"/>
                </a:ext>
              </a:extLst>
            </p:cNvPr>
            <p:cNvSpPr/>
            <p:nvPr/>
          </p:nvSpPr>
          <p:spPr>
            <a:xfrm>
              <a:off x="6362850"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4" name="Freeform: Shape 1523">
              <a:extLst>
                <a:ext uri="{FF2B5EF4-FFF2-40B4-BE49-F238E27FC236}">
                  <a16:creationId xmlns:a16="http://schemas.microsoft.com/office/drawing/2014/main" id="{E582693A-F22C-4533-977D-543A32256DD4}"/>
                </a:ext>
              </a:extLst>
            </p:cNvPr>
            <p:cNvSpPr/>
            <p:nvPr/>
          </p:nvSpPr>
          <p:spPr>
            <a:xfrm>
              <a:off x="6461548" y="4645142"/>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5" name="Freeform: Shape 1524">
              <a:extLst>
                <a:ext uri="{FF2B5EF4-FFF2-40B4-BE49-F238E27FC236}">
                  <a16:creationId xmlns:a16="http://schemas.microsoft.com/office/drawing/2014/main" id="{957F716E-7F13-46DF-999D-C1CC53C86662}"/>
                </a:ext>
              </a:extLst>
            </p:cNvPr>
            <p:cNvSpPr/>
            <p:nvPr/>
          </p:nvSpPr>
          <p:spPr>
            <a:xfrm>
              <a:off x="6559686"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6" name="Freeform: Shape 1525">
              <a:extLst>
                <a:ext uri="{FF2B5EF4-FFF2-40B4-BE49-F238E27FC236}">
                  <a16:creationId xmlns:a16="http://schemas.microsoft.com/office/drawing/2014/main" id="{5D5B4755-B4D8-4FC6-ADB0-BD03333D8040}"/>
                </a:ext>
              </a:extLst>
            </p:cNvPr>
            <p:cNvSpPr/>
            <p:nvPr/>
          </p:nvSpPr>
          <p:spPr>
            <a:xfrm>
              <a:off x="6955009" y="4645142"/>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7" name="Freeform: Shape 1526">
              <a:extLst>
                <a:ext uri="{FF2B5EF4-FFF2-40B4-BE49-F238E27FC236}">
                  <a16:creationId xmlns:a16="http://schemas.microsoft.com/office/drawing/2014/main" id="{2B6DBB89-7DA7-4E4A-9535-BF3501D8FD4A}"/>
                </a:ext>
              </a:extLst>
            </p:cNvPr>
            <p:cNvSpPr/>
            <p:nvPr/>
          </p:nvSpPr>
          <p:spPr>
            <a:xfrm>
              <a:off x="9028553" y="464505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8" name="Freeform: Shape 1527">
              <a:extLst>
                <a:ext uri="{FF2B5EF4-FFF2-40B4-BE49-F238E27FC236}">
                  <a16:creationId xmlns:a16="http://schemas.microsoft.com/office/drawing/2014/main" id="{87ACADB1-16D6-4C3D-8614-DD11871E06F4}"/>
                </a:ext>
              </a:extLst>
            </p:cNvPr>
            <p:cNvSpPr/>
            <p:nvPr/>
          </p:nvSpPr>
          <p:spPr>
            <a:xfrm>
              <a:off x="9127055" y="4645142"/>
              <a:ext cx="41971" cy="41969"/>
            </a:xfrm>
            <a:custGeom>
              <a:avLst/>
              <a:gdLst>
                <a:gd name="connsiteX0" fmla="*/ 74324 w 74353"/>
                <a:gd name="connsiteY0" fmla="*/ 36916 h 74351"/>
                <a:gd name="connsiteX1" fmla="*/ 37343 w 74353"/>
                <a:gd name="connsiteY1" fmla="*/ 74287 h 74351"/>
                <a:gd name="connsiteX2" fmla="*/ -29 w 74353"/>
                <a:gd name="connsiteY2" fmla="*/ 37307 h 74351"/>
                <a:gd name="connsiteX3" fmla="*/ 36952 w 74353"/>
                <a:gd name="connsiteY3" fmla="*/ -65 h 74351"/>
                <a:gd name="connsiteX4" fmla="*/ 37343 w 74353"/>
                <a:gd name="connsiteY4" fmla="*/ -65 h 74351"/>
                <a:gd name="connsiteX5" fmla="*/ 74324 w 74353"/>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1">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9" name="Freeform: Shape 1528">
              <a:extLst>
                <a:ext uri="{FF2B5EF4-FFF2-40B4-BE49-F238E27FC236}">
                  <a16:creationId xmlns:a16="http://schemas.microsoft.com/office/drawing/2014/main" id="{DBEA2EB4-4D7C-4130-94D1-0EC4AC9D1104}"/>
                </a:ext>
              </a:extLst>
            </p:cNvPr>
            <p:cNvSpPr/>
            <p:nvPr/>
          </p:nvSpPr>
          <p:spPr>
            <a:xfrm>
              <a:off x="9225976" y="464505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0" name="Freeform: Shape 1529">
              <a:extLst>
                <a:ext uri="{FF2B5EF4-FFF2-40B4-BE49-F238E27FC236}">
                  <a16:creationId xmlns:a16="http://schemas.microsoft.com/office/drawing/2014/main" id="{D075488F-C483-40F1-9325-BE5A0CDB71DD}"/>
                </a:ext>
              </a:extLst>
            </p:cNvPr>
            <p:cNvSpPr/>
            <p:nvPr/>
          </p:nvSpPr>
          <p:spPr>
            <a:xfrm>
              <a:off x="9324786"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1" name="Freeform: Shape 1530">
              <a:extLst>
                <a:ext uri="{FF2B5EF4-FFF2-40B4-BE49-F238E27FC236}">
                  <a16:creationId xmlns:a16="http://schemas.microsoft.com/office/drawing/2014/main" id="{F3603BCE-8F85-4AB2-9604-5B5C42D896C8}"/>
                </a:ext>
              </a:extLst>
            </p:cNvPr>
            <p:cNvSpPr/>
            <p:nvPr/>
          </p:nvSpPr>
          <p:spPr>
            <a:xfrm>
              <a:off x="9423288" y="464514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2" name="Freeform: Shape 1531">
              <a:extLst>
                <a:ext uri="{FF2B5EF4-FFF2-40B4-BE49-F238E27FC236}">
                  <a16:creationId xmlns:a16="http://schemas.microsoft.com/office/drawing/2014/main" id="{1F01584E-6749-4A78-8CE8-8A214E525B70}"/>
                </a:ext>
              </a:extLst>
            </p:cNvPr>
            <p:cNvSpPr/>
            <p:nvPr/>
          </p:nvSpPr>
          <p:spPr>
            <a:xfrm>
              <a:off x="9522209"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3" name="Freeform: Shape 1532">
              <a:extLst>
                <a:ext uri="{FF2B5EF4-FFF2-40B4-BE49-F238E27FC236}">
                  <a16:creationId xmlns:a16="http://schemas.microsoft.com/office/drawing/2014/main" id="{BB7F02FE-FA12-415A-9A9D-9C2E8A68EA17}"/>
                </a:ext>
              </a:extLst>
            </p:cNvPr>
            <p:cNvSpPr/>
            <p:nvPr/>
          </p:nvSpPr>
          <p:spPr>
            <a:xfrm>
              <a:off x="9620711" y="4645142"/>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1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4" name="Freeform: Shape 1533">
              <a:extLst>
                <a:ext uri="{FF2B5EF4-FFF2-40B4-BE49-F238E27FC236}">
                  <a16:creationId xmlns:a16="http://schemas.microsoft.com/office/drawing/2014/main" id="{0751B73D-8670-4FFF-9CC8-D4370AB015B0}"/>
                </a:ext>
              </a:extLst>
            </p:cNvPr>
            <p:cNvSpPr/>
            <p:nvPr/>
          </p:nvSpPr>
          <p:spPr>
            <a:xfrm>
              <a:off x="9719632"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5" name="Freeform: Shape 1534">
              <a:extLst>
                <a:ext uri="{FF2B5EF4-FFF2-40B4-BE49-F238E27FC236}">
                  <a16:creationId xmlns:a16="http://schemas.microsoft.com/office/drawing/2014/main" id="{74FD340A-94CE-4EFC-B880-554F381674F5}"/>
                </a:ext>
              </a:extLst>
            </p:cNvPr>
            <p:cNvSpPr/>
            <p:nvPr/>
          </p:nvSpPr>
          <p:spPr>
            <a:xfrm>
              <a:off x="9818441" y="464505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39" y="33"/>
                    <a:pt x="73814"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6" name="Freeform: Shape 1535">
              <a:extLst>
                <a:ext uri="{FF2B5EF4-FFF2-40B4-BE49-F238E27FC236}">
                  <a16:creationId xmlns:a16="http://schemas.microsoft.com/office/drawing/2014/main" id="{FE84B865-75FE-49A2-A432-FA8E82295D7D}"/>
                </a:ext>
              </a:extLst>
            </p:cNvPr>
            <p:cNvSpPr/>
            <p:nvPr/>
          </p:nvSpPr>
          <p:spPr>
            <a:xfrm>
              <a:off x="9916944" y="464514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7" name="Freeform: Shape 1536">
              <a:extLst>
                <a:ext uri="{FF2B5EF4-FFF2-40B4-BE49-F238E27FC236}">
                  <a16:creationId xmlns:a16="http://schemas.microsoft.com/office/drawing/2014/main" id="{11B5A278-13E4-41EB-95AA-830D2F8BA241}"/>
                </a:ext>
              </a:extLst>
            </p:cNvPr>
            <p:cNvSpPr/>
            <p:nvPr/>
          </p:nvSpPr>
          <p:spPr>
            <a:xfrm>
              <a:off x="10015864" y="4645057"/>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9" y="73896"/>
                    <a:pt x="36952" y="73896"/>
                  </a:cubicBezTo>
                  <a:cubicBezTo>
                    <a:pt x="16524" y="73896"/>
                    <a:pt x="-29" y="57343"/>
                    <a:pt x="-29" y="36916"/>
                  </a:cubicBezTo>
                  <a:cubicBezTo>
                    <a:pt x="-29" y="16488"/>
                    <a:pt x="16524" y="-65"/>
                    <a:pt x="36952" y="-65"/>
                  </a:cubicBezTo>
                  <a:cubicBezTo>
                    <a:pt x="57379"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8" name="Freeform: Shape 1537">
              <a:extLst>
                <a:ext uri="{FF2B5EF4-FFF2-40B4-BE49-F238E27FC236}">
                  <a16:creationId xmlns:a16="http://schemas.microsoft.com/office/drawing/2014/main" id="{FC4489B4-EAB3-4ACC-B7F4-4CBD4DF14E8D}"/>
                </a:ext>
              </a:extLst>
            </p:cNvPr>
            <p:cNvSpPr/>
            <p:nvPr/>
          </p:nvSpPr>
          <p:spPr>
            <a:xfrm>
              <a:off x="10114368" y="4645142"/>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9" name="Freeform: Shape 1538">
              <a:extLst>
                <a:ext uri="{FF2B5EF4-FFF2-40B4-BE49-F238E27FC236}">
                  <a16:creationId xmlns:a16="http://schemas.microsoft.com/office/drawing/2014/main" id="{D6966F28-84EF-41F2-85CE-39A63B99EA57}"/>
                </a:ext>
              </a:extLst>
            </p:cNvPr>
            <p:cNvSpPr/>
            <p:nvPr/>
          </p:nvSpPr>
          <p:spPr>
            <a:xfrm>
              <a:off x="3499417"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0" name="Freeform: Shape 1539">
              <a:extLst>
                <a:ext uri="{FF2B5EF4-FFF2-40B4-BE49-F238E27FC236}">
                  <a16:creationId xmlns:a16="http://schemas.microsoft.com/office/drawing/2014/main" id="{9FBD68C5-9261-4948-AB95-868DCED6512D}"/>
                </a:ext>
              </a:extLst>
            </p:cNvPr>
            <p:cNvSpPr/>
            <p:nvPr/>
          </p:nvSpPr>
          <p:spPr>
            <a:xfrm>
              <a:off x="3598337"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1" name="Freeform: Shape 1540">
              <a:extLst>
                <a:ext uri="{FF2B5EF4-FFF2-40B4-BE49-F238E27FC236}">
                  <a16:creationId xmlns:a16="http://schemas.microsoft.com/office/drawing/2014/main" id="{566E200C-28C2-4BF9-84B2-891685698515}"/>
                </a:ext>
              </a:extLst>
            </p:cNvPr>
            <p:cNvSpPr/>
            <p:nvPr/>
          </p:nvSpPr>
          <p:spPr>
            <a:xfrm>
              <a:off x="3697147"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2" name="Freeform: Shape 1541">
              <a:extLst>
                <a:ext uri="{FF2B5EF4-FFF2-40B4-BE49-F238E27FC236}">
                  <a16:creationId xmlns:a16="http://schemas.microsoft.com/office/drawing/2014/main" id="{1E651685-BE23-4C3A-A7FC-FB3DE70D5F57}"/>
                </a:ext>
              </a:extLst>
            </p:cNvPr>
            <p:cNvSpPr/>
            <p:nvPr/>
          </p:nvSpPr>
          <p:spPr>
            <a:xfrm>
              <a:off x="3795649"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3" name="Freeform: Shape 1542">
              <a:extLst>
                <a:ext uri="{FF2B5EF4-FFF2-40B4-BE49-F238E27FC236}">
                  <a16:creationId xmlns:a16="http://schemas.microsoft.com/office/drawing/2014/main" id="{85111ADF-881F-40DF-B1C8-C05BD21A2E5B}"/>
                </a:ext>
              </a:extLst>
            </p:cNvPr>
            <p:cNvSpPr/>
            <p:nvPr/>
          </p:nvSpPr>
          <p:spPr>
            <a:xfrm>
              <a:off x="3894570"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4" name="Freeform: Shape 1543">
              <a:extLst>
                <a:ext uri="{FF2B5EF4-FFF2-40B4-BE49-F238E27FC236}">
                  <a16:creationId xmlns:a16="http://schemas.microsoft.com/office/drawing/2014/main" id="{16991269-6177-4E7E-A60A-56CB00DB23CE}"/>
                </a:ext>
              </a:extLst>
            </p:cNvPr>
            <p:cNvSpPr/>
            <p:nvPr/>
          </p:nvSpPr>
          <p:spPr>
            <a:xfrm>
              <a:off x="3993073"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5" name="Freeform: Shape 1544">
              <a:extLst>
                <a:ext uri="{FF2B5EF4-FFF2-40B4-BE49-F238E27FC236}">
                  <a16:creationId xmlns:a16="http://schemas.microsoft.com/office/drawing/2014/main" id="{BB424D12-2C9D-4B7E-86B7-283BD34D2ECD}"/>
                </a:ext>
              </a:extLst>
            </p:cNvPr>
            <p:cNvSpPr/>
            <p:nvPr/>
          </p:nvSpPr>
          <p:spPr>
            <a:xfrm>
              <a:off x="4091993"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6" name="Freeform: Shape 1545">
              <a:extLst>
                <a:ext uri="{FF2B5EF4-FFF2-40B4-BE49-F238E27FC236}">
                  <a16:creationId xmlns:a16="http://schemas.microsoft.com/office/drawing/2014/main" id="{69E0B838-A0BA-44CE-8C4A-F34E1C350E9A}"/>
                </a:ext>
              </a:extLst>
            </p:cNvPr>
            <p:cNvSpPr/>
            <p:nvPr/>
          </p:nvSpPr>
          <p:spPr>
            <a:xfrm>
              <a:off x="4190803"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7" name="Freeform: Shape 1546">
              <a:extLst>
                <a:ext uri="{FF2B5EF4-FFF2-40B4-BE49-F238E27FC236}">
                  <a16:creationId xmlns:a16="http://schemas.microsoft.com/office/drawing/2014/main" id="{9C117158-6CB9-4420-A807-702D83EFA3F8}"/>
                </a:ext>
              </a:extLst>
            </p:cNvPr>
            <p:cNvSpPr/>
            <p:nvPr/>
          </p:nvSpPr>
          <p:spPr>
            <a:xfrm>
              <a:off x="6165427"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8" name="Freeform: Shape 1547">
              <a:extLst>
                <a:ext uri="{FF2B5EF4-FFF2-40B4-BE49-F238E27FC236}">
                  <a16:creationId xmlns:a16="http://schemas.microsoft.com/office/drawing/2014/main" id="{DF66C0A1-614D-48CD-8E9A-6864CE55F94C}"/>
                </a:ext>
              </a:extLst>
            </p:cNvPr>
            <p:cNvSpPr/>
            <p:nvPr/>
          </p:nvSpPr>
          <p:spPr>
            <a:xfrm>
              <a:off x="6263929"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9" name="Freeform: Shape 1548">
              <a:extLst>
                <a:ext uri="{FF2B5EF4-FFF2-40B4-BE49-F238E27FC236}">
                  <a16:creationId xmlns:a16="http://schemas.microsoft.com/office/drawing/2014/main" id="{A40CFEEA-5736-4BD9-B532-70D5DBDFC6C3}"/>
                </a:ext>
              </a:extLst>
            </p:cNvPr>
            <p:cNvSpPr/>
            <p:nvPr/>
          </p:nvSpPr>
          <p:spPr>
            <a:xfrm>
              <a:off x="6362850"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0" name="Freeform: Shape 1549">
              <a:extLst>
                <a:ext uri="{FF2B5EF4-FFF2-40B4-BE49-F238E27FC236}">
                  <a16:creationId xmlns:a16="http://schemas.microsoft.com/office/drawing/2014/main" id="{153D7A54-442E-4C3D-ADC8-ED4191051709}"/>
                </a:ext>
              </a:extLst>
            </p:cNvPr>
            <p:cNvSpPr/>
            <p:nvPr/>
          </p:nvSpPr>
          <p:spPr>
            <a:xfrm>
              <a:off x="6461548" y="474395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1" name="Freeform: Shape 1550">
              <a:extLst>
                <a:ext uri="{FF2B5EF4-FFF2-40B4-BE49-F238E27FC236}">
                  <a16:creationId xmlns:a16="http://schemas.microsoft.com/office/drawing/2014/main" id="{B8CA3114-AAC1-43C7-80D1-213A26165642}"/>
                </a:ext>
              </a:extLst>
            </p:cNvPr>
            <p:cNvSpPr/>
            <p:nvPr/>
          </p:nvSpPr>
          <p:spPr>
            <a:xfrm>
              <a:off x="6559686"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2" name="Freeform: Shape 1551">
              <a:extLst>
                <a:ext uri="{FF2B5EF4-FFF2-40B4-BE49-F238E27FC236}">
                  <a16:creationId xmlns:a16="http://schemas.microsoft.com/office/drawing/2014/main" id="{7EF223D1-A760-4445-BEAA-AAC5750600B4}"/>
                </a:ext>
              </a:extLst>
            </p:cNvPr>
            <p:cNvSpPr/>
            <p:nvPr/>
          </p:nvSpPr>
          <p:spPr>
            <a:xfrm>
              <a:off x="9028553" y="474386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3" name="Freeform: Shape 1552">
              <a:extLst>
                <a:ext uri="{FF2B5EF4-FFF2-40B4-BE49-F238E27FC236}">
                  <a16:creationId xmlns:a16="http://schemas.microsoft.com/office/drawing/2014/main" id="{3B11EBF8-0E3A-4BF3-A0B3-ECD04609800A}"/>
                </a:ext>
              </a:extLst>
            </p:cNvPr>
            <p:cNvSpPr/>
            <p:nvPr/>
          </p:nvSpPr>
          <p:spPr>
            <a:xfrm>
              <a:off x="9127055" y="474395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4" name="Freeform: Shape 1553">
              <a:extLst>
                <a:ext uri="{FF2B5EF4-FFF2-40B4-BE49-F238E27FC236}">
                  <a16:creationId xmlns:a16="http://schemas.microsoft.com/office/drawing/2014/main" id="{A01C887D-DE1D-477B-921C-6DBF92B6B916}"/>
                </a:ext>
              </a:extLst>
            </p:cNvPr>
            <p:cNvSpPr/>
            <p:nvPr/>
          </p:nvSpPr>
          <p:spPr>
            <a:xfrm>
              <a:off x="9225976" y="474386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5" name="Freeform: Shape 1554">
              <a:extLst>
                <a:ext uri="{FF2B5EF4-FFF2-40B4-BE49-F238E27FC236}">
                  <a16:creationId xmlns:a16="http://schemas.microsoft.com/office/drawing/2014/main" id="{F4EC493D-6A48-412D-80C5-F8F69C89E0FA}"/>
                </a:ext>
              </a:extLst>
            </p:cNvPr>
            <p:cNvSpPr/>
            <p:nvPr/>
          </p:nvSpPr>
          <p:spPr>
            <a:xfrm>
              <a:off x="9324786"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6" name="Freeform: Shape 1555">
              <a:extLst>
                <a:ext uri="{FF2B5EF4-FFF2-40B4-BE49-F238E27FC236}">
                  <a16:creationId xmlns:a16="http://schemas.microsoft.com/office/drawing/2014/main" id="{8E1AC4CF-3E6D-45F4-BB25-B90312024479}"/>
                </a:ext>
              </a:extLst>
            </p:cNvPr>
            <p:cNvSpPr/>
            <p:nvPr/>
          </p:nvSpPr>
          <p:spPr>
            <a:xfrm>
              <a:off x="9423288"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7" name="Freeform: Shape 1556">
              <a:extLst>
                <a:ext uri="{FF2B5EF4-FFF2-40B4-BE49-F238E27FC236}">
                  <a16:creationId xmlns:a16="http://schemas.microsoft.com/office/drawing/2014/main" id="{4B2C2344-2AC8-40F2-A061-AE11DF6C4AA5}"/>
                </a:ext>
              </a:extLst>
            </p:cNvPr>
            <p:cNvSpPr/>
            <p:nvPr/>
          </p:nvSpPr>
          <p:spPr>
            <a:xfrm>
              <a:off x="9522209"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8" name="Freeform: Shape 1557">
              <a:extLst>
                <a:ext uri="{FF2B5EF4-FFF2-40B4-BE49-F238E27FC236}">
                  <a16:creationId xmlns:a16="http://schemas.microsoft.com/office/drawing/2014/main" id="{4E21EA42-05E5-42B5-A33A-FB0EDA5A5CDE}"/>
                </a:ext>
              </a:extLst>
            </p:cNvPr>
            <p:cNvSpPr/>
            <p:nvPr/>
          </p:nvSpPr>
          <p:spPr>
            <a:xfrm>
              <a:off x="9620711"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9" name="Freeform: Shape 1558">
              <a:extLst>
                <a:ext uri="{FF2B5EF4-FFF2-40B4-BE49-F238E27FC236}">
                  <a16:creationId xmlns:a16="http://schemas.microsoft.com/office/drawing/2014/main" id="{D9CBD71B-6D86-4D81-BC8A-626FE12459CD}"/>
                </a:ext>
              </a:extLst>
            </p:cNvPr>
            <p:cNvSpPr/>
            <p:nvPr/>
          </p:nvSpPr>
          <p:spPr>
            <a:xfrm>
              <a:off x="9719632"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0" name="Freeform: Shape 1559">
              <a:extLst>
                <a:ext uri="{FF2B5EF4-FFF2-40B4-BE49-F238E27FC236}">
                  <a16:creationId xmlns:a16="http://schemas.microsoft.com/office/drawing/2014/main" id="{034884B6-ED45-413B-ABF5-F740A8BBD546}"/>
                </a:ext>
              </a:extLst>
            </p:cNvPr>
            <p:cNvSpPr/>
            <p:nvPr/>
          </p:nvSpPr>
          <p:spPr>
            <a:xfrm>
              <a:off x="9818441" y="474386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1" name="Freeform: Shape 1560">
              <a:extLst>
                <a:ext uri="{FF2B5EF4-FFF2-40B4-BE49-F238E27FC236}">
                  <a16:creationId xmlns:a16="http://schemas.microsoft.com/office/drawing/2014/main" id="{6568EEF1-1C44-4AE1-BF2D-0ED566F64092}"/>
                </a:ext>
              </a:extLst>
            </p:cNvPr>
            <p:cNvSpPr/>
            <p:nvPr/>
          </p:nvSpPr>
          <p:spPr>
            <a:xfrm>
              <a:off x="9916944" y="474395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2" name="Freeform: Shape 1561">
              <a:extLst>
                <a:ext uri="{FF2B5EF4-FFF2-40B4-BE49-F238E27FC236}">
                  <a16:creationId xmlns:a16="http://schemas.microsoft.com/office/drawing/2014/main" id="{F26AA6CC-AFBB-402B-A1C1-BAEC5D5806BE}"/>
                </a:ext>
              </a:extLst>
            </p:cNvPr>
            <p:cNvSpPr/>
            <p:nvPr/>
          </p:nvSpPr>
          <p:spPr>
            <a:xfrm>
              <a:off x="10015864" y="4743866"/>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9" y="73896"/>
                    <a:pt x="36952" y="73896"/>
                  </a:cubicBezTo>
                  <a:cubicBezTo>
                    <a:pt x="16524" y="73896"/>
                    <a:pt x="-29" y="57343"/>
                    <a:pt x="-29" y="36916"/>
                  </a:cubicBezTo>
                  <a:cubicBezTo>
                    <a:pt x="-29" y="16489"/>
                    <a:pt x="16524" y="-65"/>
                    <a:pt x="36952" y="-65"/>
                  </a:cubicBezTo>
                  <a:cubicBezTo>
                    <a:pt x="57379"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3" name="Freeform: Shape 1562">
              <a:extLst>
                <a:ext uri="{FF2B5EF4-FFF2-40B4-BE49-F238E27FC236}">
                  <a16:creationId xmlns:a16="http://schemas.microsoft.com/office/drawing/2014/main" id="{7A52CBD9-FF5D-488B-B261-B998CD4385C4}"/>
                </a:ext>
              </a:extLst>
            </p:cNvPr>
            <p:cNvSpPr/>
            <p:nvPr/>
          </p:nvSpPr>
          <p:spPr>
            <a:xfrm>
              <a:off x="10114368" y="474395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4" name="Freeform: Shape 1563">
              <a:extLst>
                <a:ext uri="{FF2B5EF4-FFF2-40B4-BE49-F238E27FC236}">
                  <a16:creationId xmlns:a16="http://schemas.microsoft.com/office/drawing/2014/main" id="{DD80217E-2268-45F9-999E-D3B31D0B939E}"/>
                </a:ext>
              </a:extLst>
            </p:cNvPr>
            <p:cNvSpPr/>
            <p:nvPr/>
          </p:nvSpPr>
          <p:spPr>
            <a:xfrm>
              <a:off x="3499724"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5" name="Freeform: Shape 1564">
              <a:extLst>
                <a:ext uri="{FF2B5EF4-FFF2-40B4-BE49-F238E27FC236}">
                  <a16:creationId xmlns:a16="http://schemas.microsoft.com/office/drawing/2014/main" id="{07721CBA-A77F-4DB9-A3D6-859A7EF4CA21}"/>
                </a:ext>
              </a:extLst>
            </p:cNvPr>
            <p:cNvSpPr/>
            <p:nvPr/>
          </p:nvSpPr>
          <p:spPr>
            <a:xfrm>
              <a:off x="3598337" y="4842480"/>
              <a:ext cx="41748" cy="41748"/>
            </a:xfrm>
            <a:custGeom>
              <a:avLst/>
              <a:gdLst>
                <a:gd name="connsiteX0" fmla="*/ 73932 w 73960"/>
                <a:gd name="connsiteY0" fmla="*/ 37112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2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2"/>
                  </a:moveTo>
                  <a:cubicBezTo>
                    <a:pt x="73814" y="57538"/>
                    <a:pt x="57183" y="74013"/>
                    <a:pt x="36756" y="73896"/>
                  </a:cubicBezTo>
                  <a:cubicBezTo>
                    <a:pt x="16329" y="73779"/>
                    <a:pt x="-126" y="57147"/>
                    <a:pt x="-29" y="36720"/>
                  </a:cubicBezTo>
                  <a:cubicBezTo>
                    <a:pt x="89" y="16372"/>
                    <a:pt x="16603" y="-65"/>
                    <a:pt x="36952" y="-65"/>
                  </a:cubicBezTo>
                  <a:cubicBezTo>
                    <a:pt x="57379" y="-65"/>
                    <a:pt x="73932" y="16489"/>
                    <a:pt x="73932" y="36916"/>
                  </a:cubicBezTo>
                  <a:cubicBezTo>
                    <a:pt x="73932" y="36974"/>
                    <a:pt x="73932" y="37053"/>
                    <a:pt x="7393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6" name="Freeform: Shape 1565">
              <a:extLst>
                <a:ext uri="{FF2B5EF4-FFF2-40B4-BE49-F238E27FC236}">
                  <a16:creationId xmlns:a16="http://schemas.microsoft.com/office/drawing/2014/main" id="{7DD1D9B8-F97F-4D11-8D3A-2E3666FEA9A1}"/>
                </a:ext>
              </a:extLst>
            </p:cNvPr>
            <p:cNvSpPr/>
            <p:nvPr/>
          </p:nvSpPr>
          <p:spPr>
            <a:xfrm>
              <a:off x="3697147"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7" name="Freeform: Shape 1566">
              <a:extLst>
                <a:ext uri="{FF2B5EF4-FFF2-40B4-BE49-F238E27FC236}">
                  <a16:creationId xmlns:a16="http://schemas.microsoft.com/office/drawing/2014/main" id="{561DC694-CAB7-46E3-879A-6C69C88D2271}"/>
                </a:ext>
              </a:extLst>
            </p:cNvPr>
            <p:cNvSpPr/>
            <p:nvPr/>
          </p:nvSpPr>
          <p:spPr>
            <a:xfrm>
              <a:off x="3795650" y="4842565"/>
              <a:ext cx="41969" cy="41970"/>
            </a:xfrm>
            <a:custGeom>
              <a:avLst/>
              <a:gdLst>
                <a:gd name="connsiteX0" fmla="*/ 74323 w 74351"/>
                <a:gd name="connsiteY0" fmla="*/ 37112 h 74352"/>
                <a:gd name="connsiteX1" fmla="*/ 37147 w 74351"/>
                <a:gd name="connsiteY1" fmla="*/ 74287 h 74352"/>
                <a:gd name="connsiteX2" fmla="*/ -29 w 74351"/>
                <a:gd name="connsiteY2" fmla="*/ 37112 h 74352"/>
                <a:gd name="connsiteX3" fmla="*/ 37147 w 74351"/>
                <a:gd name="connsiteY3" fmla="*/ -65 h 74352"/>
                <a:gd name="connsiteX4" fmla="*/ 74323 w 74351"/>
                <a:gd name="connsiteY4" fmla="*/ 37112 h 74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2">
                  <a:moveTo>
                    <a:pt x="74323" y="37112"/>
                  </a:moveTo>
                  <a:cubicBezTo>
                    <a:pt x="74323" y="57636"/>
                    <a:pt x="57672" y="74287"/>
                    <a:pt x="37147" y="74287"/>
                  </a:cubicBezTo>
                  <a:cubicBezTo>
                    <a:pt x="16622" y="74287"/>
                    <a:pt x="-29" y="57636"/>
                    <a:pt x="-29" y="37112"/>
                  </a:cubicBezTo>
                  <a:cubicBezTo>
                    <a:pt x="-29" y="16587"/>
                    <a:pt x="16622" y="-65"/>
                    <a:pt x="37147" y="-65"/>
                  </a:cubicBezTo>
                  <a:cubicBezTo>
                    <a:pt x="57672" y="-65"/>
                    <a:pt x="74323" y="16587"/>
                    <a:pt x="74323"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8" name="Freeform: Shape 1567">
              <a:extLst>
                <a:ext uri="{FF2B5EF4-FFF2-40B4-BE49-F238E27FC236}">
                  <a16:creationId xmlns:a16="http://schemas.microsoft.com/office/drawing/2014/main" id="{8651BA7E-75D3-4CCF-A06A-E19A6BC21700}"/>
                </a:ext>
              </a:extLst>
            </p:cNvPr>
            <p:cNvSpPr/>
            <p:nvPr/>
          </p:nvSpPr>
          <p:spPr>
            <a:xfrm>
              <a:off x="3894569" y="4842480"/>
              <a:ext cx="41748" cy="41748"/>
            </a:xfrm>
            <a:custGeom>
              <a:avLst/>
              <a:gdLst>
                <a:gd name="connsiteX0" fmla="*/ 73932 w 73960"/>
                <a:gd name="connsiteY0" fmla="*/ 37112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2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2"/>
                  </a:moveTo>
                  <a:cubicBezTo>
                    <a:pt x="73814" y="57538"/>
                    <a:pt x="57183" y="74013"/>
                    <a:pt x="36756" y="73896"/>
                  </a:cubicBezTo>
                  <a:cubicBezTo>
                    <a:pt x="16329" y="73779"/>
                    <a:pt x="-126" y="57147"/>
                    <a:pt x="-29" y="36720"/>
                  </a:cubicBezTo>
                  <a:cubicBezTo>
                    <a:pt x="89" y="16372"/>
                    <a:pt x="16603" y="-65"/>
                    <a:pt x="36952" y="-65"/>
                  </a:cubicBezTo>
                  <a:cubicBezTo>
                    <a:pt x="57379" y="-65"/>
                    <a:pt x="73932" y="16489"/>
                    <a:pt x="73932" y="36916"/>
                  </a:cubicBezTo>
                  <a:cubicBezTo>
                    <a:pt x="73932" y="36974"/>
                    <a:pt x="73932" y="37053"/>
                    <a:pt x="7393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9" name="Freeform: Shape 1568">
              <a:extLst>
                <a:ext uri="{FF2B5EF4-FFF2-40B4-BE49-F238E27FC236}">
                  <a16:creationId xmlns:a16="http://schemas.microsoft.com/office/drawing/2014/main" id="{F625F64D-E070-47B8-967E-0C4BC36F79E4}"/>
                </a:ext>
              </a:extLst>
            </p:cNvPr>
            <p:cNvSpPr/>
            <p:nvPr/>
          </p:nvSpPr>
          <p:spPr>
            <a:xfrm>
              <a:off x="3993379"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0" name="Freeform: Shape 1569">
              <a:extLst>
                <a:ext uri="{FF2B5EF4-FFF2-40B4-BE49-F238E27FC236}">
                  <a16:creationId xmlns:a16="http://schemas.microsoft.com/office/drawing/2014/main" id="{32CF3FB9-B03E-4870-B0F8-63A543FD0B32}"/>
                </a:ext>
              </a:extLst>
            </p:cNvPr>
            <p:cNvSpPr/>
            <p:nvPr/>
          </p:nvSpPr>
          <p:spPr>
            <a:xfrm>
              <a:off x="4091993" y="4842480"/>
              <a:ext cx="41748" cy="41748"/>
            </a:xfrm>
            <a:custGeom>
              <a:avLst/>
              <a:gdLst>
                <a:gd name="connsiteX0" fmla="*/ 73932 w 73960"/>
                <a:gd name="connsiteY0" fmla="*/ 37112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2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2"/>
                  </a:moveTo>
                  <a:cubicBezTo>
                    <a:pt x="73814" y="57538"/>
                    <a:pt x="57183" y="74013"/>
                    <a:pt x="36756" y="73896"/>
                  </a:cubicBezTo>
                  <a:cubicBezTo>
                    <a:pt x="16329" y="73779"/>
                    <a:pt x="-126" y="57147"/>
                    <a:pt x="-29" y="36720"/>
                  </a:cubicBezTo>
                  <a:cubicBezTo>
                    <a:pt x="89" y="16372"/>
                    <a:pt x="16603" y="-65"/>
                    <a:pt x="36952" y="-65"/>
                  </a:cubicBezTo>
                  <a:cubicBezTo>
                    <a:pt x="57379" y="-65"/>
                    <a:pt x="73932" y="16489"/>
                    <a:pt x="73932" y="36916"/>
                  </a:cubicBezTo>
                  <a:cubicBezTo>
                    <a:pt x="73932" y="36974"/>
                    <a:pt x="73932" y="37053"/>
                    <a:pt x="7393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1" name="Freeform: Shape 1570">
              <a:extLst>
                <a:ext uri="{FF2B5EF4-FFF2-40B4-BE49-F238E27FC236}">
                  <a16:creationId xmlns:a16="http://schemas.microsoft.com/office/drawing/2014/main" id="{DB0F8129-5A36-4528-9E61-80FEBB31E34B}"/>
                </a:ext>
              </a:extLst>
            </p:cNvPr>
            <p:cNvSpPr/>
            <p:nvPr/>
          </p:nvSpPr>
          <p:spPr>
            <a:xfrm>
              <a:off x="6165426"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6"/>
                    <a:pt x="16556"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2" name="Freeform: Shape 1571">
              <a:extLst>
                <a:ext uri="{FF2B5EF4-FFF2-40B4-BE49-F238E27FC236}">
                  <a16:creationId xmlns:a16="http://schemas.microsoft.com/office/drawing/2014/main" id="{6B7D92A2-98C8-4B0D-A7DB-CD0B99B27D47}"/>
                </a:ext>
              </a:extLst>
            </p:cNvPr>
            <p:cNvSpPr/>
            <p:nvPr/>
          </p:nvSpPr>
          <p:spPr>
            <a:xfrm>
              <a:off x="6263930" y="4842565"/>
              <a:ext cx="41969" cy="41970"/>
            </a:xfrm>
            <a:custGeom>
              <a:avLst/>
              <a:gdLst>
                <a:gd name="connsiteX0" fmla="*/ 74322 w 74351"/>
                <a:gd name="connsiteY0" fmla="*/ 37112 h 74352"/>
                <a:gd name="connsiteX1" fmla="*/ 37147 w 74351"/>
                <a:gd name="connsiteY1" fmla="*/ 74287 h 74352"/>
                <a:gd name="connsiteX2" fmla="*/ -29 w 74351"/>
                <a:gd name="connsiteY2" fmla="*/ 37112 h 74352"/>
                <a:gd name="connsiteX3" fmla="*/ 37147 w 74351"/>
                <a:gd name="connsiteY3" fmla="*/ -65 h 74352"/>
                <a:gd name="connsiteX4" fmla="*/ 74322 w 74351"/>
                <a:gd name="connsiteY4" fmla="*/ 37112 h 74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2">
                  <a:moveTo>
                    <a:pt x="74322" y="37112"/>
                  </a:moveTo>
                  <a:cubicBezTo>
                    <a:pt x="74322" y="57636"/>
                    <a:pt x="57672" y="74287"/>
                    <a:pt x="37147" y="74287"/>
                  </a:cubicBezTo>
                  <a:cubicBezTo>
                    <a:pt x="16622" y="74287"/>
                    <a:pt x="-29" y="57636"/>
                    <a:pt x="-29" y="37112"/>
                  </a:cubicBezTo>
                  <a:cubicBezTo>
                    <a:pt x="-29" y="16587"/>
                    <a:pt x="16622" y="-65"/>
                    <a:pt x="37147" y="-65"/>
                  </a:cubicBezTo>
                  <a:cubicBezTo>
                    <a:pt x="57672" y="-65"/>
                    <a:pt x="74322" y="16587"/>
                    <a:pt x="7432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3" name="Freeform: Shape 1572">
              <a:extLst>
                <a:ext uri="{FF2B5EF4-FFF2-40B4-BE49-F238E27FC236}">
                  <a16:creationId xmlns:a16="http://schemas.microsoft.com/office/drawing/2014/main" id="{57351349-365A-4C04-BC77-498727C8A73E}"/>
                </a:ext>
              </a:extLst>
            </p:cNvPr>
            <p:cNvSpPr/>
            <p:nvPr/>
          </p:nvSpPr>
          <p:spPr>
            <a:xfrm>
              <a:off x="6362850"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4" name="Freeform: Shape 1573">
              <a:extLst>
                <a:ext uri="{FF2B5EF4-FFF2-40B4-BE49-F238E27FC236}">
                  <a16:creationId xmlns:a16="http://schemas.microsoft.com/office/drawing/2014/main" id="{C97675E7-1E8C-4445-A5E7-7F5BD4D8952B}"/>
                </a:ext>
              </a:extLst>
            </p:cNvPr>
            <p:cNvSpPr/>
            <p:nvPr/>
          </p:nvSpPr>
          <p:spPr>
            <a:xfrm>
              <a:off x="6461549" y="4842565"/>
              <a:ext cx="41969" cy="41970"/>
            </a:xfrm>
            <a:custGeom>
              <a:avLst/>
              <a:gdLst>
                <a:gd name="connsiteX0" fmla="*/ 74322 w 74351"/>
                <a:gd name="connsiteY0" fmla="*/ 37112 h 74352"/>
                <a:gd name="connsiteX1" fmla="*/ 37147 w 74351"/>
                <a:gd name="connsiteY1" fmla="*/ 74287 h 74352"/>
                <a:gd name="connsiteX2" fmla="*/ -29 w 74351"/>
                <a:gd name="connsiteY2" fmla="*/ 37112 h 74352"/>
                <a:gd name="connsiteX3" fmla="*/ 37147 w 74351"/>
                <a:gd name="connsiteY3" fmla="*/ -65 h 74352"/>
                <a:gd name="connsiteX4" fmla="*/ 37342 w 74351"/>
                <a:gd name="connsiteY4" fmla="*/ -65 h 74352"/>
                <a:gd name="connsiteX5" fmla="*/ 74322 w 74351"/>
                <a:gd name="connsiteY5" fmla="*/ 36916 h 74352"/>
                <a:gd name="connsiteX6" fmla="*/ 74322 w 74351"/>
                <a:gd name="connsiteY6" fmla="*/ 37112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2">
                  <a:moveTo>
                    <a:pt x="74322" y="37112"/>
                  </a:moveTo>
                  <a:cubicBezTo>
                    <a:pt x="74322" y="57636"/>
                    <a:pt x="57671" y="74287"/>
                    <a:pt x="37147" y="74287"/>
                  </a:cubicBezTo>
                  <a:cubicBezTo>
                    <a:pt x="16622" y="74287"/>
                    <a:pt x="-29" y="57636"/>
                    <a:pt x="-29" y="37112"/>
                  </a:cubicBezTo>
                  <a:cubicBezTo>
                    <a:pt x="-29" y="16587"/>
                    <a:pt x="16622" y="-65"/>
                    <a:pt x="37147" y="-65"/>
                  </a:cubicBezTo>
                  <a:cubicBezTo>
                    <a:pt x="37205" y="-65"/>
                    <a:pt x="37284" y="-65"/>
                    <a:pt x="37342" y="-65"/>
                  </a:cubicBezTo>
                  <a:cubicBezTo>
                    <a:pt x="57769" y="-65"/>
                    <a:pt x="74322" y="16489"/>
                    <a:pt x="74322" y="36916"/>
                  </a:cubicBezTo>
                  <a:cubicBezTo>
                    <a:pt x="74322" y="36974"/>
                    <a:pt x="74322" y="37053"/>
                    <a:pt x="7432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5" name="Freeform: Shape 1574">
              <a:extLst>
                <a:ext uri="{FF2B5EF4-FFF2-40B4-BE49-F238E27FC236}">
                  <a16:creationId xmlns:a16="http://schemas.microsoft.com/office/drawing/2014/main" id="{758D80B5-5EFA-42F2-9D10-A28FAA930D48}"/>
                </a:ext>
              </a:extLst>
            </p:cNvPr>
            <p:cNvSpPr/>
            <p:nvPr/>
          </p:nvSpPr>
          <p:spPr>
            <a:xfrm>
              <a:off x="9028553" y="4842676"/>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6"/>
                    <a:pt x="16556" y="0"/>
                    <a:pt x="36980" y="0"/>
                  </a:cubicBezTo>
                  <a:cubicBezTo>
                    <a:pt x="57404" y="0"/>
                    <a:pt x="73961" y="16556"/>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6" name="Freeform: Shape 1575">
              <a:extLst>
                <a:ext uri="{FF2B5EF4-FFF2-40B4-BE49-F238E27FC236}">
                  <a16:creationId xmlns:a16="http://schemas.microsoft.com/office/drawing/2014/main" id="{B4BCA028-DBBD-45FE-A9CE-5419F1122B28}"/>
                </a:ext>
              </a:extLst>
            </p:cNvPr>
            <p:cNvSpPr/>
            <p:nvPr/>
          </p:nvSpPr>
          <p:spPr>
            <a:xfrm>
              <a:off x="9127056" y="4842565"/>
              <a:ext cx="41970" cy="41970"/>
            </a:xfrm>
            <a:custGeom>
              <a:avLst/>
              <a:gdLst>
                <a:gd name="connsiteX0" fmla="*/ 74323 w 74352"/>
                <a:gd name="connsiteY0" fmla="*/ 37112 h 74352"/>
                <a:gd name="connsiteX1" fmla="*/ 37147 w 74352"/>
                <a:gd name="connsiteY1" fmla="*/ 74287 h 74352"/>
                <a:gd name="connsiteX2" fmla="*/ -29 w 74352"/>
                <a:gd name="connsiteY2" fmla="*/ 37112 h 74352"/>
                <a:gd name="connsiteX3" fmla="*/ 37147 w 74352"/>
                <a:gd name="connsiteY3" fmla="*/ -65 h 74352"/>
                <a:gd name="connsiteX4" fmla="*/ 37343 w 74352"/>
                <a:gd name="connsiteY4" fmla="*/ -65 h 74352"/>
                <a:gd name="connsiteX5" fmla="*/ 74323 w 74352"/>
                <a:gd name="connsiteY5" fmla="*/ 36916 h 74352"/>
                <a:gd name="connsiteX6" fmla="*/ 74323 w 74352"/>
                <a:gd name="connsiteY6" fmla="*/ 37112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7112"/>
                  </a:moveTo>
                  <a:cubicBezTo>
                    <a:pt x="74323" y="57636"/>
                    <a:pt x="57672" y="74287"/>
                    <a:pt x="37147" y="74287"/>
                  </a:cubicBezTo>
                  <a:cubicBezTo>
                    <a:pt x="16622" y="74287"/>
                    <a:pt x="-29" y="57636"/>
                    <a:pt x="-29" y="37112"/>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7" name="Freeform: Shape 1576">
              <a:extLst>
                <a:ext uri="{FF2B5EF4-FFF2-40B4-BE49-F238E27FC236}">
                  <a16:creationId xmlns:a16="http://schemas.microsoft.com/office/drawing/2014/main" id="{B0595017-F917-4D37-BBC3-389BF7D634B1}"/>
                </a:ext>
              </a:extLst>
            </p:cNvPr>
            <p:cNvSpPr/>
            <p:nvPr/>
          </p:nvSpPr>
          <p:spPr>
            <a:xfrm>
              <a:off x="9225975" y="4842480"/>
              <a:ext cx="41748" cy="41748"/>
            </a:xfrm>
            <a:custGeom>
              <a:avLst/>
              <a:gdLst>
                <a:gd name="connsiteX0" fmla="*/ 73932 w 73960"/>
                <a:gd name="connsiteY0" fmla="*/ 37112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2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2"/>
                  </a:moveTo>
                  <a:cubicBezTo>
                    <a:pt x="73815" y="57538"/>
                    <a:pt x="57183" y="74013"/>
                    <a:pt x="36756" y="73896"/>
                  </a:cubicBezTo>
                  <a:cubicBezTo>
                    <a:pt x="16329" y="73779"/>
                    <a:pt x="-126" y="57147"/>
                    <a:pt x="-29" y="36720"/>
                  </a:cubicBezTo>
                  <a:cubicBezTo>
                    <a:pt x="89" y="16372"/>
                    <a:pt x="16603" y="-65"/>
                    <a:pt x="36952" y="-65"/>
                  </a:cubicBezTo>
                  <a:cubicBezTo>
                    <a:pt x="57379" y="-65"/>
                    <a:pt x="73932" y="16489"/>
                    <a:pt x="73932" y="36916"/>
                  </a:cubicBezTo>
                  <a:cubicBezTo>
                    <a:pt x="73932" y="36974"/>
                    <a:pt x="73932" y="37053"/>
                    <a:pt x="7393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8" name="Freeform: Shape 1577">
              <a:extLst>
                <a:ext uri="{FF2B5EF4-FFF2-40B4-BE49-F238E27FC236}">
                  <a16:creationId xmlns:a16="http://schemas.microsoft.com/office/drawing/2014/main" id="{2F01BE11-B1B8-49D7-BF57-61AE73FE5CBF}"/>
                </a:ext>
              </a:extLst>
            </p:cNvPr>
            <p:cNvSpPr/>
            <p:nvPr/>
          </p:nvSpPr>
          <p:spPr>
            <a:xfrm>
              <a:off x="9324785" y="4842676"/>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6"/>
                    <a:pt x="16556" y="0"/>
                    <a:pt x="36980" y="0"/>
                  </a:cubicBezTo>
                  <a:cubicBezTo>
                    <a:pt x="57403"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9" name="Freeform: Shape 1578">
              <a:extLst>
                <a:ext uri="{FF2B5EF4-FFF2-40B4-BE49-F238E27FC236}">
                  <a16:creationId xmlns:a16="http://schemas.microsoft.com/office/drawing/2014/main" id="{A8C143BB-796F-41A1-A994-08CDA3A4073D}"/>
                </a:ext>
              </a:extLst>
            </p:cNvPr>
            <p:cNvSpPr/>
            <p:nvPr/>
          </p:nvSpPr>
          <p:spPr>
            <a:xfrm>
              <a:off x="9423289" y="4842565"/>
              <a:ext cx="41969" cy="41970"/>
            </a:xfrm>
            <a:custGeom>
              <a:avLst/>
              <a:gdLst>
                <a:gd name="connsiteX0" fmla="*/ 74322 w 74351"/>
                <a:gd name="connsiteY0" fmla="*/ 37112 h 74352"/>
                <a:gd name="connsiteX1" fmla="*/ 37147 w 74351"/>
                <a:gd name="connsiteY1" fmla="*/ 74287 h 74352"/>
                <a:gd name="connsiteX2" fmla="*/ -29 w 74351"/>
                <a:gd name="connsiteY2" fmla="*/ 37112 h 74352"/>
                <a:gd name="connsiteX3" fmla="*/ 37147 w 74351"/>
                <a:gd name="connsiteY3" fmla="*/ -65 h 74352"/>
                <a:gd name="connsiteX4" fmla="*/ 74322 w 74351"/>
                <a:gd name="connsiteY4" fmla="*/ 37112 h 74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2">
                  <a:moveTo>
                    <a:pt x="74322" y="37112"/>
                  </a:moveTo>
                  <a:cubicBezTo>
                    <a:pt x="74322" y="57636"/>
                    <a:pt x="57672" y="74287"/>
                    <a:pt x="37147" y="74287"/>
                  </a:cubicBezTo>
                  <a:cubicBezTo>
                    <a:pt x="16622" y="74287"/>
                    <a:pt x="-29" y="57636"/>
                    <a:pt x="-29" y="37112"/>
                  </a:cubicBezTo>
                  <a:cubicBezTo>
                    <a:pt x="-29" y="16587"/>
                    <a:pt x="16622" y="-65"/>
                    <a:pt x="37147" y="-65"/>
                  </a:cubicBezTo>
                  <a:cubicBezTo>
                    <a:pt x="57672" y="-65"/>
                    <a:pt x="74322" y="16587"/>
                    <a:pt x="7432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0" name="Freeform: Shape 1579">
              <a:extLst>
                <a:ext uri="{FF2B5EF4-FFF2-40B4-BE49-F238E27FC236}">
                  <a16:creationId xmlns:a16="http://schemas.microsoft.com/office/drawing/2014/main" id="{79B1A9BB-854B-4210-BAE0-6456F7C2A4AF}"/>
                </a:ext>
              </a:extLst>
            </p:cNvPr>
            <p:cNvSpPr/>
            <p:nvPr/>
          </p:nvSpPr>
          <p:spPr>
            <a:xfrm>
              <a:off x="9522209" y="4842676"/>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6"/>
                    <a:pt x="16556" y="0"/>
                    <a:pt x="36980" y="0"/>
                  </a:cubicBezTo>
                  <a:cubicBezTo>
                    <a:pt x="57403"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1" name="Freeform: Shape 1580">
              <a:extLst>
                <a:ext uri="{FF2B5EF4-FFF2-40B4-BE49-F238E27FC236}">
                  <a16:creationId xmlns:a16="http://schemas.microsoft.com/office/drawing/2014/main" id="{07B1DD90-5717-4E54-9563-EAAE535A518D}"/>
                </a:ext>
              </a:extLst>
            </p:cNvPr>
            <p:cNvSpPr/>
            <p:nvPr/>
          </p:nvSpPr>
          <p:spPr>
            <a:xfrm>
              <a:off x="9620712" y="4842565"/>
              <a:ext cx="41969" cy="41970"/>
            </a:xfrm>
            <a:custGeom>
              <a:avLst/>
              <a:gdLst>
                <a:gd name="connsiteX0" fmla="*/ 74322 w 74351"/>
                <a:gd name="connsiteY0" fmla="*/ 37112 h 74352"/>
                <a:gd name="connsiteX1" fmla="*/ 37147 w 74351"/>
                <a:gd name="connsiteY1" fmla="*/ 74287 h 74352"/>
                <a:gd name="connsiteX2" fmla="*/ -29 w 74351"/>
                <a:gd name="connsiteY2" fmla="*/ 37112 h 74352"/>
                <a:gd name="connsiteX3" fmla="*/ 37147 w 74351"/>
                <a:gd name="connsiteY3" fmla="*/ -65 h 74352"/>
                <a:gd name="connsiteX4" fmla="*/ 37343 w 74351"/>
                <a:gd name="connsiteY4" fmla="*/ -65 h 74352"/>
                <a:gd name="connsiteX5" fmla="*/ 74322 w 74351"/>
                <a:gd name="connsiteY5" fmla="*/ 36916 h 74352"/>
                <a:gd name="connsiteX6" fmla="*/ 74322 w 74351"/>
                <a:gd name="connsiteY6" fmla="*/ 37112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2">
                  <a:moveTo>
                    <a:pt x="74322" y="37112"/>
                  </a:moveTo>
                  <a:cubicBezTo>
                    <a:pt x="74322" y="57636"/>
                    <a:pt x="57672" y="74287"/>
                    <a:pt x="37147" y="74287"/>
                  </a:cubicBezTo>
                  <a:cubicBezTo>
                    <a:pt x="16622" y="74287"/>
                    <a:pt x="-29" y="57636"/>
                    <a:pt x="-29" y="37112"/>
                  </a:cubicBezTo>
                  <a:cubicBezTo>
                    <a:pt x="-29" y="16587"/>
                    <a:pt x="16622" y="-65"/>
                    <a:pt x="37147" y="-65"/>
                  </a:cubicBezTo>
                  <a:cubicBezTo>
                    <a:pt x="37205" y="-65"/>
                    <a:pt x="37284" y="-65"/>
                    <a:pt x="37343" y="-65"/>
                  </a:cubicBezTo>
                  <a:cubicBezTo>
                    <a:pt x="57770" y="-65"/>
                    <a:pt x="74322" y="16489"/>
                    <a:pt x="74322" y="36916"/>
                  </a:cubicBezTo>
                  <a:cubicBezTo>
                    <a:pt x="74322" y="36974"/>
                    <a:pt x="74322" y="37053"/>
                    <a:pt x="7432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2" name="Freeform: Shape 1581">
              <a:extLst>
                <a:ext uri="{FF2B5EF4-FFF2-40B4-BE49-F238E27FC236}">
                  <a16:creationId xmlns:a16="http://schemas.microsoft.com/office/drawing/2014/main" id="{2275C340-BF0B-4323-ABBD-20E1F1C21C4D}"/>
                </a:ext>
              </a:extLst>
            </p:cNvPr>
            <p:cNvSpPr/>
            <p:nvPr/>
          </p:nvSpPr>
          <p:spPr>
            <a:xfrm>
              <a:off x="9719632" y="4842480"/>
              <a:ext cx="41748" cy="41748"/>
            </a:xfrm>
            <a:custGeom>
              <a:avLst/>
              <a:gdLst>
                <a:gd name="connsiteX0" fmla="*/ 73932 w 73960"/>
                <a:gd name="connsiteY0" fmla="*/ 37112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2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2"/>
                  </a:moveTo>
                  <a:cubicBezTo>
                    <a:pt x="73814" y="57538"/>
                    <a:pt x="57183" y="74013"/>
                    <a:pt x="36756" y="73896"/>
                  </a:cubicBezTo>
                  <a:cubicBezTo>
                    <a:pt x="16329" y="73779"/>
                    <a:pt x="-126" y="57147"/>
                    <a:pt x="-29" y="36720"/>
                  </a:cubicBezTo>
                  <a:cubicBezTo>
                    <a:pt x="89" y="16372"/>
                    <a:pt x="16603" y="-65"/>
                    <a:pt x="36951" y="-65"/>
                  </a:cubicBezTo>
                  <a:cubicBezTo>
                    <a:pt x="57379" y="-65"/>
                    <a:pt x="73932" y="16489"/>
                    <a:pt x="73932" y="36916"/>
                  </a:cubicBezTo>
                  <a:cubicBezTo>
                    <a:pt x="73932" y="36974"/>
                    <a:pt x="73932" y="37053"/>
                    <a:pt x="7393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3" name="Freeform: Shape 1582">
              <a:extLst>
                <a:ext uri="{FF2B5EF4-FFF2-40B4-BE49-F238E27FC236}">
                  <a16:creationId xmlns:a16="http://schemas.microsoft.com/office/drawing/2014/main" id="{DD9E86DF-00C6-4260-8CDE-437DF513CFA8}"/>
                </a:ext>
              </a:extLst>
            </p:cNvPr>
            <p:cNvSpPr/>
            <p:nvPr/>
          </p:nvSpPr>
          <p:spPr>
            <a:xfrm>
              <a:off x="9818441"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6"/>
                    <a:pt x="16556"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4" name="Freeform: Shape 1583">
              <a:extLst>
                <a:ext uri="{FF2B5EF4-FFF2-40B4-BE49-F238E27FC236}">
                  <a16:creationId xmlns:a16="http://schemas.microsoft.com/office/drawing/2014/main" id="{D7C90101-C911-4549-A782-40FFD9443A5A}"/>
                </a:ext>
              </a:extLst>
            </p:cNvPr>
            <p:cNvSpPr/>
            <p:nvPr/>
          </p:nvSpPr>
          <p:spPr>
            <a:xfrm>
              <a:off x="9916944" y="4842565"/>
              <a:ext cx="41970" cy="41970"/>
            </a:xfrm>
            <a:custGeom>
              <a:avLst/>
              <a:gdLst>
                <a:gd name="connsiteX0" fmla="*/ 74323 w 74352"/>
                <a:gd name="connsiteY0" fmla="*/ 37112 h 74352"/>
                <a:gd name="connsiteX1" fmla="*/ 37147 w 74352"/>
                <a:gd name="connsiteY1" fmla="*/ 74287 h 74352"/>
                <a:gd name="connsiteX2" fmla="*/ -29 w 74352"/>
                <a:gd name="connsiteY2" fmla="*/ 37112 h 74352"/>
                <a:gd name="connsiteX3" fmla="*/ 37147 w 74352"/>
                <a:gd name="connsiteY3" fmla="*/ -65 h 74352"/>
                <a:gd name="connsiteX4" fmla="*/ 74323 w 74352"/>
                <a:gd name="connsiteY4" fmla="*/ 37112 h 74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2">
                  <a:moveTo>
                    <a:pt x="74323" y="37112"/>
                  </a:moveTo>
                  <a:cubicBezTo>
                    <a:pt x="74323" y="57636"/>
                    <a:pt x="57672" y="74287"/>
                    <a:pt x="37147" y="74287"/>
                  </a:cubicBezTo>
                  <a:cubicBezTo>
                    <a:pt x="16622" y="74287"/>
                    <a:pt x="-29" y="57636"/>
                    <a:pt x="-29" y="37112"/>
                  </a:cubicBezTo>
                  <a:cubicBezTo>
                    <a:pt x="-29" y="16587"/>
                    <a:pt x="16622" y="-65"/>
                    <a:pt x="37147" y="-65"/>
                  </a:cubicBezTo>
                  <a:cubicBezTo>
                    <a:pt x="57672" y="-65"/>
                    <a:pt x="74323" y="16587"/>
                    <a:pt x="74323"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5" name="Freeform: Shape 1584">
              <a:extLst>
                <a:ext uri="{FF2B5EF4-FFF2-40B4-BE49-F238E27FC236}">
                  <a16:creationId xmlns:a16="http://schemas.microsoft.com/office/drawing/2014/main" id="{F8A41F22-1B85-49A0-A45A-216E8E5E88E1}"/>
                </a:ext>
              </a:extLst>
            </p:cNvPr>
            <p:cNvSpPr/>
            <p:nvPr/>
          </p:nvSpPr>
          <p:spPr>
            <a:xfrm>
              <a:off x="10015865" y="4842676"/>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6"/>
                    <a:pt x="16556"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6" name="Freeform: Shape 1585">
              <a:extLst>
                <a:ext uri="{FF2B5EF4-FFF2-40B4-BE49-F238E27FC236}">
                  <a16:creationId xmlns:a16="http://schemas.microsoft.com/office/drawing/2014/main" id="{A7A98CDD-FFD9-45F7-8074-21605C332E46}"/>
                </a:ext>
              </a:extLst>
            </p:cNvPr>
            <p:cNvSpPr/>
            <p:nvPr/>
          </p:nvSpPr>
          <p:spPr>
            <a:xfrm>
              <a:off x="3499417" y="4941375"/>
              <a:ext cx="41970" cy="41969"/>
            </a:xfrm>
            <a:custGeom>
              <a:avLst/>
              <a:gdLst>
                <a:gd name="connsiteX0" fmla="*/ 74323 w 74352"/>
                <a:gd name="connsiteY0" fmla="*/ 36915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5"/>
                  </a:moveTo>
                  <a:cubicBezTo>
                    <a:pt x="74441" y="57440"/>
                    <a:pt x="57868" y="74170"/>
                    <a:pt x="37343" y="74287"/>
                  </a:cubicBezTo>
                  <a:cubicBezTo>
                    <a:pt x="16818" y="74385"/>
                    <a:pt x="89" y="57832"/>
                    <a:pt x="-29" y="37307"/>
                  </a:cubicBezTo>
                  <a:cubicBezTo>
                    <a:pt x="-126" y="16782"/>
                    <a:pt x="16427" y="33"/>
                    <a:pt x="36952" y="-65"/>
                  </a:cubicBezTo>
                  <a:cubicBezTo>
                    <a:pt x="37089" y="-65"/>
                    <a:pt x="37206" y="-65"/>
                    <a:pt x="37343" y="-65"/>
                  </a:cubicBezTo>
                  <a:cubicBezTo>
                    <a:pt x="57770" y="-65"/>
                    <a:pt x="74323" y="16489"/>
                    <a:pt x="74323"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7" name="Freeform: Shape 1586">
              <a:extLst>
                <a:ext uri="{FF2B5EF4-FFF2-40B4-BE49-F238E27FC236}">
                  <a16:creationId xmlns:a16="http://schemas.microsoft.com/office/drawing/2014/main" id="{64128DAE-17E2-4DC3-A0D0-BC8F99A2D78C}"/>
                </a:ext>
              </a:extLst>
            </p:cNvPr>
            <p:cNvSpPr/>
            <p:nvPr/>
          </p:nvSpPr>
          <p:spPr>
            <a:xfrm>
              <a:off x="3598337" y="49412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8" name="Freeform: Shape 1587">
              <a:extLst>
                <a:ext uri="{FF2B5EF4-FFF2-40B4-BE49-F238E27FC236}">
                  <a16:creationId xmlns:a16="http://schemas.microsoft.com/office/drawing/2014/main" id="{C304AE7A-E622-4DA7-80BE-E2649668C802}"/>
                </a:ext>
              </a:extLst>
            </p:cNvPr>
            <p:cNvSpPr/>
            <p:nvPr/>
          </p:nvSpPr>
          <p:spPr>
            <a:xfrm>
              <a:off x="3697147" y="4941290"/>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78"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9" name="Freeform: Shape 1588">
              <a:extLst>
                <a:ext uri="{FF2B5EF4-FFF2-40B4-BE49-F238E27FC236}">
                  <a16:creationId xmlns:a16="http://schemas.microsoft.com/office/drawing/2014/main" id="{44876431-8233-458B-A013-628453CF4106}"/>
                </a:ext>
              </a:extLst>
            </p:cNvPr>
            <p:cNvSpPr/>
            <p:nvPr/>
          </p:nvSpPr>
          <p:spPr>
            <a:xfrm>
              <a:off x="3795649" y="494137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53"/>
                    <a:pt x="36952" y="-64"/>
                  </a:cubicBezTo>
                  <a:cubicBezTo>
                    <a:pt x="37010" y="-64"/>
                    <a:pt x="37089" y="-64"/>
                    <a:pt x="37147" y="-64"/>
                  </a:cubicBezTo>
                  <a:cubicBezTo>
                    <a:pt x="57574" y="-18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0" name="Freeform: Shape 1589">
              <a:extLst>
                <a:ext uri="{FF2B5EF4-FFF2-40B4-BE49-F238E27FC236}">
                  <a16:creationId xmlns:a16="http://schemas.microsoft.com/office/drawing/2014/main" id="{56C7801D-5DA0-4027-B8BA-DB305163E23A}"/>
                </a:ext>
              </a:extLst>
            </p:cNvPr>
            <p:cNvSpPr/>
            <p:nvPr/>
          </p:nvSpPr>
          <p:spPr>
            <a:xfrm>
              <a:off x="3894570" y="49412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1" name="Freeform: Shape 1590">
              <a:extLst>
                <a:ext uri="{FF2B5EF4-FFF2-40B4-BE49-F238E27FC236}">
                  <a16:creationId xmlns:a16="http://schemas.microsoft.com/office/drawing/2014/main" id="{428245BF-E5F5-4964-85C5-8542A6269892}"/>
                </a:ext>
              </a:extLst>
            </p:cNvPr>
            <p:cNvSpPr/>
            <p:nvPr/>
          </p:nvSpPr>
          <p:spPr>
            <a:xfrm>
              <a:off x="3993073" y="4941375"/>
              <a:ext cx="41970" cy="41969"/>
            </a:xfrm>
            <a:custGeom>
              <a:avLst/>
              <a:gdLst>
                <a:gd name="connsiteX0" fmla="*/ 74323 w 74352"/>
                <a:gd name="connsiteY0" fmla="*/ 36915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5"/>
                  </a:moveTo>
                  <a:cubicBezTo>
                    <a:pt x="74441" y="57440"/>
                    <a:pt x="57868" y="74170"/>
                    <a:pt x="37343" y="74287"/>
                  </a:cubicBezTo>
                  <a:cubicBezTo>
                    <a:pt x="16818" y="74385"/>
                    <a:pt x="89" y="57832"/>
                    <a:pt x="-29" y="37307"/>
                  </a:cubicBezTo>
                  <a:cubicBezTo>
                    <a:pt x="-126" y="16782"/>
                    <a:pt x="16427" y="33"/>
                    <a:pt x="36952" y="-65"/>
                  </a:cubicBezTo>
                  <a:cubicBezTo>
                    <a:pt x="37089" y="-65"/>
                    <a:pt x="37206" y="-65"/>
                    <a:pt x="37343" y="-65"/>
                  </a:cubicBezTo>
                  <a:cubicBezTo>
                    <a:pt x="57770" y="-65"/>
                    <a:pt x="74323" y="16489"/>
                    <a:pt x="74323"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2" name="Freeform: Shape 1591">
              <a:extLst>
                <a:ext uri="{FF2B5EF4-FFF2-40B4-BE49-F238E27FC236}">
                  <a16:creationId xmlns:a16="http://schemas.microsoft.com/office/drawing/2014/main" id="{01D189C2-C281-4D17-9BB9-321AC92A6205}"/>
                </a:ext>
              </a:extLst>
            </p:cNvPr>
            <p:cNvSpPr/>
            <p:nvPr/>
          </p:nvSpPr>
          <p:spPr>
            <a:xfrm>
              <a:off x="6165427" y="4941290"/>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78"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3" name="Freeform: Shape 1592">
              <a:extLst>
                <a:ext uri="{FF2B5EF4-FFF2-40B4-BE49-F238E27FC236}">
                  <a16:creationId xmlns:a16="http://schemas.microsoft.com/office/drawing/2014/main" id="{60657CAA-F40B-47C7-B952-829607C28F05}"/>
                </a:ext>
              </a:extLst>
            </p:cNvPr>
            <p:cNvSpPr/>
            <p:nvPr/>
          </p:nvSpPr>
          <p:spPr>
            <a:xfrm>
              <a:off x="6263929" y="494137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53"/>
                    <a:pt x="36951" y="-64"/>
                  </a:cubicBezTo>
                  <a:cubicBezTo>
                    <a:pt x="37010" y="-64"/>
                    <a:pt x="37089" y="-64"/>
                    <a:pt x="37147" y="-64"/>
                  </a:cubicBezTo>
                  <a:cubicBezTo>
                    <a:pt x="57574" y="-18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4" name="Freeform: Shape 1593">
              <a:extLst>
                <a:ext uri="{FF2B5EF4-FFF2-40B4-BE49-F238E27FC236}">
                  <a16:creationId xmlns:a16="http://schemas.microsoft.com/office/drawing/2014/main" id="{4783032A-8CB5-4CF6-B0CF-8434D99C5F23}"/>
                </a:ext>
              </a:extLst>
            </p:cNvPr>
            <p:cNvSpPr/>
            <p:nvPr/>
          </p:nvSpPr>
          <p:spPr>
            <a:xfrm>
              <a:off x="6362850" y="4941290"/>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78"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5" name="Freeform: Shape 1594">
              <a:extLst>
                <a:ext uri="{FF2B5EF4-FFF2-40B4-BE49-F238E27FC236}">
                  <a16:creationId xmlns:a16="http://schemas.microsoft.com/office/drawing/2014/main" id="{4FF2DFB1-DDEA-4737-8985-B52D6F7A7DBA}"/>
                </a:ext>
              </a:extLst>
            </p:cNvPr>
            <p:cNvSpPr/>
            <p:nvPr/>
          </p:nvSpPr>
          <p:spPr>
            <a:xfrm>
              <a:off x="9028553" y="494128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6" name="Freeform: Shape 1595">
              <a:extLst>
                <a:ext uri="{FF2B5EF4-FFF2-40B4-BE49-F238E27FC236}">
                  <a16:creationId xmlns:a16="http://schemas.microsoft.com/office/drawing/2014/main" id="{6B767CEF-C253-4C94-A263-B45376207736}"/>
                </a:ext>
              </a:extLst>
            </p:cNvPr>
            <p:cNvSpPr/>
            <p:nvPr/>
          </p:nvSpPr>
          <p:spPr>
            <a:xfrm>
              <a:off x="9127055" y="4941375"/>
              <a:ext cx="41971" cy="41969"/>
            </a:xfrm>
            <a:custGeom>
              <a:avLst/>
              <a:gdLst>
                <a:gd name="connsiteX0" fmla="*/ 74324 w 74353"/>
                <a:gd name="connsiteY0" fmla="*/ 36915 h 74351"/>
                <a:gd name="connsiteX1" fmla="*/ 37343 w 74353"/>
                <a:gd name="connsiteY1" fmla="*/ 74287 h 74351"/>
                <a:gd name="connsiteX2" fmla="*/ -29 w 74353"/>
                <a:gd name="connsiteY2" fmla="*/ 37307 h 74351"/>
                <a:gd name="connsiteX3" fmla="*/ 36952 w 74353"/>
                <a:gd name="connsiteY3" fmla="*/ -65 h 74351"/>
                <a:gd name="connsiteX4" fmla="*/ 37343 w 74353"/>
                <a:gd name="connsiteY4" fmla="*/ -65 h 74351"/>
                <a:gd name="connsiteX5" fmla="*/ 74324 w 74353"/>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1">
                  <a:moveTo>
                    <a:pt x="74324" y="36915"/>
                  </a:moveTo>
                  <a:cubicBezTo>
                    <a:pt x="74441" y="57440"/>
                    <a:pt x="57868" y="74170"/>
                    <a:pt x="37343" y="74287"/>
                  </a:cubicBezTo>
                  <a:cubicBezTo>
                    <a:pt x="16818" y="74385"/>
                    <a:pt x="89" y="57832"/>
                    <a:pt x="-29" y="37307"/>
                  </a:cubicBezTo>
                  <a:cubicBezTo>
                    <a:pt x="-126" y="16782"/>
                    <a:pt x="16427" y="33"/>
                    <a:pt x="36952" y="-65"/>
                  </a:cubicBezTo>
                  <a:cubicBezTo>
                    <a:pt x="37089" y="-65"/>
                    <a:pt x="37206" y="-65"/>
                    <a:pt x="37343" y="-65"/>
                  </a:cubicBezTo>
                  <a:cubicBezTo>
                    <a:pt x="57770" y="-65"/>
                    <a:pt x="74324" y="16489"/>
                    <a:pt x="74324"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7" name="Freeform: Shape 1596">
              <a:extLst>
                <a:ext uri="{FF2B5EF4-FFF2-40B4-BE49-F238E27FC236}">
                  <a16:creationId xmlns:a16="http://schemas.microsoft.com/office/drawing/2014/main" id="{BE6B5C7D-5FA1-4250-B17A-EFF5A562D844}"/>
                </a:ext>
              </a:extLst>
            </p:cNvPr>
            <p:cNvSpPr/>
            <p:nvPr/>
          </p:nvSpPr>
          <p:spPr>
            <a:xfrm>
              <a:off x="9620711" y="4941375"/>
              <a:ext cx="41970" cy="41969"/>
            </a:xfrm>
            <a:custGeom>
              <a:avLst/>
              <a:gdLst>
                <a:gd name="connsiteX0" fmla="*/ 74323 w 74352"/>
                <a:gd name="connsiteY0" fmla="*/ 36915 h 74351"/>
                <a:gd name="connsiteX1" fmla="*/ 37343 w 74352"/>
                <a:gd name="connsiteY1" fmla="*/ 74287 h 74351"/>
                <a:gd name="connsiteX2" fmla="*/ -29 w 74352"/>
                <a:gd name="connsiteY2" fmla="*/ 37307 h 74351"/>
                <a:gd name="connsiteX3" fmla="*/ 36951 w 74352"/>
                <a:gd name="connsiteY3" fmla="*/ -65 h 74351"/>
                <a:gd name="connsiteX4" fmla="*/ 37343 w 74352"/>
                <a:gd name="connsiteY4" fmla="*/ -65 h 74351"/>
                <a:gd name="connsiteX5" fmla="*/ 74323 w 74352"/>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5"/>
                  </a:moveTo>
                  <a:cubicBezTo>
                    <a:pt x="74421" y="57440"/>
                    <a:pt x="57868" y="74170"/>
                    <a:pt x="37343" y="74287"/>
                  </a:cubicBezTo>
                  <a:cubicBezTo>
                    <a:pt x="16818" y="74385"/>
                    <a:pt x="89" y="57832"/>
                    <a:pt x="-29" y="37307"/>
                  </a:cubicBezTo>
                  <a:cubicBezTo>
                    <a:pt x="-126" y="16782"/>
                    <a:pt x="16427" y="33"/>
                    <a:pt x="36951" y="-65"/>
                  </a:cubicBezTo>
                  <a:cubicBezTo>
                    <a:pt x="37089" y="-65"/>
                    <a:pt x="37206" y="-65"/>
                    <a:pt x="37343" y="-65"/>
                  </a:cubicBezTo>
                  <a:cubicBezTo>
                    <a:pt x="57770" y="-65"/>
                    <a:pt x="74323" y="16489"/>
                    <a:pt x="74323"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8" name="Freeform: Shape 1597">
              <a:extLst>
                <a:ext uri="{FF2B5EF4-FFF2-40B4-BE49-F238E27FC236}">
                  <a16:creationId xmlns:a16="http://schemas.microsoft.com/office/drawing/2014/main" id="{037D300E-82BD-4E2E-A62D-B12464E832F3}"/>
                </a:ext>
              </a:extLst>
            </p:cNvPr>
            <p:cNvSpPr/>
            <p:nvPr/>
          </p:nvSpPr>
          <p:spPr>
            <a:xfrm>
              <a:off x="9719632" y="49412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9" name="Freeform: Shape 1598">
              <a:extLst>
                <a:ext uri="{FF2B5EF4-FFF2-40B4-BE49-F238E27FC236}">
                  <a16:creationId xmlns:a16="http://schemas.microsoft.com/office/drawing/2014/main" id="{9BE6EE2C-11FC-4978-88B8-3EC20177D1A6}"/>
                </a:ext>
              </a:extLst>
            </p:cNvPr>
            <p:cNvSpPr/>
            <p:nvPr/>
          </p:nvSpPr>
          <p:spPr>
            <a:xfrm>
              <a:off x="9818441" y="4941290"/>
              <a:ext cx="41748" cy="41748"/>
            </a:xfrm>
            <a:custGeom>
              <a:avLst/>
              <a:gdLst>
                <a:gd name="connsiteX0" fmla="*/ 73931 w 73960"/>
                <a:gd name="connsiteY0" fmla="*/ 36915 h 73960"/>
                <a:gd name="connsiteX1" fmla="*/ 36952 w 73960"/>
                <a:gd name="connsiteY1" fmla="*/ 73896 h 73960"/>
                <a:gd name="connsiteX2" fmla="*/ -29 w 73960"/>
                <a:gd name="connsiteY2" fmla="*/ 36915 h 73960"/>
                <a:gd name="connsiteX3" fmla="*/ 36952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9" y="73896"/>
                    <a:pt x="36952" y="73896"/>
                  </a:cubicBezTo>
                  <a:cubicBezTo>
                    <a:pt x="16524" y="73896"/>
                    <a:pt x="-29" y="57343"/>
                    <a:pt x="-29" y="36915"/>
                  </a:cubicBezTo>
                  <a:cubicBezTo>
                    <a:pt x="-29" y="16489"/>
                    <a:pt x="16524" y="-65"/>
                    <a:pt x="36952" y="-65"/>
                  </a:cubicBezTo>
                  <a:cubicBezTo>
                    <a:pt x="57379"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0" name="Freeform: Shape 1599">
              <a:extLst>
                <a:ext uri="{FF2B5EF4-FFF2-40B4-BE49-F238E27FC236}">
                  <a16:creationId xmlns:a16="http://schemas.microsoft.com/office/drawing/2014/main" id="{641422A6-CC85-4C3E-8025-D1206025BFCA}"/>
                </a:ext>
              </a:extLst>
            </p:cNvPr>
            <p:cNvSpPr/>
            <p:nvPr/>
          </p:nvSpPr>
          <p:spPr>
            <a:xfrm>
              <a:off x="9916944" y="4941374"/>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2"/>
                    <a:pt x="-29" y="37308"/>
                  </a:cubicBezTo>
                  <a:cubicBezTo>
                    <a:pt x="-126" y="16782"/>
                    <a:pt x="16427" y="53"/>
                    <a:pt x="36952" y="-64"/>
                  </a:cubicBezTo>
                  <a:cubicBezTo>
                    <a:pt x="37010" y="-64"/>
                    <a:pt x="37089" y="-64"/>
                    <a:pt x="37148" y="-64"/>
                  </a:cubicBezTo>
                  <a:cubicBezTo>
                    <a:pt x="57574" y="-182"/>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1" name="Freeform: Shape 1600">
              <a:extLst>
                <a:ext uri="{FF2B5EF4-FFF2-40B4-BE49-F238E27FC236}">
                  <a16:creationId xmlns:a16="http://schemas.microsoft.com/office/drawing/2014/main" id="{128F0FAE-03B5-40BE-BD26-B20D424AC711}"/>
                </a:ext>
              </a:extLst>
            </p:cNvPr>
            <p:cNvSpPr/>
            <p:nvPr/>
          </p:nvSpPr>
          <p:spPr>
            <a:xfrm>
              <a:off x="10015864" y="4941289"/>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9" y="73896"/>
                    <a:pt x="36952" y="73896"/>
                  </a:cubicBezTo>
                  <a:cubicBezTo>
                    <a:pt x="16524" y="73896"/>
                    <a:pt x="-29" y="57343"/>
                    <a:pt x="-29" y="36916"/>
                  </a:cubicBezTo>
                  <a:cubicBezTo>
                    <a:pt x="-29" y="16489"/>
                    <a:pt x="16524" y="-64"/>
                    <a:pt x="36952" y="-64"/>
                  </a:cubicBezTo>
                  <a:cubicBezTo>
                    <a:pt x="57261" y="-182"/>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2" name="Freeform: Shape 1601">
              <a:extLst>
                <a:ext uri="{FF2B5EF4-FFF2-40B4-BE49-F238E27FC236}">
                  <a16:creationId xmlns:a16="http://schemas.microsoft.com/office/drawing/2014/main" id="{11212226-81CC-45AE-B80F-8A2EE8059AF3}"/>
                </a:ext>
              </a:extLst>
            </p:cNvPr>
            <p:cNvSpPr/>
            <p:nvPr/>
          </p:nvSpPr>
          <p:spPr>
            <a:xfrm>
              <a:off x="3499724" y="5040099"/>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3" name="Freeform: Shape 1602">
              <a:extLst>
                <a:ext uri="{FF2B5EF4-FFF2-40B4-BE49-F238E27FC236}">
                  <a16:creationId xmlns:a16="http://schemas.microsoft.com/office/drawing/2014/main" id="{FB53985C-2EEF-4C75-8A53-B163BCC24C12}"/>
                </a:ext>
              </a:extLst>
            </p:cNvPr>
            <p:cNvSpPr/>
            <p:nvPr/>
          </p:nvSpPr>
          <p:spPr>
            <a:xfrm>
              <a:off x="3598337" y="50400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4" name="Freeform: Shape 1603">
              <a:extLst>
                <a:ext uri="{FF2B5EF4-FFF2-40B4-BE49-F238E27FC236}">
                  <a16:creationId xmlns:a16="http://schemas.microsoft.com/office/drawing/2014/main" id="{EFA9B722-779C-4C2A-83D1-6BE0624433A2}"/>
                </a:ext>
              </a:extLst>
            </p:cNvPr>
            <p:cNvSpPr/>
            <p:nvPr/>
          </p:nvSpPr>
          <p:spPr>
            <a:xfrm>
              <a:off x="3697147" y="5040099"/>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5" name="Freeform: Shape 1604">
              <a:extLst>
                <a:ext uri="{FF2B5EF4-FFF2-40B4-BE49-F238E27FC236}">
                  <a16:creationId xmlns:a16="http://schemas.microsoft.com/office/drawing/2014/main" id="{B2247516-EDBF-4E0C-A2B6-8D4D5D0AC603}"/>
                </a:ext>
              </a:extLst>
            </p:cNvPr>
            <p:cNvSpPr/>
            <p:nvPr/>
          </p:nvSpPr>
          <p:spPr>
            <a:xfrm>
              <a:off x="3795649" y="504018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6" name="Freeform: Shape 1605">
              <a:extLst>
                <a:ext uri="{FF2B5EF4-FFF2-40B4-BE49-F238E27FC236}">
                  <a16:creationId xmlns:a16="http://schemas.microsoft.com/office/drawing/2014/main" id="{009AB3BA-D6B4-4446-8E88-80C5649F0506}"/>
                </a:ext>
              </a:extLst>
            </p:cNvPr>
            <p:cNvSpPr/>
            <p:nvPr/>
          </p:nvSpPr>
          <p:spPr>
            <a:xfrm>
              <a:off x="3894570" y="50400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7" name="Freeform: Shape 1606">
              <a:extLst>
                <a:ext uri="{FF2B5EF4-FFF2-40B4-BE49-F238E27FC236}">
                  <a16:creationId xmlns:a16="http://schemas.microsoft.com/office/drawing/2014/main" id="{8181784A-49D1-4371-8B63-16E4EE69897C}"/>
                </a:ext>
              </a:extLst>
            </p:cNvPr>
            <p:cNvSpPr/>
            <p:nvPr/>
          </p:nvSpPr>
          <p:spPr>
            <a:xfrm>
              <a:off x="3993379" y="5040099"/>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8" name="Freeform: Shape 1607">
              <a:extLst>
                <a:ext uri="{FF2B5EF4-FFF2-40B4-BE49-F238E27FC236}">
                  <a16:creationId xmlns:a16="http://schemas.microsoft.com/office/drawing/2014/main" id="{6CE9D0DE-C422-41F8-83AB-B7ED53145935}"/>
                </a:ext>
              </a:extLst>
            </p:cNvPr>
            <p:cNvSpPr/>
            <p:nvPr/>
          </p:nvSpPr>
          <p:spPr>
            <a:xfrm>
              <a:off x="9719632" y="50400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9" name="Freeform: Shape 1608">
              <a:extLst>
                <a:ext uri="{FF2B5EF4-FFF2-40B4-BE49-F238E27FC236}">
                  <a16:creationId xmlns:a16="http://schemas.microsoft.com/office/drawing/2014/main" id="{5BA4BDD3-A637-41B0-B098-FF241A2A7893}"/>
                </a:ext>
              </a:extLst>
            </p:cNvPr>
            <p:cNvSpPr/>
            <p:nvPr/>
          </p:nvSpPr>
          <p:spPr>
            <a:xfrm>
              <a:off x="9818441" y="5040099"/>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6"/>
                    <a:pt x="16556"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0" name="Freeform: Shape 1609">
              <a:extLst>
                <a:ext uri="{FF2B5EF4-FFF2-40B4-BE49-F238E27FC236}">
                  <a16:creationId xmlns:a16="http://schemas.microsoft.com/office/drawing/2014/main" id="{B8910023-4F91-422B-A33F-8F18E93809DA}"/>
                </a:ext>
              </a:extLst>
            </p:cNvPr>
            <p:cNvSpPr/>
            <p:nvPr/>
          </p:nvSpPr>
          <p:spPr>
            <a:xfrm>
              <a:off x="10706944" y="5040099"/>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6"/>
                    <a:pt x="16556" y="0"/>
                    <a:pt x="36980" y="0"/>
                  </a:cubicBezTo>
                  <a:cubicBezTo>
                    <a:pt x="57404" y="0"/>
                    <a:pt x="73961" y="16556"/>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1" name="Freeform: Shape 1610">
              <a:extLst>
                <a:ext uri="{FF2B5EF4-FFF2-40B4-BE49-F238E27FC236}">
                  <a16:creationId xmlns:a16="http://schemas.microsoft.com/office/drawing/2014/main" id="{D88B2960-DCA7-42E7-8773-F6D6C08C1691}"/>
                </a:ext>
              </a:extLst>
            </p:cNvPr>
            <p:cNvSpPr/>
            <p:nvPr/>
          </p:nvSpPr>
          <p:spPr>
            <a:xfrm>
              <a:off x="3598337" y="5138713"/>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78"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2" name="Freeform: Shape 1611">
              <a:extLst>
                <a:ext uri="{FF2B5EF4-FFF2-40B4-BE49-F238E27FC236}">
                  <a16:creationId xmlns:a16="http://schemas.microsoft.com/office/drawing/2014/main" id="{F531B3E8-DE02-44CA-8A8B-E89855CA5F2F}"/>
                </a:ext>
              </a:extLst>
            </p:cNvPr>
            <p:cNvSpPr/>
            <p:nvPr/>
          </p:nvSpPr>
          <p:spPr>
            <a:xfrm>
              <a:off x="3697147" y="5138713"/>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39" y="33"/>
                    <a:pt x="73834" y="16527"/>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3" name="Freeform: Shape 1612">
              <a:extLst>
                <a:ext uri="{FF2B5EF4-FFF2-40B4-BE49-F238E27FC236}">
                  <a16:creationId xmlns:a16="http://schemas.microsoft.com/office/drawing/2014/main" id="{9F5AA1D1-2DA2-448C-8901-AF0B0FDCE0F8}"/>
                </a:ext>
              </a:extLst>
            </p:cNvPr>
            <p:cNvSpPr/>
            <p:nvPr/>
          </p:nvSpPr>
          <p:spPr>
            <a:xfrm>
              <a:off x="3795649" y="5138798"/>
              <a:ext cx="41970" cy="41969"/>
            </a:xfrm>
            <a:custGeom>
              <a:avLst/>
              <a:gdLst>
                <a:gd name="connsiteX0" fmla="*/ 74323 w 74352"/>
                <a:gd name="connsiteY0" fmla="*/ 36915 h 74351"/>
                <a:gd name="connsiteX1" fmla="*/ 37343 w 74352"/>
                <a:gd name="connsiteY1" fmla="*/ 74287 h 74351"/>
                <a:gd name="connsiteX2" fmla="*/ -29 w 74352"/>
                <a:gd name="connsiteY2" fmla="*/ 37307 h 74351"/>
                <a:gd name="connsiteX3" fmla="*/ 36952 w 74352"/>
                <a:gd name="connsiteY3" fmla="*/ -65 h 74351"/>
                <a:gd name="connsiteX4" fmla="*/ 37147 w 74352"/>
                <a:gd name="connsiteY4" fmla="*/ -65 h 74351"/>
                <a:gd name="connsiteX5" fmla="*/ 74323 w 74352"/>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5"/>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4" name="Freeform: Shape 1613">
              <a:extLst>
                <a:ext uri="{FF2B5EF4-FFF2-40B4-BE49-F238E27FC236}">
                  <a16:creationId xmlns:a16="http://schemas.microsoft.com/office/drawing/2014/main" id="{648F04AC-0B0C-46BD-84BE-936273A06D41}"/>
                </a:ext>
              </a:extLst>
            </p:cNvPr>
            <p:cNvSpPr/>
            <p:nvPr/>
          </p:nvSpPr>
          <p:spPr>
            <a:xfrm>
              <a:off x="9719632" y="5138713"/>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78"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5" name="Freeform: Shape 1614">
              <a:extLst>
                <a:ext uri="{FF2B5EF4-FFF2-40B4-BE49-F238E27FC236}">
                  <a16:creationId xmlns:a16="http://schemas.microsoft.com/office/drawing/2014/main" id="{0F2A56B2-1070-4B6E-8EFA-C155637B60D5}"/>
                </a:ext>
              </a:extLst>
            </p:cNvPr>
            <p:cNvSpPr/>
            <p:nvPr/>
          </p:nvSpPr>
          <p:spPr>
            <a:xfrm>
              <a:off x="10509520" y="5138713"/>
              <a:ext cx="41748" cy="41748"/>
            </a:xfrm>
            <a:custGeom>
              <a:avLst/>
              <a:gdLst>
                <a:gd name="connsiteX0" fmla="*/ 73931 w 73960"/>
                <a:gd name="connsiteY0" fmla="*/ 36915 h 73960"/>
                <a:gd name="connsiteX1" fmla="*/ 36952 w 73960"/>
                <a:gd name="connsiteY1" fmla="*/ 73896 h 73960"/>
                <a:gd name="connsiteX2" fmla="*/ -29 w 73960"/>
                <a:gd name="connsiteY2" fmla="*/ 36915 h 73960"/>
                <a:gd name="connsiteX3" fmla="*/ 36952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2" y="73896"/>
                  </a:cubicBezTo>
                  <a:cubicBezTo>
                    <a:pt x="16524" y="73896"/>
                    <a:pt x="-29" y="57343"/>
                    <a:pt x="-29" y="36915"/>
                  </a:cubicBezTo>
                  <a:cubicBezTo>
                    <a:pt x="-29" y="16489"/>
                    <a:pt x="16524" y="-65"/>
                    <a:pt x="36952" y="-65"/>
                  </a:cubicBezTo>
                  <a:cubicBezTo>
                    <a:pt x="57339" y="33"/>
                    <a:pt x="73833" y="16527"/>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6" name="Freeform: Shape 1615">
              <a:extLst>
                <a:ext uri="{FF2B5EF4-FFF2-40B4-BE49-F238E27FC236}">
                  <a16:creationId xmlns:a16="http://schemas.microsoft.com/office/drawing/2014/main" id="{B44383ED-20B5-4155-B043-31F71FFDCDB0}"/>
                </a:ext>
              </a:extLst>
            </p:cNvPr>
            <p:cNvSpPr/>
            <p:nvPr/>
          </p:nvSpPr>
          <p:spPr>
            <a:xfrm>
              <a:off x="10608023" y="5138798"/>
              <a:ext cx="41971" cy="41969"/>
            </a:xfrm>
            <a:custGeom>
              <a:avLst/>
              <a:gdLst>
                <a:gd name="connsiteX0" fmla="*/ 74324 w 74353"/>
                <a:gd name="connsiteY0" fmla="*/ 36915 h 74351"/>
                <a:gd name="connsiteX1" fmla="*/ 37343 w 74353"/>
                <a:gd name="connsiteY1" fmla="*/ 74287 h 74351"/>
                <a:gd name="connsiteX2" fmla="*/ -29 w 74353"/>
                <a:gd name="connsiteY2" fmla="*/ 37307 h 74351"/>
                <a:gd name="connsiteX3" fmla="*/ 36952 w 74353"/>
                <a:gd name="connsiteY3" fmla="*/ -65 h 74351"/>
                <a:gd name="connsiteX4" fmla="*/ 37343 w 74353"/>
                <a:gd name="connsiteY4" fmla="*/ -65 h 74351"/>
                <a:gd name="connsiteX5" fmla="*/ 74324 w 74353"/>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1">
                  <a:moveTo>
                    <a:pt x="74324" y="36915"/>
                  </a:moveTo>
                  <a:cubicBezTo>
                    <a:pt x="74441" y="57440"/>
                    <a:pt x="57868" y="74170"/>
                    <a:pt x="37343" y="74287"/>
                  </a:cubicBezTo>
                  <a:cubicBezTo>
                    <a:pt x="16818" y="74385"/>
                    <a:pt x="89" y="57832"/>
                    <a:pt x="-29" y="37307"/>
                  </a:cubicBezTo>
                  <a:cubicBezTo>
                    <a:pt x="-126" y="16782"/>
                    <a:pt x="16427" y="33"/>
                    <a:pt x="36952" y="-65"/>
                  </a:cubicBezTo>
                  <a:cubicBezTo>
                    <a:pt x="37089" y="-65"/>
                    <a:pt x="37206" y="-65"/>
                    <a:pt x="37343" y="-65"/>
                  </a:cubicBezTo>
                  <a:cubicBezTo>
                    <a:pt x="57731" y="33"/>
                    <a:pt x="74226" y="16527"/>
                    <a:pt x="74324"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7" name="Freeform: Shape 1616">
              <a:extLst>
                <a:ext uri="{FF2B5EF4-FFF2-40B4-BE49-F238E27FC236}">
                  <a16:creationId xmlns:a16="http://schemas.microsoft.com/office/drawing/2014/main" id="{223FA2C5-686A-4222-8279-F2DD5EB3889C}"/>
                </a:ext>
              </a:extLst>
            </p:cNvPr>
            <p:cNvSpPr/>
            <p:nvPr/>
          </p:nvSpPr>
          <p:spPr>
            <a:xfrm>
              <a:off x="3598337" y="52375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8" name="Freeform: Shape 1617">
              <a:extLst>
                <a:ext uri="{FF2B5EF4-FFF2-40B4-BE49-F238E27FC236}">
                  <a16:creationId xmlns:a16="http://schemas.microsoft.com/office/drawing/2014/main" id="{B195DF42-22AA-4501-A205-C47928B65FA1}"/>
                </a:ext>
              </a:extLst>
            </p:cNvPr>
            <p:cNvSpPr/>
            <p:nvPr/>
          </p:nvSpPr>
          <p:spPr>
            <a:xfrm>
              <a:off x="3697147" y="523752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9" name="Freeform: Shape 1618">
              <a:extLst>
                <a:ext uri="{FF2B5EF4-FFF2-40B4-BE49-F238E27FC236}">
                  <a16:creationId xmlns:a16="http://schemas.microsoft.com/office/drawing/2014/main" id="{41E0DDA4-9ADB-4E4F-99A3-4E36A6EB8FD8}"/>
                </a:ext>
              </a:extLst>
            </p:cNvPr>
            <p:cNvSpPr/>
            <p:nvPr/>
          </p:nvSpPr>
          <p:spPr>
            <a:xfrm>
              <a:off x="3795649" y="52376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0" name="Freeform: Shape 1619">
              <a:extLst>
                <a:ext uri="{FF2B5EF4-FFF2-40B4-BE49-F238E27FC236}">
                  <a16:creationId xmlns:a16="http://schemas.microsoft.com/office/drawing/2014/main" id="{307E7BC7-0ABC-4E58-98A7-7BB17496B2B4}"/>
                </a:ext>
              </a:extLst>
            </p:cNvPr>
            <p:cNvSpPr/>
            <p:nvPr/>
          </p:nvSpPr>
          <p:spPr>
            <a:xfrm>
              <a:off x="9719632" y="52375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1" name="Freeform: Shape 1620">
              <a:extLst>
                <a:ext uri="{FF2B5EF4-FFF2-40B4-BE49-F238E27FC236}">
                  <a16:creationId xmlns:a16="http://schemas.microsoft.com/office/drawing/2014/main" id="{23FBFF1A-1D8E-4B5C-8844-10DA1E2FFD4F}"/>
                </a:ext>
              </a:extLst>
            </p:cNvPr>
            <p:cNvSpPr/>
            <p:nvPr/>
          </p:nvSpPr>
          <p:spPr>
            <a:xfrm>
              <a:off x="10410600" y="52376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2" name="Freeform: Shape 1621">
              <a:extLst>
                <a:ext uri="{FF2B5EF4-FFF2-40B4-BE49-F238E27FC236}">
                  <a16:creationId xmlns:a16="http://schemas.microsoft.com/office/drawing/2014/main" id="{23461FED-B021-49D3-97A0-0C387D9F959E}"/>
                </a:ext>
              </a:extLst>
            </p:cNvPr>
            <p:cNvSpPr/>
            <p:nvPr/>
          </p:nvSpPr>
          <p:spPr>
            <a:xfrm>
              <a:off x="3598337" y="533613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3" name="Freeform: Shape 1622">
              <a:extLst>
                <a:ext uri="{FF2B5EF4-FFF2-40B4-BE49-F238E27FC236}">
                  <a16:creationId xmlns:a16="http://schemas.microsoft.com/office/drawing/2014/main" id="{17CEC1BD-4B87-4AA1-8612-818769627E64}"/>
                </a:ext>
              </a:extLst>
            </p:cNvPr>
            <p:cNvSpPr/>
            <p:nvPr/>
          </p:nvSpPr>
          <p:spPr>
            <a:xfrm>
              <a:off x="3697146" y="533613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4" name="Freeform: Shape 1623">
              <a:extLst>
                <a:ext uri="{FF2B5EF4-FFF2-40B4-BE49-F238E27FC236}">
                  <a16:creationId xmlns:a16="http://schemas.microsoft.com/office/drawing/2014/main" id="{5BB8EB80-C2AC-4F56-8428-C645941D5A4D}"/>
                </a:ext>
              </a:extLst>
            </p:cNvPr>
            <p:cNvSpPr/>
            <p:nvPr/>
          </p:nvSpPr>
          <p:spPr>
            <a:xfrm>
              <a:off x="3795650" y="533622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5" name="Freeform: Shape 1624">
              <a:extLst>
                <a:ext uri="{FF2B5EF4-FFF2-40B4-BE49-F238E27FC236}">
                  <a16:creationId xmlns:a16="http://schemas.microsoft.com/office/drawing/2014/main" id="{117F7B6B-E1D5-4BE7-845A-24F2666B17CC}"/>
                </a:ext>
              </a:extLst>
            </p:cNvPr>
            <p:cNvSpPr/>
            <p:nvPr/>
          </p:nvSpPr>
          <p:spPr>
            <a:xfrm>
              <a:off x="10213288" y="5336136"/>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5" y="73896"/>
                  </a:cubicBezTo>
                  <a:cubicBezTo>
                    <a:pt x="16329" y="73778"/>
                    <a:pt x="-126" y="57147"/>
                    <a:pt x="-29" y="36720"/>
                  </a:cubicBezTo>
                  <a:cubicBezTo>
                    <a:pt x="89" y="16371"/>
                    <a:pt x="16602"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6" name="Freeform: Shape 1625">
              <a:extLst>
                <a:ext uri="{FF2B5EF4-FFF2-40B4-BE49-F238E27FC236}">
                  <a16:creationId xmlns:a16="http://schemas.microsoft.com/office/drawing/2014/main" id="{9620B504-FCB2-43F6-93E6-AD1E8C1FBEAE}"/>
                </a:ext>
              </a:extLst>
            </p:cNvPr>
            <p:cNvSpPr/>
            <p:nvPr/>
          </p:nvSpPr>
          <p:spPr>
            <a:xfrm>
              <a:off x="10312097" y="533613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7" name="Freeform: Shape 1626">
              <a:extLst>
                <a:ext uri="{FF2B5EF4-FFF2-40B4-BE49-F238E27FC236}">
                  <a16:creationId xmlns:a16="http://schemas.microsoft.com/office/drawing/2014/main" id="{1FE9741F-01AF-4C8E-8CEC-456F055176F2}"/>
                </a:ext>
              </a:extLst>
            </p:cNvPr>
            <p:cNvSpPr/>
            <p:nvPr/>
          </p:nvSpPr>
          <p:spPr>
            <a:xfrm>
              <a:off x="3598337" y="5434945"/>
              <a:ext cx="41748" cy="41748"/>
            </a:xfrm>
            <a:custGeom>
              <a:avLst/>
              <a:gdLst>
                <a:gd name="connsiteX0" fmla="*/ 73931 w 73960"/>
                <a:gd name="connsiteY0" fmla="*/ 36917 h 73960"/>
                <a:gd name="connsiteX1" fmla="*/ 36951 w 73960"/>
                <a:gd name="connsiteY1" fmla="*/ 73896 h 73960"/>
                <a:gd name="connsiteX2" fmla="*/ -29 w 73960"/>
                <a:gd name="connsiteY2" fmla="*/ 36917 h 73960"/>
                <a:gd name="connsiteX3" fmla="*/ 36951 w 73960"/>
                <a:gd name="connsiteY3" fmla="*/ -64 h 73960"/>
                <a:gd name="connsiteX4" fmla="*/ 73931 w 73960"/>
                <a:gd name="connsiteY4" fmla="*/ 36525 h 73960"/>
                <a:gd name="connsiteX5" fmla="*/ 73931 w 73960"/>
                <a:gd name="connsiteY5" fmla="*/ 36917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7"/>
                  </a:moveTo>
                  <a:cubicBezTo>
                    <a:pt x="73931" y="57344"/>
                    <a:pt x="57378" y="73896"/>
                    <a:pt x="36951" y="73896"/>
                  </a:cubicBezTo>
                  <a:cubicBezTo>
                    <a:pt x="16524" y="73896"/>
                    <a:pt x="-29" y="57344"/>
                    <a:pt x="-29" y="36917"/>
                  </a:cubicBezTo>
                  <a:cubicBezTo>
                    <a:pt x="-29" y="16489"/>
                    <a:pt x="16524" y="-64"/>
                    <a:pt x="36951" y="-64"/>
                  </a:cubicBezTo>
                  <a:cubicBezTo>
                    <a:pt x="57261" y="-181"/>
                    <a:pt x="73814" y="16215"/>
                    <a:pt x="73931" y="36525"/>
                  </a:cubicBezTo>
                  <a:cubicBezTo>
                    <a:pt x="73931" y="36662"/>
                    <a:pt x="73931" y="36780"/>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8" name="Freeform: Shape 1627">
              <a:extLst>
                <a:ext uri="{FF2B5EF4-FFF2-40B4-BE49-F238E27FC236}">
                  <a16:creationId xmlns:a16="http://schemas.microsoft.com/office/drawing/2014/main" id="{70AB4DAE-9E27-4DD6-99CB-589B0C27BB90}"/>
                </a:ext>
              </a:extLst>
            </p:cNvPr>
            <p:cNvSpPr/>
            <p:nvPr/>
          </p:nvSpPr>
          <p:spPr>
            <a:xfrm>
              <a:off x="3697147" y="543494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9" name="Freeform: Shape 1628">
              <a:extLst>
                <a:ext uri="{FF2B5EF4-FFF2-40B4-BE49-F238E27FC236}">
                  <a16:creationId xmlns:a16="http://schemas.microsoft.com/office/drawing/2014/main" id="{22EBA195-4A4D-4C91-8D24-3EDE958AFDD6}"/>
                </a:ext>
              </a:extLst>
            </p:cNvPr>
            <p:cNvSpPr/>
            <p:nvPr/>
          </p:nvSpPr>
          <p:spPr>
            <a:xfrm>
              <a:off x="3795649" y="5435030"/>
              <a:ext cx="41970" cy="41971"/>
            </a:xfrm>
            <a:custGeom>
              <a:avLst/>
              <a:gdLst>
                <a:gd name="connsiteX0" fmla="*/ 74323 w 74352"/>
                <a:gd name="connsiteY0" fmla="*/ 36917 h 74353"/>
                <a:gd name="connsiteX1" fmla="*/ 37343 w 74352"/>
                <a:gd name="connsiteY1" fmla="*/ 74288 h 74353"/>
                <a:gd name="connsiteX2" fmla="*/ -29 w 74352"/>
                <a:gd name="connsiteY2" fmla="*/ 37308 h 74353"/>
                <a:gd name="connsiteX3" fmla="*/ 36952 w 74352"/>
                <a:gd name="connsiteY3" fmla="*/ -64 h 74353"/>
                <a:gd name="connsiteX4" fmla="*/ 37147 w 74352"/>
                <a:gd name="connsiteY4" fmla="*/ -64 h 74353"/>
                <a:gd name="connsiteX5" fmla="*/ 74323 w 74352"/>
                <a:gd name="connsiteY5" fmla="*/ 36721 h 74353"/>
                <a:gd name="connsiteX6" fmla="*/ 74323 w 74352"/>
                <a:gd name="connsiteY6" fmla="*/ 36917 h 7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3">
                  <a:moveTo>
                    <a:pt x="74323" y="36917"/>
                  </a:moveTo>
                  <a:cubicBezTo>
                    <a:pt x="74441" y="57442"/>
                    <a:pt x="57868" y="74170"/>
                    <a:pt x="37343" y="74288"/>
                  </a:cubicBezTo>
                  <a:cubicBezTo>
                    <a:pt x="16818" y="74386"/>
                    <a:pt x="89" y="57833"/>
                    <a:pt x="-29" y="37308"/>
                  </a:cubicBezTo>
                  <a:cubicBezTo>
                    <a:pt x="-126" y="16783"/>
                    <a:pt x="16427" y="54"/>
                    <a:pt x="36952" y="-64"/>
                  </a:cubicBezTo>
                  <a:cubicBezTo>
                    <a:pt x="37010" y="-64"/>
                    <a:pt x="37089" y="-64"/>
                    <a:pt x="37147" y="-64"/>
                  </a:cubicBezTo>
                  <a:cubicBezTo>
                    <a:pt x="57574" y="-181"/>
                    <a:pt x="74206" y="16293"/>
                    <a:pt x="74323" y="36721"/>
                  </a:cubicBezTo>
                  <a:cubicBezTo>
                    <a:pt x="74323" y="36780"/>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0" name="Freeform: Shape 1629">
              <a:extLst>
                <a:ext uri="{FF2B5EF4-FFF2-40B4-BE49-F238E27FC236}">
                  <a16:creationId xmlns:a16="http://schemas.microsoft.com/office/drawing/2014/main" id="{6D25B3C1-FD62-4672-BE26-EAA5EC233F12}"/>
                </a:ext>
              </a:extLst>
            </p:cNvPr>
            <p:cNvSpPr/>
            <p:nvPr/>
          </p:nvSpPr>
          <p:spPr>
            <a:xfrm>
              <a:off x="3697146" y="553355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9"/>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1" name="Freeform: Shape 1630">
              <a:extLst>
                <a:ext uri="{FF2B5EF4-FFF2-40B4-BE49-F238E27FC236}">
                  <a16:creationId xmlns:a16="http://schemas.microsoft.com/office/drawing/2014/main" id="{817BEF8F-1CE5-4A3A-B6CD-DDBB55EB54F0}"/>
                </a:ext>
              </a:extLst>
            </p:cNvPr>
            <p:cNvSpPr/>
            <p:nvPr/>
          </p:nvSpPr>
          <p:spPr>
            <a:xfrm>
              <a:off x="3795650" y="5533644"/>
              <a:ext cx="41969" cy="41970"/>
            </a:xfrm>
            <a:custGeom>
              <a:avLst/>
              <a:gdLst>
                <a:gd name="connsiteX0" fmla="*/ 74323 w 74351"/>
                <a:gd name="connsiteY0" fmla="*/ 37111 h 74352"/>
                <a:gd name="connsiteX1" fmla="*/ 37147 w 74351"/>
                <a:gd name="connsiteY1" fmla="*/ 74287 h 74352"/>
                <a:gd name="connsiteX2" fmla="*/ -29 w 74351"/>
                <a:gd name="connsiteY2" fmla="*/ 37111 h 74352"/>
                <a:gd name="connsiteX3" fmla="*/ 37147 w 74351"/>
                <a:gd name="connsiteY3" fmla="*/ -65 h 74352"/>
                <a:gd name="connsiteX4" fmla="*/ 74323 w 74351"/>
                <a:gd name="connsiteY4" fmla="*/ 37111 h 74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2">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2" name="Freeform: Shape 1631">
              <a:extLst>
                <a:ext uri="{FF2B5EF4-FFF2-40B4-BE49-F238E27FC236}">
                  <a16:creationId xmlns:a16="http://schemas.microsoft.com/office/drawing/2014/main" id="{15297343-4CB7-4C98-AEE8-6FFA1188B865}"/>
                </a:ext>
              </a:extLst>
            </p:cNvPr>
            <p:cNvSpPr/>
            <p:nvPr/>
          </p:nvSpPr>
          <p:spPr>
            <a:xfrm>
              <a:off x="3795649" y="5632454"/>
              <a:ext cx="41970" cy="41969"/>
            </a:xfrm>
            <a:custGeom>
              <a:avLst/>
              <a:gdLst>
                <a:gd name="connsiteX0" fmla="*/ 74323 w 74352"/>
                <a:gd name="connsiteY0" fmla="*/ 36915 h 74351"/>
                <a:gd name="connsiteX1" fmla="*/ 37343 w 74352"/>
                <a:gd name="connsiteY1" fmla="*/ 74287 h 74351"/>
                <a:gd name="connsiteX2" fmla="*/ -29 w 74352"/>
                <a:gd name="connsiteY2" fmla="*/ 37306 h 74351"/>
                <a:gd name="connsiteX3" fmla="*/ 36952 w 74352"/>
                <a:gd name="connsiteY3" fmla="*/ -65 h 74351"/>
                <a:gd name="connsiteX4" fmla="*/ 37147 w 74352"/>
                <a:gd name="connsiteY4" fmla="*/ -65 h 74351"/>
                <a:gd name="connsiteX5" fmla="*/ 74323 w 74352"/>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5"/>
                  </a:moveTo>
                  <a:cubicBezTo>
                    <a:pt x="74441" y="57440"/>
                    <a:pt x="57868" y="74169"/>
                    <a:pt x="37343" y="74287"/>
                  </a:cubicBezTo>
                  <a:cubicBezTo>
                    <a:pt x="16818" y="74385"/>
                    <a:pt x="89" y="57832"/>
                    <a:pt x="-29" y="37306"/>
                  </a:cubicBezTo>
                  <a:cubicBezTo>
                    <a:pt x="-126" y="16782"/>
                    <a:pt x="16427" y="52"/>
                    <a:pt x="36952" y="-65"/>
                  </a:cubicBezTo>
                  <a:cubicBezTo>
                    <a:pt x="37010" y="-65"/>
                    <a:pt x="37089" y="-65"/>
                    <a:pt x="37147" y="-65"/>
                  </a:cubicBezTo>
                  <a:cubicBezTo>
                    <a:pt x="57594" y="-65"/>
                    <a:pt x="74225" y="16469"/>
                    <a:pt x="74323"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3" name="Freeform: Shape 1632">
              <a:extLst>
                <a:ext uri="{FF2B5EF4-FFF2-40B4-BE49-F238E27FC236}">
                  <a16:creationId xmlns:a16="http://schemas.microsoft.com/office/drawing/2014/main" id="{A2464CD3-920B-4DDD-974B-2105332CBA1A}"/>
                </a:ext>
              </a:extLst>
            </p:cNvPr>
            <p:cNvSpPr/>
            <p:nvPr/>
          </p:nvSpPr>
          <p:spPr>
            <a:xfrm>
              <a:off x="3894570" y="5632369"/>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8"/>
                    <a:pt x="16524" y="-65"/>
                    <a:pt x="36951" y="-65"/>
                  </a:cubicBezTo>
                  <a:cubicBezTo>
                    <a:pt x="57378" y="-65"/>
                    <a:pt x="73931" y="16488"/>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4" name="Freeform: Shape 1633">
              <a:extLst>
                <a:ext uri="{FF2B5EF4-FFF2-40B4-BE49-F238E27FC236}">
                  <a16:creationId xmlns:a16="http://schemas.microsoft.com/office/drawing/2014/main" id="{114D9749-3E9A-4D04-AFEA-DF796A512305}"/>
                </a:ext>
              </a:extLst>
            </p:cNvPr>
            <p:cNvSpPr/>
            <p:nvPr/>
          </p:nvSpPr>
          <p:spPr>
            <a:xfrm>
              <a:off x="3993379" y="563256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grpSp>
      <p:sp>
        <p:nvSpPr>
          <p:cNvPr id="1635" name="Freeform: Shape 1634">
            <a:extLst>
              <a:ext uri="{FF2B5EF4-FFF2-40B4-BE49-F238E27FC236}">
                <a16:creationId xmlns:a16="http://schemas.microsoft.com/office/drawing/2014/main" id="{3D96525F-2297-46CE-9D1F-A85161B87305}"/>
              </a:ext>
            </a:extLst>
          </p:cNvPr>
          <p:cNvSpPr/>
          <p:nvPr userDrawn="1"/>
        </p:nvSpPr>
        <p:spPr>
          <a:xfrm flipH="1" flipV="1">
            <a:off x="1928" y="1478947"/>
            <a:ext cx="4853076" cy="5364998"/>
          </a:xfrm>
          <a:custGeom>
            <a:avLst/>
            <a:gdLst>
              <a:gd name="connsiteX0" fmla="*/ 2956178 w 4853076"/>
              <a:gd name="connsiteY0" fmla="*/ 0 h 5364998"/>
              <a:gd name="connsiteX1" fmla="*/ 4853076 w 4853076"/>
              <a:gd name="connsiteY1" fmla="*/ 0 h 5364998"/>
              <a:gd name="connsiteX2" fmla="*/ 4853076 w 4853076"/>
              <a:gd name="connsiteY2" fmla="*/ 3761497 h 5364998"/>
              <a:gd name="connsiteX3" fmla="*/ 2137006 w 4853076"/>
              <a:gd name="connsiteY3" fmla="*/ 5364998 h 5364998"/>
              <a:gd name="connsiteX4" fmla="*/ 2102192 w 4853076"/>
              <a:gd name="connsiteY4" fmla="*/ 5306028 h 5364998"/>
              <a:gd name="connsiteX5" fmla="*/ 2256966 w 4853076"/>
              <a:gd name="connsiteY5" fmla="*/ 5231469 h 5364998"/>
              <a:gd name="connsiteX6" fmla="*/ 3329750 w 4853076"/>
              <a:gd name="connsiteY6" fmla="*/ 3429001 h 5364998"/>
              <a:gd name="connsiteX7" fmla="*/ 1279873 w 4853076"/>
              <a:gd name="connsiteY7" fmla="*/ 1379124 h 5364998"/>
              <a:gd name="connsiteX8" fmla="*/ 133767 w 4853076"/>
              <a:gd name="connsiteY8" fmla="*/ 1729211 h 5364998"/>
              <a:gd name="connsiteX9" fmla="*/ 34398 w 4853076"/>
              <a:gd name="connsiteY9" fmla="*/ 1803518 h 5364998"/>
              <a:gd name="connsiteX10" fmla="*/ 0 w 4853076"/>
              <a:gd name="connsiteY10" fmla="*/ 1745254 h 5364998"/>
              <a:gd name="connsiteX11" fmla="*/ 2956178 w 4853076"/>
              <a:gd name="connsiteY11" fmla="*/ 0 h 536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53076" h="5364998">
                <a:moveTo>
                  <a:pt x="2956178" y="0"/>
                </a:moveTo>
                <a:lnTo>
                  <a:pt x="4853076" y="0"/>
                </a:lnTo>
                <a:lnTo>
                  <a:pt x="4853076" y="3761497"/>
                </a:lnTo>
                <a:lnTo>
                  <a:pt x="2137006" y="5364998"/>
                </a:lnTo>
                <a:lnTo>
                  <a:pt x="2102192" y="5306028"/>
                </a:lnTo>
                <a:lnTo>
                  <a:pt x="2256966" y="5231469"/>
                </a:lnTo>
                <a:cubicBezTo>
                  <a:pt x="2895965" y="4884345"/>
                  <a:pt x="3329750" y="4207331"/>
                  <a:pt x="3329750" y="3429001"/>
                </a:cubicBezTo>
                <a:cubicBezTo>
                  <a:pt x="3329750" y="2296885"/>
                  <a:pt x="2411989" y="1379124"/>
                  <a:pt x="1279873" y="1379124"/>
                </a:cubicBezTo>
                <a:cubicBezTo>
                  <a:pt x="855330" y="1379124"/>
                  <a:pt x="460930" y="1508184"/>
                  <a:pt x="133767" y="1729211"/>
                </a:cubicBezTo>
                <a:lnTo>
                  <a:pt x="34398" y="1803518"/>
                </a:lnTo>
                <a:lnTo>
                  <a:pt x="0" y="1745254"/>
                </a:lnTo>
                <a:lnTo>
                  <a:pt x="2956178" y="0"/>
                </a:lnTo>
                <a:close/>
              </a:path>
            </a:pathLst>
          </a:custGeom>
          <a:solidFill>
            <a:srgbClr val="000000">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latin typeface="Arial" panose="020B0604020202020204" pitchFamily="34" charset="0"/>
              <a:cs typeface="Arial" panose="020B0604020202020204" pitchFamily="34" charset="0"/>
            </a:endParaRPr>
          </a:p>
        </p:txBody>
      </p:sp>
      <p:sp>
        <p:nvSpPr>
          <p:cNvPr id="1636" name="Oval 1635">
            <a:extLst>
              <a:ext uri="{FF2B5EF4-FFF2-40B4-BE49-F238E27FC236}">
                <a16:creationId xmlns:a16="http://schemas.microsoft.com/office/drawing/2014/main" id="{99113248-B8C8-4242-89B9-BC100C75E594}"/>
              </a:ext>
            </a:extLst>
          </p:cNvPr>
          <p:cNvSpPr/>
          <p:nvPr userDrawn="1"/>
        </p:nvSpPr>
        <p:spPr>
          <a:xfrm flipH="1">
            <a:off x="567858" y="1882900"/>
            <a:ext cx="734292" cy="734291"/>
          </a:xfrm>
          <a:prstGeom prst="ellipse">
            <a:avLst/>
          </a:prstGeom>
          <a:noFill/>
          <a:ln w="25400">
            <a:solidFill>
              <a:srgbClr val="EF8F21">
                <a:alpha val="5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37" name="Oval 1636">
            <a:extLst>
              <a:ext uri="{FF2B5EF4-FFF2-40B4-BE49-F238E27FC236}">
                <a16:creationId xmlns:a16="http://schemas.microsoft.com/office/drawing/2014/main" id="{207359ED-A142-49BC-9E20-515A886BE86D}"/>
              </a:ext>
            </a:extLst>
          </p:cNvPr>
          <p:cNvSpPr/>
          <p:nvPr userDrawn="1"/>
        </p:nvSpPr>
        <p:spPr>
          <a:xfrm flipH="1">
            <a:off x="6261821" y="788866"/>
            <a:ext cx="734292" cy="734291"/>
          </a:xfrm>
          <a:prstGeom prst="ellipse">
            <a:avLst/>
          </a:prstGeom>
          <a:pattFill prst="zigZag">
            <a:fgClr>
              <a:srgbClr val="EF8F21"/>
            </a:fgClr>
            <a:bgClr>
              <a:srgbClr val="C000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38" name="Oval 1637">
            <a:extLst>
              <a:ext uri="{FF2B5EF4-FFF2-40B4-BE49-F238E27FC236}">
                <a16:creationId xmlns:a16="http://schemas.microsoft.com/office/drawing/2014/main" id="{B0BEF9F8-C0BE-4F8B-AAA9-D881B73B30B2}"/>
              </a:ext>
            </a:extLst>
          </p:cNvPr>
          <p:cNvSpPr/>
          <p:nvPr userDrawn="1"/>
        </p:nvSpPr>
        <p:spPr>
          <a:xfrm flipH="1">
            <a:off x="808433" y="4579846"/>
            <a:ext cx="231493" cy="231493"/>
          </a:xfrm>
          <a:prstGeom prst="ellipse">
            <a:avLst/>
          </a:prstGeom>
          <a:solidFill>
            <a:srgbClr val="EF8F2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39" name="Freeform: Shape 1638">
            <a:extLst>
              <a:ext uri="{FF2B5EF4-FFF2-40B4-BE49-F238E27FC236}">
                <a16:creationId xmlns:a16="http://schemas.microsoft.com/office/drawing/2014/main" id="{3810EA8C-32D0-45C1-9C16-0A8E143C689A}"/>
              </a:ext>
            </a:extLst>
          </p:cNvPr>
          <p:cNvSpPr/>
          <p:nvPr userDrawn="1"/>
        </p:nvSpPr>
        <p:spPr>
          <a:xfrm flipH="1" flipV="1">
            <a:off x="10561471" y="2548624"/>
            <a:ext cx="1632457" cy="1437655"/>
          </a:xfrm>
          <a:custGeom>
            <a:avLst/>
            <a:gdLst>
              <a:gd name="connsiteX0" fmla="*/ 1324969 w 1632457"/>
              <a:gd name="connsiteY0" fmla="*/ 1360 h 1437655"/>
              <a:gd name="connsiteX1" fmla="*/ 1590384 w 1632457"/>
              <a:gd name="connsiteY1" fmla="*/ 174392 h 1437655"/>
              <a:gd name="connsiteX2" fmla="*/ 1458067 w 1632457"/>
              <a:gd name="connsiteY2" fmla="*/ 632787 h 1437655"/>
              <a:gd name="connsiteX3" fmla="*/ 0 w 1632457"/>
              <a:gd name="connsiteY3" fmla="*/ 1437655 h 1437655"/>
              <a:gd name="connsiteX4" fmla="*/ 0 w 1632457"/>
              <a:gd name="connsiteY4" fmla="*/ 666944 h 1437655"/>
              <a:gd name="connsiteX5" fmla="*/ 1131988 w 1632457"/>
              <a:gd name="connsiteY5" fmla="*/ 42075 h 1437655"/>
              <a:gd name="connsiteX6" fmla="*/ 1324969 w 1632457"/>
              <a:gd name="connsiteY6" fmla="*/ 1360 h 1437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2457" h="1437655">
                <a:moveTo>
                  <a:pt x="1324969" y="1360"/>
                </a:moveTo>
                <a:cubicBezTo>
                  <a:pt x="1432834" y="11069"/>
                  <a:pt x="1534107" y="72442"/>
                  <a:pt x="1590384" y="174392"/>
                </a:cubicBezTo>
                <a:cubicBezTo>
                  <a:pt x="1680428" y="337512"/>
                  <a:pt x="1621188" y="542743"/>
                  <a:pt x="1458067" y="632787"/>
                </a:cubicBezTo>
                <a:lnTo>
                  <a:pt x="0" y="1437655"/>
                </a:lnTo>
                <a:lnTo>
                  <a:pt x="0" y="666944"/>
                </a:lnTo>
                <a:lnTo>
                  <a:pt x="1131988" y="42075"/>
                </a:lnTo>
                <a:cubicBezTo>
                  <a:pt x="1193158" y="8309"/>
                  <a:pt x="1260251" y="-4465"/>
                  <a:pt x="1324969" y="1360"/>
                </a:cubicBezTo>
                <a:close/>
              </a:path>
            </a:pathLst>
          </a:custGeom>
          <a:gradFill flip="none" rotWithShape="1">
            <a:gsLst>
              <a:gs pos="0">
                <a:srgbClr val="FFC000"/>
              </a:gs>
              <a:gs pos="89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1">
              <a:latin typeface="Arial" panose="020B0604020202020204" pitchFamily="34" charset="0"/>
              <a:cs typeface="Arial" panose="020B0604020202020204" pitchFamily="34" charset="0"/>
            </a:endParaRPr>
          </a:p>
        </p:txBody>
      </p:sp>
      <p:sp>
        <p:nvSpPr>
          <p:cNvPr id="1640" name="Freeform: Shape 1639">
            <a:extLst>
              <a:ext uri="{FF2B5EF4-FFF2-40B4-BE49-F238E27FC236}">
                <a16:creationId xmlns:a16="http://schemas.microsoft.com/office/drawing/2014/main" id="{637BD85A-3CF1-42DE-B81E-3575439A7734}"/>
              </a:ext>
            </a:extLst>
          </p:cNvPr>
          <p:cNvSpPr/>
          <p:nvPr userDrawn="1"/>
        </p:nvSpPr>
        <p:spPr>
          <a:xfrm>
            <a:off x="-6461" y="5626171"/>
            <a:ext cx="2644793" cy="1225764"/>
          </a:xfrm>
          <a:custGeom>
            <a:avLst/>
            <a:gdLst>
              <a:gd name="connsiteX0" fmla="*/ 2337305 w 2644793"/>
              <a:gd name="connsiteY0" fmla="*/ 1360 h 1225764"/>
              <a:gd name="connsiteX1" fmla="*/ 2602720 w 2644793"/>
              <a:gd name="connsiteY1" fmla="*/ 174392 h 1225764"/>
              <a:gd name="connsiteX2" fmla="*/ 2470403 w 2644793"/>
              <a:gd name="connsiteY2" fmla="*/ 632788 h 1225764"/>
              <a:gd name="connsiteX3" fmla="*/ 1396190 w 2644793"/>
              <a:gd name="connsiteY3" fmla="*/ 1225764 h 1225764"/>
              <a:gd name="connsiteX4" fmla="*/ 0 w 2644793"/>
              <a:gd name="connsiteY4" fmla="*/ 1225764 h 1225764"/>
              <a:gd name="connsiteX5" fmla="*/ 2144324 w 2644793"/>
              <a:gd name="connsiteY5" fmla="*/ 42075 h 1225764"/>
              <a:gd name="connsiteX6" fmla="*/ 2337305 w 2644793"/>
              <a:gd name="connsiteY6" fmla="*/ 1360 h 122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793" h="1225764">
                <a:moveTo>
                  <a:pt x="2337305" y="1360"/>
                </a:moveTo>
                <a:cubicBezTo>
                  <a:pt x="2445170" y="11070"/>
                  <a:pt x="2546442" y="72442"/>
                  <a:pt x="2602720" y="174392"/>
                </a:cubicBezTo>
                <a:cubicBezTo>
                  <a:pt x="2692764" y="337512"/>
                  <a:pt x="2633524" y="542743"/>
                  <a:pt x="2470403" y="632788"/>
                </a:cubicBezTo>
                <a:lnTo>
                  <a:pt x="1396190" y="1225764"/>
                </a:lnTo>
                <a:lnTo>
                  <a:pt x="0" y="1225764"/>
                </a:lnTo>
                <a:lnTo>
                  <a:pt x="2144324" y="42075"/>
                </a:lnTo>
                <a:cubicBezTo>
                  <a:pt x="2205494" y="8309"/>
                  <a:pt x="2272586" y="-4465"/>
                  <a:pt x="2337305" y="1360"/>
                </a:cubicBezTo>
                <a:close/>
              </a:path>
            </a:pathLst>
          </a:custGeom>
          <a:gradFill flip="none" rotWithShape="1">
            <a:gsLst>
              <a:gs pos="100000">
                <a:srgbClr val="FFC000"/>
              </a:gs>
              <a:gs pos="3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1">
              <a:latin typeface="Arial" panose="020B0604020202020204" pitchFamily="34" charset="0"/>
              <a:cs typeface="Arial" panose="020B0604020202020204" pitchFamily="34" charset="0"/>
            </a:endParaRPr>
          </a:p>
        </p:txBody>
      </p:sp>
      <p:cxnSp>
        <p:nvCxnSpPr>
          <p:cNvPr id="1641" name="Straight Connector 1640">
            <a:extLst>
              <a:ext uri="{FF2B5EF4-FFF2-40B4-BE49-F238E27FC236}">
                <a16:creationId xmlns:a16="http://schemas.microsoft.com/office/drawing/2014/main" id="{5A525458-8491-4FA9-B771-B4D1E29CEB3C}"/>
              </a:ext>
            </a:extLst>
          </p:cNvPr>
          <p:cNvCxnSpPr>
            <a:cxnSpLocks/>
          </p:cNvCxnSpPr>
          <p:nvPr userDrawn="1"/>
        </p:nvCxnSpPr>
        <p:spPr>
          <a:xfrm flipH="1">
            <a:off x="9317995" y="3570990"/>
            <a:ext cx="1770926" cy="941468"/>
          </a:xfrm>
          <a:prstGeom prst="line">
            <a:avLst/>
          </a:prstGeom>
          <a:ln>
            <a:solidFill>
              <a:srgbClr val="EF8F21"/>
            </a:solidFill>
          </a:ln>
        </p:spPr>
        <p:style>
          <a:lnRef idx="1">
            <a:schemeClr val="accent1"/>
          </a:lnRef>
          <a:fillRef idx="0">
            <a:schemeClr val="accent1"/>
          </a:fillRef>
          <a:effectRef idx="0">
            <a:schemeClr val="accent1"/>
          </a:effectRef>
          <a:fontRef idx="minor">
            <a:schemeClr val="tx1"/>
          </a:fontRef>
        </p:style>
      </p:cxnSp>
      <p:cxnSp>
        <p:nvCxnSpPr>
          <p:cNvPr id="1642" name="Straight Connector 1641">
            <a:extLst>
              <a:ext uri="{FF2B5EF4-FFF2-40B4-BE49-F238E27FC236}">
                <a16:creationId xmlns:a16="http://schemas.microsoft.com/office/drawing/2014/main" id="{E4D7223E-B6D5-4659-9ED3-F0D6979AE559}"/>
              </a:ext>
            </a:extLst>
          </p:cNvPr>
          <p:cNvCxnSpPr>
            <a:cxnSpLocks/>
          </p:cNvCxnSpPr>
          <p:nvPr userDrawn="1"/>
        </p:nvCxnSpPr>
        <p:spPr>
          <a:xfrm flipV="1">
            <a:off x="5538022" y="2310096"/>
            <a:ext cx="840308" cy="446727"/>
          </a:xfrm>
          <a:prstGeom prst="line">
            <a:avLst/>
          </a:prstGeom>
          <a:ln>
            <a:solidFill>
              <a:srgbClr val="EF8F21"/>
            </a:solidFill>
          </a:ln>
        </p:spPr>
        <p:style>
          <a:lnRef idx="1">
            <a:schemeClr val="accent1"/>
          </a:lnRef>
          <a:fillRef idx="0">
            <a:schemeClr val="accent1"/>
          </a:fillRef>
          <a:effectRef idx="0">
            <a:schemeClr val="accent1"/>
          </a:effectRef>
          <a:fontRef idx="minor">
            <a:schemeClr val="tx1"/>
          </a:fontRef>
        </p:style>
      </p:cxnSp>
      <p:sp>
        <p:nvSpPr>
          <p:cNvPr id="1643" name="Oval 1642">
            <a:extLst>
              <a:ext uri="{FF2B5EF4-FFF2-40B4-BE49-F238E27FC236}">
                <a16:creationId xmlns:a16="http://schemas.microsoft.com/office/drawing/2014/main" id="{DCBE031B-41D6-4F24-982C-5DBBCB31CD85}"/>
              </a:ext>
            </a:extLst>
          </p:cNvPr>
          <p:cNvSpPr/>
          <p:nvPr userDrawn="1"/>
        </p:nvSpPr>
        <p:spPr>
          <a:xfrm flipH="1">
            <a:off x="7397769" y="1713786"/>
            <a:ext cx="311140" cy="311140"/>
          </a:xfrm>
          <a:prstGeom prst="ellipse">
            <a:avLst/>
          </a:prstGeom>
          <a:noFill/>
          <a:ln w="25400">
            <a:solidFill>
              <a:srgbClr val="EF8F21">
                <a:alpha val="5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cxnSp>
        <p:nvCxnSpPr>
          <p:cNvPr id="1646" name="Straight Connector 1645">
            <a:extLst>
              <a:ext uri="{FF2B5EF4-FFF2-40B4-BE49-F238E27FC236}">
                <a16:creationId xmlns:a16="http://schemas.microsoft.com/office/drawing/2014/main" id="{E3700AFB-5CAB-41CB-945B-2C6BF510DF4C}"/>
              </a:ext>
            </a:extLst>
          </p:cNvPr>
          <p:cNvCxnSpPr>
            <a:cxnSpLocks/>
          </p:cNvCxnSpPr>
          <p:nvPr userDrawn="1"/>
        </p:nvCxnSpPr>
        <p:spPr>
          <a:xfrm flipV="1">
            <a:off x="684946" y="3541647"/>
            <a:ext cx="840308" cy="446727"/>
          </a:xfrm>
          <a:prstGeom prst="line">
            <a:avLst/>
          </a:prstGeom>
          <a:ln>
            <a:solidFill>
              <a:srgbClr val="EF8F21"/>
            </a:solidFill>
          </a:ln>
        </p:spPr>
        <p:style>
          <a:lnRef idx="1">
            <a:schemeClr val="accent1"/>
          </a:lnRef>
          <a:fillRef idx="0">
            <a:schemeClr val="accent1"/>
          </a:fillRef>
          <a:effectRef idx="0">
            <a:schemeClr val="accent1"/>
          </a:effectRef>
          <a:fontRef idx="minor">
            <a:schemeClr val="tx1"/>
          </a:fontRef>
        </p:style>
      </p:cxnSp>
      <p:sp>
        <p:nvSpPr>
          <p:cNvPr id="1647" name="Oval 1646">
            <a:extLst>
              <a:ext uri="{FF2B5EF4-FFF2-40B4-BE49-F238E27FC236}">
                <a16:creationId xmlns:a16="http://schemas.microsoft.com/office/drawing/2014/main" id="{A8352E1B-0FD5-4F9E-9B42-F7194D935B30}"/>
              </a:ext>
            </a:extLst>
          </p:cNvPr>
          <p:cNvSpPr/>
          <p:nvPr userDrawn="1"/>
        </p:nvSpPr>
        <p:spPr>
          <a:xfrm flipH="1">
            <a:off x="1525251" y="1381047"/>
            <a:ext cx="4099755" cy="4099754"/>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grpSp>
        <p:nvGrpSpPr>
          <p:cNvPr id="1649" name="Group 1648">
            <a:extLst>
              <a:ext uri="{FF2B5EF4-FFF2-40B4-BE49-F238E27FC236}">
                <a16:creationId xmlns:a16="http://schemas.microsoft.com/office/drawing/2014/main" id="{2AF63B82-3A9B-4CC4-A60E-A5762795B6C2}"/>
              </a:ext>
            </a:extLst>
          </p:cNvPr>
          <p:cNvGrpSpPr/>
          <p:nvPr userDrawn="1"/>
        </p:nvGrpSpPr>
        <p:grpSpPr>
          <a:xfrm rot="3600000">
            <a:off x="11458778" y="-193036"/>
            <a:ext cx="768168" cy="816384"/>
            <a:chOff x="10694596" y="33993"/>
            <a:chExt cx="1223883" cy="1300703"/>
          </a:xfrm>
          <a:solidFill>
            <a:srgbClr val="FFC000">
              <a:alpha val="60000"/>
            </a:srgbClr>
          </a:solidFill>
        </p:grpSpPr>
        <p:sp>
          <p:nvSpPr>
            <p:cNvPr id="1650" name="Oval 1649">
              <a:extLst>
                <a:ext uri="{FF2B5EF4-FFF2-40B4-BE49-F238E27FC236}">
                  <a16:creationId xmlns:a16="http://schemas.microsoft.com/office/drawing/2014/main" id="{620C9BC6-F421-4F30-86AE-C62C4DDF2E46}"/>
                </a:ext>
              </a:extLst>
            </p:cNvPr>
            <p:cNvSpPr/>
            <p:nvPr/>
          </p:nvSpPr>
          <p:spPr>
            <a:xfrm>
              <a:off x="10694596"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51" name="Oval 1650">
              <a:extLst>
                <a:ext uri="{FF2B5EF4-FFF2-40B4-BE49-F238E27FC236}">
                  <a16:creationId xmlns:a16="http://schemas.microsoft.com/office/drawing/2014/main" id="{530879E6-37EA-44C9-BB24-7CBAA03E5ED7}"/>
                </a:ext>
              </a:extLst>
            </p:cNvPr>
            <p:cNvSpPr/>
            <p:nvPr/>
          </p:nvSpPr>
          <p:spPr>
            <a:xfrm>
              <a:off x="10978657"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52" name="Oval 1651">
              <a:extLst>
                <a:ext uri="{FF2B5EF4-FFF2-40B4-BE49-F238E27FC236}">
                  <a16:creationId xmlns:a16="http://schemas.microsoft.com/office/drawing/2014/main" id="{B95B7DBF-D71B-4C59-855B-BD8E61CF9936}"/>
                </a:ext>
              </a:extLst>
            </p:cNvPr>
            <p:cNvSpPr/>
            <p:nvPr/>
          </p:nvSpPr>
          <p:spPr>
            <a:xfrm>
              <a:off x="11262718"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53" name="Oval 1652">
              <a:extLst>
                <a:ext uri="{FF2B5EF4-FFF2-40B4-BE49-F238E27FC236}">
                  <a16:creationId xmlns:a16="http://schemas.microsoft.com/office/drawing/2014/main" id="{190A1820-AC1F-4ED3-A71D-2B79EEDDA178}"/>
                </a:ext>
              </a:extLst>
            </p:cNvPr>
            <p:cNvSpPr/>
            <p:nvPr/>
          </p:nvSpPr>
          <p:spPr>
            <a:xfrm>
              <a:off x="11546779"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54" name="Oval 1653">
              <a:extLst>
                <a:ext uri="{FF2B5EF4-FFF2-40B4-BE49-F238E27FC236}">
                  <a16:creationId xmlns:a16="http://schemas.microsoft.com/office/drawing/2014/main" id="{73C31010-576D-4927-A346-678558BA08BF}"/>
                </a:ext>
              </a:extLst>
            </p:cNvPr>
            <p:cNvSpPr/>
            <p:nvPr/>
          </p:nvSpPr>
          <p:spPr>
            <a:xfrm>
              <a:off x="11830841"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55" name="Oval 1654">
              <a:extLst>
                <a:ext uri="{FF2B5EF4-FFF2-40B4-BE49-F238E27FC236}">
                  <a16:creationId xmlns:a16="http://schemas.microsoft.com/office/drawing/2014/main" id="{AAF9F54E-DCB0-46C5-A5A6-59700710FD61}"/>
                </a:ext>
              </a:extLst>
            </p:cNvPr>
            <p:cNvSpPr/>
            <p:nvPr/>
          </p:nvSpPr>
          <p:spPr>
            <a:xfrm>
              <a:off x="10694596"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56" name="Oval 1655">
              <a:extLst>
                <a:ext uri="{FF2B5EF4-FFF2-40B4-BE49-F238E27FC236}">
                  <a16:creationId xmlns:a16="http://schemas.microsoft.com/office/drawing/2014/main" id="{7A105FF7-216E-455D-AAAC-B8DED5984184}"/>
                </a:ext>
              </a:extLst>
            </p:cNvPr>
            <p:cNvSpPr/>
            <p:nvPr/>
          </p:nvSpPr>
          <p:spPr>
            <a:xfrm>
              <a:off x="10978657"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57" name="Oval 1656">
              <a:extLst>
                <a:ext uri="{FF2B5EF4-FFF2-40B4-BE49-F238E27FC236}">
                  <a16:creationId xmlns:a16="http://schemas.microsoft.com/office/drawing/2014/main" id="{7893975A-5B7A-4BED-AFDE-DB79E5499A7F}"/>
                </a:ext>
              </a:extLst>
            </p:cNvPr>
            <p:cNvSpPr/>
            <p:nvPr/>
          </p:nvSpPr>
          <p:spPr>
            <a:xfrm>
              <a:off x="11262718"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58" name="Oval 1657">
              <a:extLst>
                <a:ext uri="{FF2B5EF4-FFF2-40B4-BE49-F238E27FC236}">
                  <a16:creationId xmlns:a16="http://schemas.microsoft.com/office/drawing/2014/main" id="{D076A53A-5347-4ED9-AC15-1887D45B7C0B}"/>
                </a:ext>
              </a:extLst>
            </p:cNvPr>
            <p:cNvSpPr/>
            <p:nvPr/>
          </p:nvSpPr>
          <p:spPr>
            <a:xfrm>
              <a:off x="11546779"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59" name="Oval 1658">
              <a:extLst>
                <a:ext uri="{FF2B5EF4-FFF2-40B4-BE49-F238E27FC236}">
                  <a16:creationId xmlns:a16="http://schemas.microsoft.com/office/drawing/2014/main" id="{6A872F49-6C24-4C31-B6E5-12FEC9DB3A9C}"/>
                </a:ext>
              </a:extLst>
            </p:cNvPr>
            <p:cNvSpPr/>
            <p:nvPr/>
          </p:nvSpPr>
          <p:spPr>
            <a:xfrm>
              <a:off x="11830841"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60" name="Oval 1659">
              <a:extLst>
                <a:ext uri="{FF2B5EF4-FFF2-40B4-BE49-F238E27FC236}">
                  <a16:creationId xmlns:a16="http://schemas.microsoft.com/office/drawing/2014/main" id="{27F63B51-1CBC-4C49-AC5B-EE28A678921D}"/>
                </a:ext>
              </a:extLst>
            </p:cNvPr>
            <p:cNvSpPr/>
            <p:nvPr/>
          </p:nvSpPr>
          <p:spPr>
            <a:xfrm>
              <a:off x="10694596"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61" name="Oval 1660">
              <a:extLst>
                <a:ext uri="{FF2B5EF4-FFF2-40B4-BE49-F238E27FC236}">
                  <a16:creationId xmlns:a16="http://schemas.microsoft.com/office/drawing/2014/main" id="{80599D2C-CD98-480B-9035-595C2B1A3D84}"/>
                </a:ext>
              </a:extLst>
            </p:cNvPr>
            <p:cNvSpPr/>
            <p:nvPr/>
          </p:nvSpPr>
          <p:spPr>
            <a:xfrm>
              <a:off x="10978657"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62" name="Oval 1661">
              <a:extLst>
                <a:ext uri="{FF2B5EF4-FFF2-40B4-BE49-F238E27FC236}">
                  <a16:creationId xmlns:a16="http://schemas.microsoft.com/office/drawing/2014/main" id="{BC29A7F0-772B-4C36-A029-F5CB1E9A8463}"/>
                </a:ext>
              </a:extLst>
            </p:cNvPr>
            <p:cNvSpPr/>
            <p:nvPr/>
          </p:nvSpPr>
          <p:spPr>
            <a:xfrm>
              <a:off x="11262718"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63" name="Oval 1662">
              <a:extLst>
                <a:ext uri="{FF2B5EF4-FFF2-40B4-BE49-F238E27FC236}">
                  <a16:creationId xmlns:a16="http://schemas.microsoft.com/office/drawing/2014/main" id="{6775A890-841C-44E6-8645-502EA288059F}"/>
                </a:ext>
              </a:extLst>
            </p:cNvPr>
            <p:cNvSpPr/>
            <p:nvPr/>
          </p:nvSpPr>
          <p:spPr>
            <a:xfrm>
              <a:off x="11546779"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64" name="Oval 1663">
              <a:extLst>
                <a:ext uri="{FF2B5EF4-FFF2-40B4-BE49-F238E27FC236}">
                  <a16:creationId xmlns:a16="http://schemas.microsoft.com/office/drawing/2014/main" id="{3FBF23B1-59E4-4051-921C-4238B8A377E3}"/>
                </a:ext>
              </a:extLst>
            </p:cNvPr>
            <p:cNvSpPr/>
            <p:nvPr/>
          </p:nvSpPr>
          <p:spPr>
            <a:xfrm>
              <a:off x="11830841"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65" name="Oval 1664">
              <a:extLst>
                <a:ext uri="{FF2B5EF4-FFF2-40B4-BE49-F238E27FC236}">
                  <a16:creationId xmlns:a16="http://schemas.microsoft.com/office/drawing/2014/main" id="{01051BFE-E5BF-46E0-9705-0036DDB2332D}"/>
                </a:ext>
              </a:extLst>
            </p:cNvPr>
            <p:cNvSpPr/>
            <p:nvPr/>
          </p:nvSpPr>
          <p:spPr>
            <a:xfrm>
              <a:off x="10694596"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66" name="Oval 1665">
              <a:extLst>
                <a:ext uri="{FF2B5EF4-FFF2-40B4-BE49-F238E27FC236}">
                  <a16:creationId xmlns:a16="http://schemas.microsoft.com/office/drawing/2014/main" id="{F43B0561-A7CB-4E9B-A10E-39674F20ED5B}"/>
                </a:ext>
              </a:extLst>
            </p:cNvPr>
            <p:cNvSpPr/>
            <p:nvPr/>
          </p:nvSpPr>
          <p:spPr>
            <a:xfrm>
              <a:off x="10978657"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67" name="Oval 1666">
              <a:extLst>
                <a:ext uri="{FF2B5EF4-FFF2-40B4-BE49-F238E27FC236}">
                  <a16:creationId xmlns:a16="http://schemas.microsoft.com/office/drawing/2014/main" id="{1C655CF6-49BA-45D4-A387-B5DAFC9DE878}"/>
                </a:ext>
              </a:extLst>
            </p:cNvPr>
            <p:cNvSpPr/>
            <p:nvPr/>
          </p:nvSpPr>
          <p:spPr>
            <a:xfrm>
              <a:off x="11262718"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68" name="Oval 1667">
              <a:extLst>
                <a:ext uri="{FF2B5EF4-FFF2-40B4-BE49-F238E27FC236}">
                  <a16:creationId xmlns:a16="http://schemas.microsoft.com/office/drawing/2014/main" id="{F415D238-C162-43F2-B869-6E2213FC31B5}"/>
                </a:ext>
              </a:extLst>
            </p:cNvPr>
            <p:cNvSpPr/>
            <p:nvPr/>
          </p:nvSpPr>
          <p:spPr>
            <a:xfrm>
              <a:off x="11546779"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69" name="Oval 1668">
              <a:extLst>
                <a:ext uri="{FF2B5EF4-FFF2-40B4-BE49-F238E27FC236}">
                  <a16:creationId xmlns:a16="http://schemas.microsoft.com/office/drawing/2014/main" id="{985E1EF6-A496-40E0-B62A-E60C0D97002D}"/>
                </a:ext>
              </a:extLst>
            </p:cNvPr>
            <p:cNvSpPr/>
            <p:nvPr/>
          </p:nvSpPr>
          <p:spPr>
            <a:xfrm>
              <a:off x="11830841"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70" name="Oval 1669">
              <a:extLst>
                <a:ext uri="{FF2B5EF4-FFF2-40B4-BE49-F238E27FC236}">
                  <a16:creationId xmlns:a16="http://schemas.microsoft.com/office/drawing/2014/main" id="{87321796-0A80-4C58-B121-165BC92A479E}"/>
                </a:ext>
              </a:extLst>
            </p:cNvPr>
            <p:cNvSpPr/>
            <p:nvPr/>
          </p:nvSpPr>
          <p:spPr>
            <a:xfrm>
              <a:off x="10694596"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71" name="Oval 1670">
              <a:extLst>
                <a:ext uri="{FF2B5EF4-FFF2-40B4-BE49-F238E27FC236}">
                  <a16:creationId xmlns:a16="http://schemas.microsoft.com/office/drawing/2014/main" id="{6DC8EC4C-8759-4E67-A54B-86F87A085726}"/>
                </a:ext>
              </a:extLst>
            </p:cNvPr>
            <p:cNvSpPr/>
            <p:nvPr/>
          </p:nvSpPr>
          <p:spPr>
            <a:xfrm>
              <a:off x="10978657"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72" name="Oval 1671">
              <a:extLst>
                <a:ext uri="{FF2B5EF4-FFF2-40B4-BE49-F238E27FC236}">
                  <a16:creationId xmlns:a16="http://schemas.microsoft.com/office/drawing/2014/main" id="{A7B74F23-EBB2-4643-98E6-802B1AE4AF86}"/>
                </a:ext>
              </a:extLst>
            </p:cNvPr>
            <p:cNvSpPr/>
            <p:nvPr/>
          </p:nvSpPr>
          <p:spPr>
            <a:xfrm>
              <a:off x="11262718"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73" name="Oval 1672">
              <a:extLst>
                <a:ext uri="{FF2B5EF4-FFF2-40B4-BE49-F238E27FC236}">
                  <a16:creationId xmlns:a16="http://schemas.microsoft.com/office/drawing/2014/main" id="{A7CF6C40-713A-4B43-9E10-B138F2EF50CF}"/>
                </a:ext>
              </a:extLst>
            </p:cNvPr>
            <p:cNvSpPr/>
            <p:nvPr/>
          </p:nvSpPr>
          <p:spPr>
            <a:xfrm>
              <a:off x="11546779"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74" name="Oval 1673">
              <a:extLst>
                <a:ext uri="{FF2B5EF4-FFF2-40B4-BE49-F238E27FC236}">
                  <a16:creationId xmlns:a16="http://schemas.microsoft.com/office/drawing/2014/main" id="{BFC85774-6334-4C4F-95D3-67FFB7DBA8FF}"/>
                </a:ext>
              </a:extLst>
            </p:cNvPr>
            <p:cNvSpPr/>
            <p:nvPr/>
          </p:nvSpPr>
          <p:spPr>
            <a:xfrm>
              <a:off x="11830841"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75" name="Oval 1674">
              <a:extLst>
                <a:ext uri="{FF2B5EF4-FFF2-40B4-BE49-F238E27FC236}">
                  <a16:creationId xmlns:a16="http://schemas.microsoft.com/office/drawing/2014/main" id="{F77FBC50-FB7C-4D88-92C5-61B9BB35BFA9}"/>
                </a:ext>
              </a:extLst>
            </p:cNvPr>
            <p:cNvSpPr/>
            <p:nvPr/>
          </p:nvSpPr>
          <p:spPr>
            <a:xfrm>
              <a:off x="10694596"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76" name="Oval 1675">
              <a:extLst>
                <a:ext uri="{FF2B5EF4-FFF2-40B4-BE49-F238E27FC236}">
                  <a16:creationId xmlns:a16="http://schemas.microsoft.com/office/drawing/2014/main" id="{556E17B4-7131-4D3C-AC0D-5AB2D127EAC4}"/>
                </a:ext>
              </a:extLst>
            </p:cNvPr>
            <p:cNvSpPr/>
            <p:nvPr/>
          </p:nvSpPr>
          <p:spPr>
            <a:xfrm>
              <a:off x="10978657"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77" name="Oval 1676">
              <a:extLst>
                <a:ext uri="{FF2B5EF4-FFF2-40B4-BE49-F238E27FC236}">
                  <a16:creationId xmlns:a16="http://schemas.microsoft.com/office/drawing/2014/main" id="{D5E5A117-DD1D-4DF8-A128-C0FFD0D071AC}"/>
                </a:ext>
              </a:extLst>
            </p:cNvPr>
            <p:cNvSpPr/>
            <p:nvPr/>
          </p:nvSpPr>
          <p:spPr>
            <a:xfrm>
              <a:off x="11262718"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78" name="Oval 1677">
              <a:extLst>
                <a:ext uri="{FF2B5EF4-FFF2-40B4-BE49-F238E27FC236}">
                  <a16:creationId xmlns:a16="http://schemas.microsoft.com/office/drawing/2014/main" id="{D6273725-48D2-428C-A598-3E3A6851828E}"/>
                </a:ext>
              </a:extLst>
            </p:cNvPr>
            <p:cNvSpPr/>
            <p:nvPr/>
          </p:nvSpPr>
          <p:spPr>
            <a:xfrm>
              <a:off x="11546779"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79" name="Oval 1678">
              <a:extLst>
                <a:ext uri="{FF2B5EF4-FFF2-40B4-BE49-F238E27FC236}">
                  <a16:creationId xmlns:a16="http://schemas.microsoft.com/office/drawing/2014/main" id="{9460E480-14E5-4414-94B2-3150506C59B0}"/>
                </a:ext>
              </a:extLst>
            </p:cNvPr>
            <p:cNvSpPr/>
            <p:nvPr/>
          </p:nvSpPr>
          <p:spPr>
            <a:xfrm>
              <a:off x="11830841"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D399F9D8-4962-4E5A-8758-E78CF082FCC7}"/>
              </a:ext>
            </a:extLst>
          </p:cNvPr>
          <p:cNvSpPr>
            <a:spLocks noGrp="1"/>
          </p:cNvSpPr>
          <p:nvPr>
            <p:ph type="title" hasCustomPrompt="1"/>
          </p:nvPr>
        </p:nvSpPr>
        <p:spPr>
          <a:xfrm>
            <a:off x="6252005" y="3083184"/>
            <a:ext cx="5255052" cy="757130"/>
          </a:xfrm>
          <a:noFill/>
        </p:spPr>
        <p:txBody>
          <a:bodyPr wrap="square" rtlCol="0">
            <a:spAutoFit/>
          </a:bodyPr>
          <a:lstStyle>
            <a:lvl1pPr>
              <a:defRPr lang="en-IN" sz="4800" b="1" dirty="0">
                <a:ln w="3175">
                  <a:noFill/>
                </a:ln>
                <a:solidFill>
                  <a:schemeClr val="bg1"/>
                </a:solidFill>
                <a:latin typeface="Arial" panose="020B0604020202020204" pitchFamily="34" charset="0"/>
                <a:ea typeface="+mn-ea"/>
                <a:cs typeface="Arial" panose="020B0604020202020204" pitchFamily="34" charset="0"/>
              </a:defRPr>
            </a:lvl1pPr>
          </a:lstStyle>
          <a:p>
            <a:r>
              <a:rPr lang="en-IN" sz="4800" b="1">
                <a:ln w="3175">
                  <a:noFill/>
                </a:ln>
                <a:solidFill>
                  <a:schemeClr val="bg1"/>
                </a:solidFill>
                <a:latin typeface="Arial" panose="020B0604020202020204" pitchFamily="34" charset="0"/>
                <a:cs typeface="Arial" panose="020B0604020202020204" pitchFamily="34" charset="0"/>
              </a:rPr>
              <a:t>Thank you</a:t>
            </a:r>
          </a:p>
        </p:txBody>
      </p:sp>
      <p:pic>
        <p:nvPicPr>
          <p:cNvPr id="5" name="Picture 4" descr="A french fries in a red box&#10;&#10;Description automatically generated">
            <a:extLst>
              <a:ext uri="{FF2B5EF4-FFF2-40B4-BE49-F238E27FC236}">
                <a16:creationId xmlns:a16="http://schemas.microsoft.com/office/drawing/2014/main" id="{C2AE0F17-FF10-D569-3207-6DAB81A77D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1262" y="-193904"/>
            <a:ext cx="5168132" cy="5901449"/>
          </a:xfrm>
          <a:prstGeom prst="rect">
            <a:avLst/>
          </a:prstGeom>
        </p:spPr>
      </p:pic>
      <p:grpSp>
        <p:nvGrpSpPr>
          <p:cNvPr id="1680" name="Group 1679">
            <a:extLst>
              <a:ext uri="{FF2B5EF4-FFF2-40B4-BE49-F238E27FC236}">
                <a16:creationId xmlns:a16="http://schemas.microsoft.com/office/drawing/2014/main" id="{247FFB10-9320-47E9-8977-8963C80B29E3}"/>
              </a:ext>
            </a:extLst>
          </p:cNvPr>
          <p:cNvGrpSpPr/>
          <p:nvPr userDrawn="1"/>
        </p:nvGrpSpPr>
        <p:grpSpPr>
          <a:xfrm>
            <a:off x="8944631" y="5864349"/>
            <a:ext cx="2044476" cy="612352"/>
            <a:chOff x="2110247" y="8827175"/>
            <a:chExt cx="3112895" cy="932360"/>
          </a:xfrm>
        </p:grpSpPr>
        <p:pic>
          <p:nvPicPr>
            <p:cNvPr id="1681" name="Graphic 33">
              <a:extLst>
                <a:ext uri="{FF2B5EF4-FFF2-40B4-BE49-F238E27FC236}">
                  <a16:creationId xmlns:a16="http://schemas.microsoft.com/office/drawing/2014/main" id="{DA01918F-6B00-4AA9-8468-AD612A67C553}"/>
                </a:ext>
              </a:extLst>
            </p:cNvPr>
            <p:cNvPicPr>
              <a:picLocks noChangeAspect="1"/>
            </p:cNvPicPr>
            <p:nvPr userDrawn="1"/>
          </p:nvPicPr>
          <p:blipFill>
            <a:blip r:embed="rId3"/>
            <a:srcRect/>
            <a:stretch/>
          </p:blipFill>
          <p:spPr>
            <a:xfrm>
              <a:off x="2110247" y="8827175"/>
              <a:ext cx="3096765" cy="932360"/>
            </a:xfrm>
            <a:prstGeom prst="rect">
              <a:avLst/>
            </a:prstGeom>
          </p:spPr>
        </p:pic>
        <p:cxnSp>
          <p:nvCxnSpPr>
            <p:cNvPr id="1684" name="Straight Connector 1683">
              <a:extLst>
                <a:ext uri="{FF2B5EF4-FFF2-40B4-BE49-F238E27FC236}">
                  <a16:creationId xmlns:a16="http://schemas.microsoft.com/office/drawing/2014/main" id="{9D17E116-34F2-4B15-951B-48B979A53C89}"/>
                </a:ext>
              </a:extLst>
            </p:cNvPr>
            <p:cNvCxnSpPr>
              <a:cxnSpLocks/>
            </p:cNvCxnSpPr>
            <p:nvPr userDrawn="1"/>
          </p:nvCxnSpPr>
          <p:spPr>
            <a:xfrm>
              <a:off x="5223142" y="8978639"/>
              <a:ext cx="0" cy="5070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687" name="Group 1686">
            <a:extLst>
              <a:ext uri="{FF2B5EF4-FFF2-40B4-BE49-F238E27FC236}">
                <a16:creationId xmlns:a16="http://schemas.microsoft.com/office/drawing/2014/main" id="{5D79994A-EF88-B21E-B632-51512BF829D0}"/>
              </a:ext>
            </a:extLst>
          </p:cNvPr>
          <p:cNvGrpSpPr/>
          <p:nvPr userDrawn="1"/>
        </p:nvGrpSpPr>
        <p:grpSpPr>
          <a:xfrm>
            <a:off x="11136279" y="5858540"/>
            <a:ext cx="623972" cy="623970"/>
            <a:chOff x="3697222" y="2122826"/>
            <a:chExt cx="4353873" cy="4353873"/>
          </a:xfrm>
        </p:grpSpPr>
        <p:sp>
          <p:nvSpPr>
            <p:cNvPr id="1685" name="Oval 1684">
              <a:extLst>
                <a:ext uri="{FF2B5EF4-FFF2-40B4-BE49-F238E27FC236}">
                  <a16:creationId xmlns:a16="http://schemas.microsoft.com/office/drawing/2014/main" id="{1180E7E2-B304-B1FE-CB1E-02A88439ED71}"/>
                </a:ext>
              </a:extLst>
            </p:cNvPr>
            <p:cNvSpPr/>
            <p:nvPr userDrawn="1"/>
          </p:nvSpPr>
          <p:spPr>
            <a:xfrm>
              <a:off x="3697222" y="2122826"/>
              <a:ext cx="4353873" cy="4353873"/>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686" name="Picture 1685" descr="A yellow letter m on a black background&#10;&#10;Description automatically generated">
              <a:extLst>
                <a:ext uri="{FF2B5EF4-FFF2-40B4-BE49-F238E27FC236}">
                  <a16:creationId xmlns:a16="http://schemas.microsoft.com/office/drawing/2014/main" id="{6E2F2182-0831-795F-1203-2AF0F382C19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5785" t="22210" r="25639" b="21565"/>
            <a:stretch/>
          </p:blipFill>
          <p:spPr>
            <a:xfrm>
              <a:off x="4678997" y="3262252"/>
              <a:ext cx="2390324" cy="2075029"/>
            </a:xfrm>
            <a:prstGeom prst="rect">
              <a:avLst/>
            </a:prstGeom>
          </p:spPr>
        </p:pic>
      </p:grpSp>
    </p:spTree>
    <p:extLst>
      <p:ext uri="{BB962C8B-B14F-4D97-AF65-F5344CB8AC3E}">
        <p14:creationId xmlns:p14="http://schemas.microsoft.com/office/powerpoint/2010/main" val="2807412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Header &amp; 1-Column with 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ABD205-C6C8-D145-A2F5-ECA14E3FEF63}"/>
              </a:ext>
            </a:extLst>
          </p:cNvPr>
          <p:cNvSpPr/>
          <p:nvPr userDrawn="1"/>
        </p:nvSpPr>
        <p:spPr>
          <a:xfrm>
            <a:off x="0" y="0"/>
            <a:ext cx="12192000" cy="6400800"/>
          </a:xfrm>
          <a:prstGeom prst="rect">
            <a:avLst/>
          </a:prstGeom>
          <a:gradFill>
            <a:gsLst>
              <a:gs pos="0">
                <a:schemeClr val="bg1">
                  <a:lumMod val="95000"/>
                </a:schemeClr>
              </a:gs>
              <a:gs pos="100000">
                <a:schemeClr val="bg1">
                  <a:alpha val="84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a:xfrm>
            <a:off x="235842" y="215755"/>
            <a:ext cx="11508487" cy="482899"/>
          </a:xfrm>
        </p:spPr>
        <p:txBody>
          <a:bodyPr>
            <a:normAutofit/>
          </a:bodyPr>
          <a:lstStyle>
            <a:lvl1pPr>
              <a:defRPr sz="2667" b="1">
                <a:solidFill>
                  <a:schemeClr val="tx2"/>
                </a:solidFill>
              </a:defRPr>
            </a:lvl1pPr>
          </a:lstStyle>
          <a:p>
            <a:r>
              <a:rPr lang="en-US"/>
              <a:t>Click to edit Master title style</a:t>
            </a:r>
          </a:p>
        </p:txBody>
      </p:sp>
      <p:sp>
        <p:nvSpPr>
          <p:cNvPr id="12" name="Footer Placeholder 8">
            <a:extLst>
              <a:ext uri="{FF2B5EF4-FFF2-40B4-BE49-F238E27FC236}">
                <a16:creationId xmlns:a16="http://schemas.microsoft.com/office/drawing/2014/main" id="{305DF861-1319-452B-8F20-48C34836A7BB}"/>
              </a:ext>
            </a:extLst>
          </p:cNvPr>
          <p:cNvSpPr>
            <a:spLocks noGrp="1"/>
          </p:cNvSpPr>
          <p:nvPr>
            <p:ph type="ftr" sz="quarter" idx="3"/>
          </p:nvPr>
        </p:nvSpPr>
        <p:spPr>
          <a:xfrm>
            <a:off x="860882" y="6457316"/>
            <a:ext cx="6096000" cy="249655"/>
          </a:xfrm>
          <a:prstGeom prst="rect">
            <a:avLst/>
          </a:prstGeom>
        </p:spPr>
        <p:txBody>
          <a:bodyPr vert="horz" lIns="0" tIns="0" rIns="0" bIns="0" rtlCol="0" anchor="b" anchorCtr="0"/>
          <a:lstStyle>
            <a:lvl1pPr algn="l">
              <a:defRPr sz="1001">
                <a:solidFill>
                  <a:schemeClr val="tx2"/>
                </a:solidFill>
                <a:latin typeface="+mn-lt"/>
                <a:cs typeface="Calibri" panose="020F0502020204030204" pitchFamily="34" charset="0"/>
              </a:defRPr>
            </a:lvl1pPr>
            <a:lvl2pPr marL="0" indent="0">
              <a:defRPr sz="1001"/>
            </a:lvl2pPr>
            <a:lvl3pPr marL="0" indent="0">
              <a:defRPr sz="1001"/>
            </a:lvl3pPr>
            <a:lvl4pPr marL="0" indent="0">
              <a:defRPr sz="1001"/>
            </a:lvl4pPr>
            <a:lvl5pPr marL="0" indent="0">
              <a:defRPr sz="1001"/>
            </a:lvl5pPr>
            <a:lvl6pPr marL="0" indent="0">
              <a:defRPr sz="1001"/>
            </a:lvl6pPr>
            <a:lvl7pPr marL="0" indent="0">
              <a:defRPr sz="1001"/>
            </a:lvl7pPr>
            <a:lvl8pPr marL="0" indent="0">
              <a:defRPr sz="1001"/>
            </a:lvl8pPr>
            <a:lvl9pPr marL="0" indent="0">
              <a:defRPr sz="1001"/>
            </a:lvl9pPr>
          </a:lstStyle>
          <a:p>
            <a:r>
              <a:rPr lang="en-US"/>
              <a:t>© 2023 Cognizant</a:t>
            </a:r>
          </a:p>
        </p:txBody>
      </p:sp>
      <p:sp>
        <p:nvSpPr>
          <p:cNvPr id="13" name="TextBox 12">
            <a:extLst>
              <a:ext uri="{FF2B5EF4-FFF2-40B4-BE49-F238E27FC236}">
                <a16:creationId xmlns:a16="http://schemas.microsoft.com/office/drawing/2014/main" id="{2B7BB5DA-5E39-4B39-84CB-EAF3B09FAC0C}"/>
              </a:ext>
            </a:extLst>
          </p:cNvPr>
          <p:cNvSpPr txBox="1"/>
          <p:nvPr userDrawn="1"/>
        </p:nvSpPr>
        <p:spPr>
          <a:xfrm>
            <a:off x="376777" y="6469840"/>
            <a:ext cx="695324" cy="256545"/>
          </a:xfrm>
          <a:prstGeom prst="rect">
            <a:avLst/>
          </a:prstGeom>
          <a:noFill/>
        </p:spPr>
        <p:txBody>
          <a:bodyPr wrap="square">
            <a:spAutoFit/>
          </a:bodyPr>
          <a:lstStyle/>
          <a:p>
            <a:fld id="{2EFEF571-C9B4-4D92-A7F7-315B894862A8}" type="slidenum">
              <a:rPr lang="en-US" sz="1067" smtClean="0">
                <a:solidFill>
                  <a:schemeClr val="tx2"/>
                </a:solidFill>
                <a:latin typeface="Arial" panose="020B0604020202020204" pitchFamily="34" charset="0"/>
                <a:cs typeface="Arial" panose="020B0604020202020204" pitchFamily="34" charset="0"/>
              </a:rPr>
              <a:pPr/>
              <a:t>‹#›</a:t>
            </a:fld>
            <a:endParaRPr lang="en-US" sz="1067">
              <a:solidFill>
                <a:schemeClr val="tx2"/>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67DAC877-6988-49E8-BD7F-937F371C47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1284" y="6321994"/>
            <a:ext cx="596738" cy="596737"/>
          </a:xfrm>
          <a:prstGeom prst="rect">
            <a:avLst/>
          </a:prstGeom>
        </p:spPr>
      </p:pic>
      <p:pic>
        <p:nvPicPr>
          <p:cNvPr id="15" name="Picture 5">
            <a:extLst>
              <a:ext uri="{FF2B5EF4-FFF2-40B4-BE49-F238E27FC236}">
                <a16:creationId xmlns:a16="http://schemas.microsoft.com/office/drawing/2014/main" id="{E5D33705-65D7-4FF3-BFA5-04EF104F6B3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522966" y="6421511"/>
            <a:ext cx="1512524" cy="453757"/>
          </a:xfrm>
          <a:prstGeom prst="rect">
            <a:avLst/>
          </a:prstGeom>
        </p:spPr>
      </p:pic>
      <p:cxnSp>
        <p:nvCxnSpPr>
          <p:cNvPr id="16" name="Straight Connector 15">
            <a:extLst>
              <a:ext uri="{FF2B5EF4-FFF2-40B4-BE49-F238E27FC236}">
                <a16:creationId xmlns:a16="http://schemas.microsoft.com/office/drawing/2014/main" id="{C8B4523A-E0B5-450F-804E-942F540B0913}"/>
              </a:ext>
            </a:extLst>
          </p:cNvPr>
          <p:cNvCxnSpPr/>
          <p:nvPr userDrawn="1"/>
        </p:nvCxnSpPr>
        <p:spPr>
          <a:xfrm>
            <a:off x="10522964" y="6442215"/>
            <a:ext cx="0" cy="356297"/>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6137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30335C-F8D4-407E-A4FB-6E3CFEF87CB6}"/>
              </a:ext>
            </a:extLst>
          </p:cNvPr>
          <p:cNvSpPr>
            <a:spLocks noGrp="1"/>
          </p:cNvSpPr>
          <p:nvPr>
            <p:ph type="title"/>
          </p:nvPr>
        </p:nvSpPr>
        <p:spPr>
          <a:xfrm>
            <a:off x="838202" y="365128"/>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E17B9CA-43DC-496B-B4A1-DFAF5EAA58C1}"/>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878222-0BC8-4185-AB08-9631DE90848A}"/>
              </a:ext>
            </a:extLst>
          </p:cNvPr>
          <p:cNvSpPr>
            <a:spLocks noGrp="1"/>
          </p:cNvSpPr>
          <p:nvPr>
            <p:ph type="dt" sz="half" idx="2"/>
          </p:nvPr>
        </p:nvSpPr>
        <p:spPr>
          <a:xfrm>
            <a:off x="838201"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5C4CA320-1FDE-4737-96C3-A0945C2E22EB}"/>
              </a:ext>
            </a:extLst>
          </p:cNvPr>
          <p:cNvSpPr>
            <a:spLocks noGrp="1"/>
          </p:cNvSpPr>
          <p:nvPr>
            <p:ph type="ftr" sz="quarter" idx="3"/>
          </p:nvPr>
        </p:nvSpPr>
        <p:spPr>
          <a:xfrm>
            <a:off x="4038602"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FD9E7B7-F558-487F-8104-299F7B3C9204}"/>
              </a:ext>
            </a:extLst>
          </p:cNvPr>
          <p:cNvSpPr>
            <a:spLocks noGrp="1"/>
          </p:cNvSpPr>
          <p:nvPr>
            <p:ph type="sldNum" sz="quarter" idx="4"/>
          </p:nvPr>
        </p:nvSpPr>
        <p:spPr>
          <a:xfrm>
            <a:off x="8610601"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2D437-D0D5-4854-BFC5-431F549A7304}" type="slidenum">
              <a:rPr lang="en-IN" smtClean="0"/>
              <a:t>‹#›</a:t>
            </a:fld>
            <a:endParaRPr lang="en-IN"/>
          </a:p>
        </p:txBody>
      </p:sp>
    </p:spTree>
    <p:extLst>
      <p:ext uri="{BB962C8B-B14F-4D97-AF65-F5344CB8AC3E}">
        <p14:creationId xmlns:p14="http://schemas.microsoft.com/office/powerpoint/2010/main" val="3029377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1" r:id="rId4"/>
    <p:sldLayoutId id="2147483652" r:id="rId5"/>
    <p:sldLayoutId id="2147483655" r:id="rId6"/>
  </p:sldLayoutIdLst>
  <p:hf hdr="0" dt="0"/>
  <p:txStyles>
    <p:titleStyle>
      <a:lvl1pPr algn="l" defTabSz="91438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7" indent="-228597" algn="l" defTabSz="914388"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792" indent="-228597" algn="l" defTabSz="91438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5" indent="-228597" algn="l" defTabSz="91438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0"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375"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568"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3"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7"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88" rtl="0" eaLnBrk="1" latinLnBrk="0" hangingPunct="1">
        <a:defRPr sz="1801" kern="1200">
          <a:solidFill>
            <a:schemeClr val="tx1"/>
          </a:solidFill>
          <a:latin typeface="+mn-lt"/>
          <a:ea typeface="+mn-ea"/>
          <a:cs typeface="+mn-cs"/>
        </a:defRPr>
      </a:lvl1pPr>
      <a:lvl2pPr marL="457195" algn="l" defTabSz="914388" rtl="0" eaLnBrk="1" latinLnBrk="0" hangingPunct="1">
        <a:defRPr sz="1801" kern="1200">
          <a:solidFill>
            <a:schemeClr val="tx1"/>
          </a:solidFill>
          <a:latin typeface="+mn-lt"/>
          <a:ea typeface="+mn-ea"/>
          <a:cs typeface="+mn-cs"/>
        </a:defRPr>
      </a:lvl2pPr>
      <a:lvl3pPr marL="914388" algn="l" defTabSz="914388" rtl="0" eaLnBrk="1" latinLnBrk="0" hangingPunct="1">
        <a:defRPr sz="1801" kern="1200">
          <a:solidFill>
            <a:schemeClr val="tx1"/>
          </a:solidFill>
          <a:latin typeface="+mn-lt"/>
          <a:ea typeface="+mn-ea"/>
          <a:cs typeface="+mn-cs"/>
        </a:defRPr>
      </a:lvl3pPr>
      <a:lvl4pPr marL="1371583" algn="l" defTabSz="914388" rtl="0" eaLnBrk="1" latinLnBrk="0" hangingPunct="1">
        <a:defRPr sz="1801" kern="1200">
          <a:solidFill>
            <a:schemeClr val="tx1"/>
          </a:solidFill>
          <a:latin typeface="+mn-lt"/>
          <a:ea typeface="+mn-ea"/>
          <a:cs typeface="+mn-cs"/>
        </a:defRPr>
      </a:lvl4pPr>
      <a:lvl5pPr marL="1828777" algn="l" defTabSz="914388" rtl="0" eaLnBrk="1" latinLnBrk="0" hangingPunct="1">
        <a:defRPr sz="1801" kern="1200">
          <a:solidFill>
            <a:schemeClr val="tx1"/>
          </a:solidFill>
          <a:latin typeface="+mn-lt"/>
          <a:ea typeface="+mn-ea"/>
          <a:cs typeface="+mn-cs"/>
        </a:defRPr>
      </a:lvl5pPr>
      <a:lvl6pPr marL="2285972" algn="l" defTabSz="914388" rtl="0" eaLnBrk="1" latinLnBrk="0" hangingPunct="1">
        <a:defRPr sz="1801" kern="1200">
          <a:solidFill>
            <a:schemeClr val="tx1"/>
          </a:solidFill>
          <a:latin typeface="+mn-lt"/>
          <a:ea typeface="+mn-ea"/>
          <a:cs typeface="+mn-cs"/>
        </a:defRPr>
      </a:lvl6pPr>
      <a:lvl7pPr marL="2743165" algn="l" defTabSz="914388" rtl="0" eaLnBrk="1" latinLnBrk="0" hangingPunct="1">
        <a:defRPr sz="1801" kern="1200">
          <a:solidFill>
            <a:schemeClr val="tx1"/>
          </a:solidFill>
          <a:latin typeface="+mn-lt"/>
          <a:ea typeface="+mn-ea"/>
          <a:cs typeface="+mn-cs"/>
        </a:defRPr>
      </a:lvl7pPr>
      <a:lvl8pPr marL="3200360" algn="l" defTabSz="914388" rtl="0" eaLnBrk="1" latinLnBrk="0" hangingPunct="1">
        <a:defRPr sz="1801" kern="1200">
          <a:solidFill>
            <a:schemeClr val="tx1"/>
          </a:solidFill>
          <a:latin typeface="+mn-lt"/>
          <a:ea typeface="+mn-ea"/>
          <a:cs typeface="+mn-cs"/>
        </a:defRPr>
      </a:lvl8pPr>
      <a:lvl9pPr marL="3657555" algn="l" defTabSz="914388"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file:///C:\Users\2301518\Downloads\Interface_Burstable_Rate_2025-07-24_03_20_28.csv" TargetMode="Externa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file:///C:\Users\2301518\Downloads\Interface_Burstable_Rate_2025-07-24_03_26_03.csv" TargetMode="Externa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file:///C:\Users\2301518\Downloads\Interface_Burstable_Rate_2025-07-24_05_50_41.csv" TargetMode="Externa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file:///C:\Users\2301518\Downloads\Interface_Burstable_Rate_2025-07-24_05_54_24.csv" TargetMode="Externa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file:///C:\Users\2301518\Downloads\Interface_Burstable_Rate_2025-07-24_05_59_19.csv" TargetMode="Externa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oleObject" Target="file:///C:\Users\2301518\Downloads\Interface_Burstable_Rate_2025-07-24_06_31_13.csv" TargetMode="External"/><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6.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 name="Title 1645">
            <a:extLst>
              <a:ext uri="{FF2B5EF4-FFF2-40B4-BE49-F238E27FC236}">
                <a16:creationId xmlns:a16="http://schemas.microsoft.com/office/drawing/2014/main" id="{1066ECB1-BF1E-40EE-951D-135354E1FDE2}"/>
              </a:ext>
            </a:extLst>
          </p:cNvPr>
          <p:cNvSpPr>
            <a:spLocks noGrp="1"/>
          </p:cNvSpPr>
          <p:nvPr>
            <p:ph type="ctrTitle"/>
          </p:nvPr>
        </p:nvSpPr>
        <p:spPr>
          <a:xfrm>
            <a:off x="597162" y="3401743"/>
            <a:ext cx="5868955" cy="978729"/>
          </a:xfrm>
        </p:spPr>
        <p:txBody>
          <a:bodyPr/>
          <a:lstStyle/>
          <a:p>
            <a:r>
              <a:rPr lang="en-US" sz="3200" dirty="0">
                <a:latin typeface="Arial"/>
                <a:cs typeface="Arial"/>
              </a:rPr>
              <a:t>McDonald’s </a:t>
            </a:r>
            <a:r>
              <a:rPr lang="en-US" sz="3200" dirty="0">
                <a:latin typeface="+mn-lt"/>
                <a:cs typeface="Calibri"/>
              </a:rPr>
              <a:t>Weekly Operations Review – Week 29</a:t>
            </a:r>
            <a:endParaRPr lang="en-IN" sz="2400" dirty="0"/>
          </a:p>
        </p:txBody>
      </p:sp>
      <p:sp>
        <p:nvSpPr>
          <p:cNvPr id="2" name="Text Placeholder 1">
            <a:extLst>
              <a:ext uri="{FF2B5EF4-FFF2-40B4-BE49-F238E27FC236}">
                <a16:creationId xmlns:a16="http://schemas.microsoft.com/office/drawing/2014/main" id="{69849343-16B9-421D-34C1-B60A58D6FB0E}"/>
              </a:ext>
            </a:extLst>
          </p:cNvPr>
          <p:cNvSpPr>
            <a:spLocks noGrp="1"/>
          </p:cNvSpPr>
          <p:nvPr>
            <p:ph type="body" sz="quarter" idx="13"/>
          </p:nvPr>
        </p:nvSpPr>
        <p:spPr>
          <a:xfrm>
            <a:off x="1436699" y="4322154"/>
            <a:ext cx="4659303" cy="443243"/>
          </a:xfrm>
        </p:spPr>
        <p:txBody>
          <a:bodyPr>
            <a:normAutofit fontScale="77500" lnSpcReduction="20000"/>
          </a:bodyPr>
          <a:lstStyle/>
          <a:p>
            <a:endParaRPr lang="en-US" sz="1600" baseline="30000" dirty="0">
              <a:latin typeface="Arial"/>
              <a:cs typeface="Arial"/>
            </a:endParaRPr>
          </a:p>
          <a:p>
            <a:r>
              <a:rPr lang="en-US" sz="1600" dirty="0">
                <a:latin typeface="Arial" panose="020B0604020202020204" pitchFamily="34" charset="0"/>
                <a:cs typeface="Arial" panose="020B0604020202020204" pitchFamily="34" charset="0"/>
              </a:rPr>
              <a:t>13th July 2025 – 19th  July 2025</a:t>
            </a:r>
            <a:endParaRPr lang="en-US"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9568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734918C6-1F81-2BDF-EAC7-027A1FA41CA9}"/>
              </a:ext>
            </a:extLst>
          </p:cNvPr>
          <p:cNvSpPr>
            <a:spLocks noGrp="1"/>
          </p:cNvSpPr>
          <p:nvPr>
            <p:ph type="title"/>
          </p:nvPr>
        </p:nvSpPr>
        <p:spPr>
          <a:xfrm>
            <a:off x="575287" y="39386"/>
            <a:ext cx="11508487" cy="482900"/>
          </a:xfrm>
        </p:spPr>
        <p:txBody>
          <a:bodyPr>
            <a:norm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r>
              <a:rPr lang="en-US" sz="2201">
                <a:latin typeface="Arial" panose="020B0604020202020204" pitchFamily="34" charset="0"/>
                <a:cs typeface="Arial" panose="020B0604020202020204" pitchFamily="34" charset="0"/>
              </a:rPr>
              <a:t>Business Service classification (INC, RITM &amp; Changes) – Weekly </a:t>
            </a:r>
          </a:p>
        </p:txBody>
      </p:sp>
      <p:sp>
        <p:nvSpPr>
          <p:cNvPr id="9" name="Conclusion">
            <a:extLst>
              <a:ext uri="{FF2B5EF4-FFF2-40B4-BE49-F238E27FC236}">
                <a16:creationId xmlns:a16="http://schemas.microsoft.com/office/drawing/2014/main" id="{6FDA4219-8ECB-9DDC-D5A7-D3667A074083}"/>
              </a:ext>
            </a:extLst>
          </p:cNvPr>
          <p:cNvSpPr txBox="1"/>
          <p:nvPr/>
        </p:nvSpPr>
        <p:spPr>
          <a:xfrm>
            <a:off x="6247023" y="3798460"/>
            <a:ext cx="5663682" cy="415755"/>
          </a:xfrm>
          <a:prstGeom prst="rect">
            <a:avLst/>
          </a:prstGeom>
          <a:noFill/>
          <a:ln>
            <a:solidFill>
              <a:schemeClr val="bg1"/>
            </a:solidFill>
          </a:ln>
          <a:effectLst>
            <a:outerShdw blurRad="63500" sx="102000" sy="102000" algn="ctr" rotWithShape="0">
              <a:prstClr val="black">
                <a:alpha val="40000"/>
              </a:prstClr>
            </a:outerShdw>
          </a:effectLst>
        </p:spPr>
        <p:txBody>
          <a:bodyPr wrap="square" rtlCol="0">
            <a:sp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marL="170813" indent="-170813">
              <a:buFont typeface="Wingdings" panose="05000000000000000000" pitchFamily="2" charset="2"/>
              <a:buChar char="§"/>
            </a:pPr>
            <a:r>
              <a:rPr lang="en-US" sz="1051" dirty="0">
                <a:solidFill>
                  <a:schemeClr val="tx1">
                    <a:lumMod val="75000"/>
                  </a:schemeClr>
                </a:solidFill>
                <a:latin typeface="Arial"/>
                <a:cs typeface="Arial"/>
              </a:rPr>
              <a:t>Major contributors are</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Node Down/unreachable alerts –968</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Interface down alerts –1667</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Interface Error/ Utilization based alerts –260</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QROC based alerts - 469 – Others </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150</a:t>
            </a:r>
          </a:p>
        </p:txBody>
      </p:sp>
    </p:spTree>
    <p:extLst>
      <p:ext uri="{BB962C8B-B14F-4D97-AF65-F5344CB8AC3E}">
        <p14:creationId xmlns:p14="http://schemas.microsoft.com/office/powerpoint/2010/main" val="3610452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D99302-61FB-9248-652D-B92BD64F2EFD}"/>
              </a:ext>
            </a:extLst>
          </p:cNvPr>
          <p:cNvSpPr>
            <a:spLocks noGrp="1"/>
          </p:cNvSpPr>
          <p:nvPr>
            <p:ph type="title"/>
          </p:nvPr>
        </p:nvSpPr>
        <p:spPr>
          <a:xfrm>
            <a:off x="2" y="2"/>
            <a:ext cx="11508487" cy="482900"/>
          </a:xfrm>
        </p:spPr>
        <p:txBody>
          <a:bodyPr>
            <a:normAutofit/>
          </a:bodyPr>
          <a:lstStyle/>
          <a:p>
            <a:r>
              <a:rPr lang="en-US" sz="2201" dirty="0">
                <a:solidFill>
                  <a:schemeClr val="tx1"/>
                </a:solidFill>
                <a:latin typeface="Arial" panose="020B0604020202020204" pitchFamily="34" charset="0"/>
                <a:ea typeface="+mn-ea"/>
                <a:cs typeface="Arial" panose="020B0604020202020204" pitchFamily="34" charset="0"/>
              </a:rPr>
              <a:t>Top 4 Issue Types for Week 2</a:t>
            </a:r>
          </a:p>
        </p:txBody>
      </p:sp>
      <p:graphicFrame>
        <p:nvGraphicFramePr>
          <p:cNvPr id="7" name="Table 9">
            <a:extLst>
              <a:ext uri="{FF2B5EF4-FFF2-40B4-BE49-F238E27FC236}">
                <a16:creationId xmlns:a16="http://schemas.microsoft.com/office/drawing/2014/main" id="{63F83689-1C89-43E8-7E54-759019D717DE}"/>
              </a:ext>
            </a:extLst>
          </p:cNvPr>
          <p:cNvGraphicFramePr>
            <a:graphicFrameLocks noGrp="1"/>
          </p:cNvGraphicFramePr>
          <p:nvPr>
            <p:extLst>
              <p:ext uri="{D42A27DB-BD31-4B8C-83A1-F6EECF244321}">
                <p14:modId xmlns:p14="http://schemas.microsoft.com/office/powerpoint/2010/main" val="2570143580"/>
              </p:ext>
            </p:extLst>
          </p:nvPr>
        </p:nvGraphicFramePr>
        <p:xfrm>
          <a:off x="93307" y="443975"/>
          <a:ext cx="11837439" cy="6784893"/>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2153122">
                  <a:extLst>
                    <a:ext uri="{9D8B030D-6E8A-4147-A177-3AD203B41FA5}">
                      <a16:colId xmlns:a16="http://schemas.microsoft.com/office/drawing/2014/main" val="2769834181"/>
                    </a:ext>
                  </a:extLst>
                </a:gridCol>
                <a:gridCol w="887563">
                  <a:extLst>
                    <a:ext uri="{9D8B030D-6E8A-4147-A177-3AD203B41FA5}">
                      <a16:colId xmlns:a16="http://schemas.microsoft.com/office/drawing/2014/main" val="3865867417"/>
                    </a:ext>
                  </a:extLst>
                </a:gridCol>
                <a:gridCol w="1901593">
                  <a:extLst>
                    <a:ext uri="{9D8B030D-6E8A-4147-A177-3AD203B41FA5}">
                      <a16:colId xmlns:a16="http://schemas.microsoft.com/office/drawing/2014/main" val="2283587525"/>
                    </a:ext>
                  </a:extLst>
                </a:gridCol>
                <a:gridCol w="3073141">
                  <a:extLst>
                    <a:ext uri="{9D8B030D-6E8A-4147-A177-3AD203B41FA5}">
                      <a16:colId xmlns:a16="http://schemas.microsoft.com/office/drawing/2014/main" val="1582183981"/>
                    </a:ext>
                  </a:extLst>
                </a:gridCol>
                <a:gridCol w="3822020">
                  <a:extLst>
                    <a:ext uri="{9D8B030D-6E8A-4147-A177-3AD203B41FA5}">
                      <a16:colId xmlns:a16="http://schemas.microsoft.com/office/drawing/2014/main" val="3230959339"/>
                    </a:ext>
                  </a:extLst>
                </a:gridCol>
              </a:tblGrid>
              <a:tr h="191546">
                <a:tc>
                  <a:txBody>
                    <a:bodyPr/>
                    <a:lstStyle/>
                    <a:p>
                      <a:pPr algn="ctr" fontAlgn="ctr"/>
                      <a:r>
                        <a:rPr lang="en-US" sz="1200" b="1" i="0" u="none" strike="noStrike" kern="1200">
                          <a:solidFill>
                            <a:schemeClr val="bg1"/>
                          </a:solidFill>
                          <a:effectLst/>
                          <a:latin typeface="+mn-lt"/>
                          <a:ea typeface="+mn-ea"/>
                          <a:cs typeface="Calibri"/>
                        </a:rPr>
                        <a:t>Issue Type</a:t>
                      </a:r>
                    </a:p>
                  </a:txBody>
                  <a:tcPr marL="9525" marR="9525" marT="9525"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en-US" sz="1200" b="1" i="0" u="none" strike="noStrike" kern="1200">
                          <a:solidFill>
                            <a:schemeClr val="bg1"/>
                          </a:solidFill>
                          <a:effectLst/>
                          <a:latin typeface="+mn-lt"/>
                          <a:ea typeface="+mn-ea"/>
                          <a:cs typeface="Calibri"/>
                        </a:rPr>
                        <a:t>INC Count</a:t>
                      </a:r>
                    </a:p>
                  </a:txBody>
                  <a:tcPr marL="9525" marR="9525" marT="9525" marB="0" anchor="ctr">
                    <a:lnB w="12700" cap="flat" cmpd="sng" algn="ctr">
                      <a:solidFill>
                        <a:schemeClr val="tx1"/>
                      </a:solidFill>
                      <a:prstDash val="solid"/>
                      <a:round/>
                      <a:headEnd type="none" w="med" len="med"/>
                      <a:tailEnd type="none" w="med" len="med"/>
                    </a:lnB>
                    <a:solidFill>
                      <a:srgbClr val="C00000"/>
                    </a:solidFill>
                  </a:tcPr>
                </a:tc>
                <a:tc>
                  <a:txBody>
                    <a:bodyPr/>
                    <a:lstStyle/>
                    <a:p>
                      <a:pPr marL="0" algn="ctr" defTabSz="914400" rtl="0" eaLnBrk="1" fontAlgn="ctr" latinLnBrk="0" hangingPunct="1"/>
                      <a:r>
                        <a:rPr lang="en-US" sz="1200" b="1" i="0" u="none" strike="noStrike" kern="1200">
                          <a:solidFill>
                            <a:schemeClr val="bg1"/>
                          </a:solidFill>
                          <a:effectLst/>
                          <a:latin typeface="+mn-lt"/>
                          <a:ea typeface="+mn-ea"/>
                          <a:cs typeface="Calibri"/>
                        </a:rPr>
                        <a:t>Issue Description</a:t>
                      </a:r>
                    </a:p>
                  </a:txBody>
                  <a:tcPr marL="9525" marR="9525" marT="9525" marB="0" anchor="ctr">
                    <a:lnB w="12700" cap="flat" cmpd="sng" algn="ctr">
                      <a:solidFill>
                        <a:schemeClr val="tx1"/>
                      </a:solidFill>
                      <a:prstDash val="solid"/>
                      <a:round/>
                      <a:headEnd type="none" w="med" len="med"/>
                      <a:tailEnd type="none" w="med" len="med"/>
                    </a:lnB>
                    <a:solidFill>
                      <a:srgbClr val="C00000"/>
                    </a:solidFill>
                  </a:tcPr>
                </a:tc>
                <a:tc>
                  <a:txBody>
                    <a:bodyPr/>
                    <a:lstStyle/>
                    <a:p>
                      <a:pPr marL="0" algn="ctr" defTabSz="914400" rtl="0" eaLnBrk="1" fontAlgn="ctr" latinLnBrk="0" hangingPunct="1"/>
                      <a:r>
                        <a:rPr lang="en-US" sz="1200" b="1" i="0" u="none" strike="noStrike" kern="1200">
                          <a:solidFill>
                            <a:schemeClr val="bg1"/>
                          </a:solidFill>
                          <a:effectLst/>
                          <a:latin typeface="+mn-lt"/>
                          <a:ea typeface="+mn-ea"/>
                          <a:cs typeface="Calibri"/>
                        </a:rPr>
                        <a:t>Observation</a:t>
                      </a:r>
                    </a:p>
                  </a:txBody>
                  <a:tcPr marL="9525" marR="9525" marT="9525" marB="0" anchor="ctr">
                    <a:lnB w="12700" cap="flat" cmpd="sng" algn="ctr">
                      <a:solidFill>
                        <a:schemeClr val="tx1"/>
                      </a:solidFill>
                      <a:prstDash val="solid"/>
                      <a:round/>
                      <a:headEnd type="none" w="med" len="med"/>
                      <a:tailEnd type="none" w="med" len="med"/>
                    </a:lnB>
                    <a:solidFill>
                      <a:srgbClr val="C00000"/>
                    </a:solidFill>
                  </a:tcPr>
                </a:tc>
                <a:tc>
                  <a:txBody>
                    <a:bodyPr/>
                    <a:lstStyle/>
                    <a:p>
                      <a:pPr marL="0" algn="ctr" defTabSz="914400" rtl="0" eaLnBrk="1" fontAlgn="ctr" latinLnBrk="0" hangingPunct="1"/>
                      <a:r>
                        <a:rPr lang="en-US" sz="1200" b="1" i="0" u="none" strike="noStrike" kern="1200">
                          <a:solidFill>
                            <a:schemeClr val="bg1"/>
                          </a:solidFill>
                          <a:effectLst/>
                          <a:latin typeface="+mn-lt"/>
                          <a:ea typeface="+mn-ea"/>
                          <a:cs typeface="Calibri"/>
                        </a:rPr>
                        <a:t>Actions Taken-Recommendation-Comments</a:t>
                      </a:r>
                    </a:p>
                  </a:txBody>
                  <a:tcPr marL="9525" marR="9525" marT="9525" marB="0" anchor="ctr">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673013525"/>
                  </a:ext>
                </a:extLst>
              </a:tr>
              <a:tr h="1833503">
                <a:tc>
                  <a:txBody>
                    <a:bodyPr/>
                    <a:lstStyle/>
                    <a:p>
                      <a:pPr algn="ctr" fontAlgn="ctr"/>
                      <a:r>
                        <a:rPr lang="en-US" sz="1100" b="0" i="0" u="none" strike="noStrike" dirty="0">
                          <a:solidFill>
                            <a:schemeClr val="tx1"/>
                          </a:solidFill>
                          <a:effectLst/>
                          <a:latin typeface="+mn-lt"/>
                          <a:cs typeface="Calibri"/>
                        </a:rPr>
                        <a:t>Interface Down </a:t>
                      </a:r>
                      <a:r>
                        <a:rPr lang="en-US" sz="1100" b="0" i="0" u="none" strike="noStrike" baseline="0" dirty="0">
                          <a:solidFill>
                            <a:schemeClr val="tx1"/>
                          </a:solidFill>
                          <a:effectLst/>
                          <a:latin typeface="+mn-lt"/>
                          <a:cs typeface="Calibri"/>
                        </a:rPr>
                        <a:t>alerts</a:t>
                      </a:r>
                      <a:endParaRPr lang="en-US" sz="1100" b="0" i="0" u="none" strike="noStrike" dirty="0">
                        <a:solidFill>
                          <a:schemeClr val="tx1"/>
                        </a:solidFill>
                        <a:effectLst/>
                        <a:latin typeface="+mn-lt"/>
                        <a:cs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1" i="0" u="none" strike="noStrike" dirty="0">
                          <a:solidFill>
                            <a:srgbClr val="000000"/>
                          </a:solidFill>
                          <a:effectLst/>
                          <a:latin typeface="Aptos"/>
                        </a:rPr>
                        <a:t>1667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100" b="0" i="0" u="none" strike="noStrike" kern="1200">
                          <a:solidFill>
                            <a:schemeClr val="tx1"/>
                          </a:solidFill>
                          <a:effectLst/>
                          <a:latin typeface="+mn-lt"/>
                          <a:ea typeface="+mn-ea"/>
                          <a:cs typeface="Calibri"/>
                        </a:rPr>
                        <a:t>Link connecting to Interface is Down</a:t>
                      </a: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rtl="0" fontAlgn="base">
                        <a:buFont typeface="Wingdings" panose="05000000000000000000" pitchFamily="2" charset="2"/>
                        <a:buChar char="§"/>
                      </a:pPr>
                      <a:r>
                        <a:rPr lang="en-US" sz="1100" b="0" i="0" u="none" strike="noStrike" kern="1200" baseline="0" dirty="0">
                          <a:solidFill>
                            <a:schemeClr val="tx1"/>
                          </a:solidFill>
                          <a:effectLst/>
                          <a:latin typeface="+mn-lt"/>
                          <a:ea typeface="+mn-ea"/>
                          <a:cs typeface="Calibri"/>
                        </a:rPr>
                        <a:t>MHQ – </a:t>
                      </a:r>
                      <a:r>
                        <a:rPr lang="en-US" sz="1100" b="1" i="0" u="none" strike="noStrike" kern="1200" baseline="0" dirty="0">
                          <a:solidFill>
                            <a:schemeClr val="tx1"/>
                          </a:solidFill>
                          <a:effectLst/>
                          <a:latin typeface="+mn-lt"/>
                          <a:ea typeface="+mn-ea"/>
                          <a:cs typeface="Calibri"/>
                        </a:rPr>
                        <a:t>1553</a:t>
                      </a:r>
                    </a:p>
                    <a:p>
                      <a:pPr marL="171450" indent="-171450" algn="l" rtl="0" fontAlgn="base">
                        <a:buFont typeface="Wingdings" panose="05000000000000000000" pitchFamily="2" charset="2"/>
                        <a:buChar char="§"/>
                      </a:pPr>
                      <a:r>
                        <a:rPr lang="en-US" sz="1100" b="0" i="0" u="none" strike="noStrike" kern="1200" baseline="0" dirty="0">
                          <a:solidFill>
                            <a:schemeClr val="tx1"/>
                          </a:solidFill>
                          <a:effectLst/>
                          <a:latin typeface="+mn-lt"/>
                          <a:ea typeface="+mn-ea"/>
                          <a:cs typeface="Calibri"/>
                        </a:rPr>
                        <a:t>CMN –</a:t>
                      </a:r>
                      <a:r>
                        <a:rPr lang="en-US" sz="1100" b="1" i="0" u="none" strike="noStrike" kern="1200" baseline="0" dirty="0">
                          <a:solidFill>
                            <a:schemeClr val="tx1"/>
                          </a:solidFill>
                          <a:effectLst/>
                          <a:latin typeface="+mn-lt"/>
                          <a:ea typeface="+mn-ea"/>
                          <a:cs typeface="Calibri"/>
                        </a:rPr>
                        <a:t>18</a:t>
                      </a:r>
                    </a:p>
                    <a:p>
                      <a:pPr marL="171450" marR="0" lvl="0" indent="-1714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effectLst/>
                          <a:latin typeface="+mn-lt"/>
                          <a:ea typeface="Calibri"/>
                          <a:cs typeface="Times New Roman"/>
                        </a:rPr>
                        <a:t>SDWAN – </a:t>
                      </a:r>
                      <a:r>
                        <a:rPr lang="en-US" sz="1100" b="1" dirty="0">
                          <a:solidFill>
                            <a:schemeClr val="tx1"/>
                          </a:solidFill>
                          <a:effectLst/>
                          <a:latin typeface="+mn-lt"/>
                          <a:ea typeface="Calibri"/>
                          <a:cs typeface="Times New Roman"/>
                        </a:rPr>
                        <a:t>86</a:t>
                      </a:r>
                    </a:p>
                    <a:p>
                      <a:pPr marL="171450" marR="0" lvl="0" indent="-1714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effectLst/>
                          <a:latin typeface="+mn-lt"/>
                          <a:ea typeface="Calibri"/>
                          <a:cs typeface="Times New Roman"/>
                        </a:rPr>
                        <a:t>CNF </a:t>
                      </a:r>
                      <a:r>
                        <a:rPr lang="en-US" sz="1100" b="1" dirty="0">
                          <a:solidFill>
                            <a:schemeClr val="tx1"/>
                          </a:solidFill>
                          <a:effectLst/>
                          <a:latin typeface="+mn-lt"/>
                          <a:ea typeface="Calibri"/>
                          <a:cs typeface="Times New Roman"/>
                        </a:rPr>
                        <a:t>– 10</a:t>
                      </a: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1" i="0" u="none" strike="noStrike" kern="1200" dirty="0">
                          <a:solidFill>
                            <a:schemeClr val="tx1"/>
                          </a:solidFill>
                          <a:effectLst/>
                          <a:latin typeface="+mn-lt"/>
                          <a:ea typeface="+mn-ea"/>
                          <a:cs typeface="Calibri"/>
                        </a:rPr>
                        <a:t>1553</a:t>
                      </a:r>
                      <a:r>
                        <a:rPr lang="en-US" sz="1100" b="0" i="0" u="none" strike="noStrike" kern="1200" dirty="0">
                          <a:solidFill>
                            <a:schemeClr val="tx1"/>
                          </a:solidFill>
                          <a:effectLst/>
                          <a:latin typeface="+mn-lt"/>
                          <a:ea typeface="+mn-ea"/>
                          <a:cs typeface="Calibri"/>
                        </a:rPr>
                        <a:t> MHQ alerts triggered due to Power Up Network Equipment at MHQ due to which the AV, video devices </a:t>
                      </a:r>
                      <a:r>
                        <a:rPr lang="en-US" sz="1100" b="0" i="0" u="none" strike="noStrike" kern="1200" dirty="0" err="1">
                          <a:solidFill>
                            <a:schemeClr val="tx1"/>
                          </a:solidFill>
                          <a:effectLst/>
                          <a:latin typeface="+mn-lt"/>
                          <a:ea typeface="+mn-ea"/>
                          <a:cs typeface="Calibri"/>
                        </a:rPr>
                        <a:t>etc</a:t>
                      </a:r>
                      <a:r>
                        <a:rPr lang="en-US" sz="1100" b="0" i="0" u="none" strike="noStrike" kern="1200" dirty="0">
                          <a:solidFill>
                            <a:schemeClr val="tx1"/>
                          </a:solidFill>
                          <a:effectLst/>
                          <a:latin typeface="+mn-lt"/>
                          <a:ea typeface="+mn-ea"/>
                          <a:cs typeface="Calibri"/>
                        </a:rPr>
                        <a:t> interfaces got flapped.</a:t>
                      </a:r>
                      <a:r>
                        <a:rPr lang="en-US" sz="1100" dirty="0">
                          <a:effectLst/>
                          <a:latin typeface="-apple-system"/>
                        </a:rPr>
                        <a: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IN" sz="1100" b="1" i="0" u="none" strike="noStrike" kern="1200" dirty="0">
                          <a:solidFill>
                            <a:schemeClr val="tx1"/>
                          </a:solidFill>
                          <a:effectLst/>
                          <a:latin typeface="+mn-lt"/>
                          <a:ea typeface="+mn-ea"/>
                          <a:cs typeface="Calibri"/>
                        </a:rPr>
                        <a:t>18</a:t>
                      </a:r>
                      <a:r>
                        <a:rPr lang="en-IN" sz="1100" b="0" i="0" u="none" strike="noStrike" kern="1200" dirty="0">
                          <a:solidFill>
                            <a:schemeClr val="tx1"/>
                          </a:solidFill>
                          <a:effectLst/>
                          <a:latin typeface="+mn-lt"/>
                          <a:ea typeface="+mn-ea"/>
                          <a:cs typeface="Calibri"/>
                        </a:rPr>
                        <a:t> CMN Alerts triggered due to network interface status flap connected to Xerox/printer and user ports.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1" i="0" u="none" strike="noStrike" kern="1200" dirty="0">
                          <a:solidFill>
                            <a:schemeClr val="tx1"/>
                          </a:solidFill>
                          <a:effectLst/>
                          <a:latin typeface="+mn-lt"/>
                          <a:ea typeface="+mn-ea"/>
                          <a:cs typeface="Calibri"/>
                        </a:rPr>
                        <a:t>86</a:t>
                      </a:r>
                      <a:r>
                        <a:rPr lang="en-US" sz="1100" b="0" i="0" u="none" strike="noStrike" kern="1200" dirty="0">
                          <a:solidFill>
                            <a:schemeClr val="tx1"/>
                          </a:solidFill>
                          <a:effectLst/>
                          <a:latin typeface="+mn-lt"/>
                          <a:ea typeface="+mn-ea"/>
                          <a:cs typeface="Calibri"/>
                        </a:rPr>
                        <a:t> SDWAN alerts triggered due </a:t>
                      </a:r>
                      <a:r>
                        <a:rPr lang="en-IN" sz="1100" b="0" i="0" u="none" strike="noStrike" kern="1200" dirty="0">
                          <a:solidFill>
                            <a:schemeClr val="tx1"/>
                          </a:solidFill>
                          <a:effectLst/>
                          <a:latin typeface="+mn-lt"/>
                          <a:ea typeface="+mn-ea"/>
                          <a:cs typeface="Calibri"/>
                        </a:rPr>
                        <a:t>to TLOC link down and flap on Delhi devices and for Slovenia and Portugal devices due to WAN link down and interface flap.</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IN" sz="1100" b="1" i="0" u="none" strike="noStrike" kern="1200" dirty="0">
                          <a:solidFill>
                            <a:schemeClr val="tx1"/>
                          </a:solidFill>
                          <a:effectLst/>
                          <a:latin typeface="+mn-lt"/>
                          <a:ea typeface="+mn-ea"/>
                          <a:cs typeface="Calibri"/>
                        </a:rPr>
                        <a:t>10</a:t>
                      </a:r>
                      <a:r>
                        <a:rPr lang="en-IN" sz="1100" b="0" i="0" u="none" strike="noStrike" kern="1200" dirty="0">
                          <a:solidFill>
                            <a:schemeClr val="tx1"/>
                          </a:solidFill>
                          <a:effectLst/>
                          <a:latin typeface="+mn-lt"/>
                          <a:ea typeface="+mn-ea"/>
                          <a:cs typeface="Calibri"/>
                        </a:rPr>
                        <a:t> CNF alerts triggered due network interface down as interface Tunnel’s were flapping for Chicago R05 and Ashburn R05</a:t>
                      </a:r>
                      <a:endParaRPr lang="en-US" sz="1100" dirty="0">
                        <a:cs typeface="Calibri"/>
                      </a:endParaRP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86501873"/>
                  </a:ext>
                </a:extLst>
              </a:tr>
              <a:tr h="1039467">
                <a:tc>
                  <a:txBody>
                    <a:bodyPr/>
                    <a:lstStyle/>
                    <a:p>
                      <a:pPr algn="ctr"/>
                      <a:r>
                        <a:rPr lang="en-US" sz="1100" dirty="0">
                          <a:solidFill>
                            <a:schemeClr val="tx1"/>
                          </a:solidFill>
                          <a:effectLst/>
                          <a:latin typeface="+mn-lt"/>
                          <a:ea typeface="Calibri"/>
                          <a:cs typeface="Times New Roman"/>
                        </a:rPr>
                        <a:t>Interface Utilization / Error Rate alerts</a:t>
                      </a:r>
                      <a:endParaRPr lang="en-GB" sz="1100" dirty="0">
                        <a:solidFill>
                          <a:schemeClr val="tx1"/>
                        </a:solidFill>
                        <a:effectLst/>
                        <a:latin typeface="+mn-lt"/>
                        <a:ea typeface="Calibri"/>
                        <a:cs typeface="Times New Roman"/>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100" b="1" dirty="0">
                          <a:solidFill>
                            <a:schemeClr val="tx1"/>
                          </a:solidFill>
                          <a:effectLst/>
                          <a:latin typeface="+mn-lt"/>
                          <a:ea typeface="Calibri" panose="020F0502020204030204" pitchFamily="34" charset="0"/>
                          <a:cs typeface="Times New Roman" panose="02020603050405020304" pitchFamily="18" charset="0"/>
                        </a:rPr>
                        <a:t>260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100">
                          <a:solidFill>
                            <a:schemeClr val="tx1"/>
                          </a:solidFill>
                          <a:effectLst/>
                          <a:latin typeface="+mn-lt"/>
                          <a:ea typeface="Calibri"/>
                          <a:cs typeface="Times New Roman"/>
                        </a:rPr>
                        <a:t>Interface Errors / Utilization ​transmit-Receive</a:t>
                      </a:r>
                      <a:endParaRPr lang="en-GB" sz="1100">
                        <a:solidFill>
                          <a:schemeClr val="tx1"/>
                        </a:solidFill>
                        <a:effectLst/>
                        <a:latin typeface="+mn-lt"/>
                        <a:ea typeface="Calibri"/>
                        <a:cs typeface="Times New Roman"/>
                      </a:endParaRP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buFont typeface="Wingdings" panose="05000000000000000000" pitchFamily="2" charset="2"/>
                        <a:buChar char="§"/>
                      </a:pPr>
                      <a:r>
                        <a:rPr lang="en-US" sz="1100" dirty="0">
                          <a:solidFill>
                            <a:schemeClr val="tx1"/>
                          </a:solidFill>
                          <a:effectLst/>
                          <a:latin typeface="+mn-lt"/>
                          <a:ea typeface="Calibri" panose="020F0502020204030204" pitchFamily="34" charset="0"/>
                          <a:cs typeface="Times New Roman" panose="02020603050405020304" pitchFamily="18" charset="0"/>
                        </a:rPr>
                        <a:t>SDWAN – </a:t>
                      </a:r>
                      <a:r>
                        <a:rPr lang="en-US" sz="1100" b="1" dirty="0">
                          <a:solidFill>
                            <a:schemeClr val="tx1"/>
                          </a:solidFill>
                          <a:effectLst/>
                          <a:latin typeface="+mn-lt"/>
                          <a:ea typeface="Calibri" panose="020F0502020204030204" pitchFamily="34" charset="0"/>
                          <a:cs typeface="Times New Roman" panose="02020603050405020304" pitchFamily="18" charset="0"/>
                        </a:rPr>
                        <a:t>224</a:t>
                      </a:r>
                    </a:p>
                    <a:p>
                      <a:pPr marL="171450" indent="-171450" algn="l">
                        <a:buFont typeface="Wingdings" panose="05000000000000000000" pitchFamily="2" charset="2"/>
                        <a:buChar char="§"/>
                      </a:pPr>
                      <a:r>
                        <a:rPr lang="en-US" sz="1100" b="0" dirty="0">
                          <a:solidFill>
                            <a:schemeClr val="tx1"/>
                          </a:solidFill>
                          <a:effectLst/>
                          <a:latin typeface="+mn-lt"/>
                          <a:ea typeface="Calibri" panose="020F0502020204030204" pitchFamily="34" charset="0"/>
                          <a:cs typeface="Times New Roman" panose="02020603050405020304" pitchFamily="18" charset="0"/>
                        </a:rPr>
                        <a:t>MHQ – </a:t>
                      </a:r>
                      <a:r>
                        <a:rPr lang="en-US" sz="1100" b="1" dirty="0">
                          <a:solidFill>
                            <a:schemeClr val="tx1"/>
                          </a:solidFill>
                          <a:effectLst/>
                          <a:latin typeface="+mn-lt"/>
                          <a:ea typeface="Calibri" panose="020F0502020204030204" pitchFamily="34" charset="0"/>
                          <a:cs typeface="Times New Roman" panose="02020603050405020304" pitchFamily="18" charset="0"/>
                        </a:rPr>
                        <a:t>14</a:t>
                      </a:r>
                    </a:p>
                    <a:p>
                      <a:pPr marL="171450" indent="-171450" algn="l">
                        <a:buFont typeface="Wingdings" panose="05000000000000000000" pitchFamily="2" charset="2"/>
                        <a:buChar char="§"/>
                      </a:pPr>
                      <a:r>
                        <a:rPr lang="en-US" sz="1100" b="0" dirty="0">
                          <a:solidFill>
                            <a:schemeClr val="tx1"/>
                          </a:solidFill>
                          <a:effectLst/>
                          <a:latin typeface="+mn-lt"/>
                          <a:ea typeface="Calibri"/>
                          <a:cs typeface="Times New Roman"/>
                        </a:rPr>
                        <a:t>CNF </a:t>
                      </a:r>
                      <a:r>
                        <a:rPr lang="en-US" sz="1100" b="1" dirty="0">
                          <a:solidFill>
                            <a:schemeClr val="tx1"/>
                          </a:solidFill>
                          <a:effectLst/>
                          <a:latin typeface="+mn-lt"/>
                          <a:ea typeface="Calibri"/>
                          <a:cs typeface="Times New Roman"/>
                        </a:rPr>
                        <a:t>– 22</a:t>
                      </a: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1" i="0" u="none" strike="noStrike" kern="1200" dirty="0">
                          <a:solidFill>
                            <a:schemeClr val="tx1"/>
                          </a:solidFill>
                          <a:effectLst/>
                          <a:latin typeface="+mn-lt"/>
                          <a:ea typeface="+mn-ea"/>
                          <a:cs typeface="+mn-cs"/>
                        </a:rPr>
                        <a:t>224</a:t>
                      </a:r>
                      <a:r>
                        <a:rPr lang="en-US" sz="1100" b="0" i="0" u="none" strike="noStrike" kern="1200" dirty="0">
                          <a:solidFill>
                            <a:schemeClr val="tx1"/>
                          </a:solidFill>
                          <a:effectLst/>
                          <a:latin typeface="+mn-lt"/>
                          <a:ea typeface="+mn-ea"/>
                          <a:cs typeface="+mn-cs"/>
                        </a:rPr>
                        <a:t> SDWAN alerts triggered due to high utilization on the interface bandwidth.</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1" i="0" u="none" strike="noStrike" kern="1200" dirty="0">
                          <a:solidFill>
                            <a:schemeClr val="tx1"/>
                          </a:solidFill>
                          <a:effectLst/>
                          <a:latin typeface="+mn-lt"/>
                          <a:ea typeface="+mn-ea"/>
                          <a:cs typeface="+mn-cs"/>
                        </a:rPr>
                        <a:t>14</a:t>
                      </a:r>
                      <a:r>
                        <a:rPr lang="en-US" sz="1100" b="0" i="0" u="none" strike="noStrike" kern="1200" dirty="0">
                          <a:solidFill>
                            <a:schemeClr val="tx1"/>
                          </a:solidFill>
                          <a:effectLst/>
                          <a:latin typeface="+mn-lt"/>
                          <a:ea typeface="+mn-ea"/>
                          <a:cs typeface="+mn-cs"/>
                        </a:rPr>
                        <a:t> MHQ alerts triggered due to clear interface discard error rate.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1" i="0" u="none" strike="noStrike" kern="1200" dirty="0">
                          <a:solidFill>
                            <a:schemeClr val="tx1"/>
                          </a:solidFill>
                          <a:effectLst/>
                          <a:latin typeface="+mn-lt"/>
                          <a:ea typeface="+mn-ea"/>
                          <a:cs typeface="+mn-cs"/>
                        </a:rPr>
                        <a:t>22</a:t>
                      </a:r>
                      <a:r>
                        <a:rPr lang="en-US" sz="1100" b="0" i="0" u="none" strike="noStrike" kern="1200" dirty="0">
                          <a:solidFill>
                            <a:schemeClr val="tx1"/>
                          </a:solidFill>
                          <a:effectLst/>
                          <a:latin typeface="+mn-lt"/>
                          <a:ea typeface="+mn-ea"/>
                          <a:cs typeface="+mn-cs"/>
                        </a:rPr>
                        <a:t> CNF alerts triggered due to  clear interface discard error.</a:t>
                      </a:r>
                    </a:p>
                    <a:p>
                      <a:pPr marL="0" marR="0" lvl="0" indent="0" algn="l" rtl="0" eaLnBrk="1" fontAlgn="auto" latinLnBrk="0" hangingPunct="1">
                        <a:lnSpc>
                          <a:spcPct val="100000"/>
                        </a:lnSpc>
                        <a:spcBef>
                          <a:spcPts val="0"/>
                        </a:spcBef>
                        <a:spcAft>
                          <a:spcPts val="0"/>
                        </a:spcAft>
                        <a:buClrTx/>
                        <a:buSzTx/>
                        <a:buFont typeface="Wingdings" panose="05000000000000000000" pitchFamily="2" charset="2"/>
                        <a:buNone/>
                      </a:pPr>
                      <a:endParaRPr lang="en-IN" sz="1100" b="0" i="0" u="none" strike="noStrike" kern="1200" dirty="0">
                        <a:solidFill>
                          <a:schemeClr val="tx1"/>
                        </a:solidFill>
                        <a:effectLst/>
                        <a:latin typeface="+mn-lt"/>
                        <a:ea typeface="+mn-ea"/>
                        <a:cs typeface="+mn-cs"/>
                      </a:endParaRP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6219379"/>
                  </a:ext>
                </a:extLst>
              </a:tr>
              <a:tr h="1039467">
                <a:tc>
                  <a:txBody>
                    <a:bodyPr/>
                    <a:lstStyle/>
                    <a:p>
                      <a:pPr algn="ctr" fontAlgn="ctr"/>
                      <a:r>
                        <a:rPr lang="en-US" sz="1100" b="0" i="0" u="none" strike="noStrike" dirty="0">
                          <a:solidFill>
                            <a:schemeClr val="tx1"/>
                          </a:solidFill>
                          <a:effectLst/>
                          <a:latin typeface="+mn-lt"/>
                          <a:cs typeface="Calibri"/>
                        </a:rPr>
                        <a:t>Node</a:t>
                      </a:r>
                      <a:r>
                        <a:rPr lang="en-US" sz="1100" b="0" i="0" u="none" strike="noStrike" baseline="0" dirty="0">
                          <a:solidFill>
                            <a:schemeClr val="tx1"/>
                          </a:solidFill>
                          <a:effectLst/>
                          <a:latin typeface="+mn-lt"/>
                          <a:cs typeface="Calibri"/>
                        </a:rPr>
                        <a:t> </a:t>
                      </a:r>
                      <a:r>
                        <a:rPr lang="en-US" sz="1100" b="0" i="0" u="none" strike="noStrike" dirty="0">
                          <a:solidFill>
                            <a:schemeClr val="tx1"/>
                          </a:solidFill>
                          <a:effectLst/>
                          <a:latin typeface="+mn-lt"/>
                          <a:cs typeface="Calibri"/>
                        </a:rPr>
                        <a:t>unreachable</a:t>
                      </a:r>
                      <a:r>
                        <a:rPr lang="en-US" sz="1100" b="0" i="0" u="none" strike="noStrike" baseline="0" dirty="0">
                          <a:solidFill>
                            <a:schemeClr val="tx1"/>
                          </a:solidFill>
                          <a:effectLst/>
                          <a:latin typeface="+mn-lt"/>
                          <a:cs typeface="Calibri"/>
                        </a:rPr>
                        <a:t>  alerts</a:t>
                      </a:r>
                      <a:endParaRPr lang="en-US" sz="1100" b="0" i="0" u="none" strike="noStrike" dirty="0">
                        <a:solidFill>
                          <a:schemeClr val="tx1"/>
                        </a:solidFill>
                        <a:effectLst/>
                        <a:latin typeface="+mn-lt"/>
                        <a:cs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1" i="0" u="none" strike="noStrike" kern="1200" dirty="0">
                          <a:solidFill>
                            <a:schemeClr val="tx1"/>
                          </a:solidFill>
                          <a:effectLst/>
                          <a:latin typeface="+mn-lt"/>
                          <a:ea typeface="+mn-ea"/>
                          <a:cs typeface="Calibri"/>
                        </a:rPr>
                        <a:t>968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100" b="0" i="0" u="none" strike="noStrike" kern="1200" dirty="0">
                          <a:solidFill>
                            <a:schemeClr val="tx1"/>
                          </a:solidFill>
                          <a:effectLst/>
                          <a:latin typeface="+mn-lt"/>
                          <a:ea typeface="+mn-ea"/>
                          <a:cs typeface="Calibri"/>
                        </a:rPr>
                        <a:t>Devices were unreachable due to ISP-Power</a:t>
                      </a:r>
                      <a:r>
                        <a:rPr lang="en-US" sz="1100" b="0" i="0" u="none" strike="noStrike" kern="1200" baseline="0" dirty="0">
                          <a:solidFill>
                            <a:schemeClr val="tx1"/>
                          </a:solidFill>
                          <a:effectLst/>
                          <a:latin typeface="+mn-lt"/>
                          <a:ea typeface="+mn-ea"/>
                          <a:cs typeface="Calibri"/>
                        </a:rPr>
                        <a:t> </a:t>
                      </a:r>
                      <a:r>
                        <a:rPr lang="en-US" sz="1100" b="0" i="0" u="none" strike="noStrike" kern="1200" dirty="0">
                          <a:solidFill>
                            <a:schemeClr val="tx1"/>
                          </a:solidFill>
                          <a:effectLst/>
                          <a:latin typeface="+mn-lt"/>
                          <a:ea typeface="+mn-ea"/>
                          <a:cs typeface="Calibri"/>
                        </a:rPr>
                        <a:t>issues.​</a:t>
                      </a: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rtl="0" fontAlgn="base">
                        <a:buFont typeface="Wingdings" panose="05000000000000000000" pitchFamily="2" charset="2"/>
                        <a:buChar char="§"/>
                      </a:pPr>
                      <a:r>
                        <a:rPr lang="en-US" sz="1100" b="0" i="0" u="none" strike="noStrike" kern="1200" baseline="0" dirty="0">
                          <a:solidFill>
                            <a:schemeClr val="tx1"/>
                          </a:solidFill>
                          <a:effectLst/>
                          <a:latin typeface="+mn-lt"/>
                          <a:ea typeface="+mn-ea"/>
                          <a:cs typeface="Calibri" panose="020F0502020204030204" pitchFamily="34" charset="0"/>
                        </a:rPr>
                        <a:t>CMN – </a:t>
                      </a:r>
                      <a:r>
                        <a:rPr lang="en-US" sz="1100" b="1" i="0" u="none" strike="noStrike" kern="1200" baseline="0" dirty="0">
                          <a:solidFill>
                            <a:schemeClr val="tx1"/>
                          </a:solidFill>
                          <a:effectLst/>
                          <a:latin typeface="+mn-lt"/>
                          <a:ea typeface="+mn-ea"/>
                          <a:cs typeface="Calibri" panose="020F0502020204030204" pitchFamily="34" charset="0"/>
                        </a:rPr>
                        <a:t>23</a:t>
                      </a:r>
                      <a:endParaRPr lang="en-US" sz="1100" b="0" i="0" u="none" strike="noStrike" kern="1200" baseline="0" dirty="0">
                        <a:solidFill>
                          <a:schemeClr val="tx1"/>
                        </a:solidFill>
                        <a:effectLst/>
                        <a:latin typeface="+mn-lt"/>
                        <a:ea typeface="+mn-ea"/>
                        <a:cs typeface="Calibri" panose="020F0502020204030204" pitchFamily="34" charset="0"/>
                      </a:endParaRPr>
                    </a:p>
                    <a:p>
                      <a:pPr marL="171450" marR="0" lvl="0" indent="-1714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effectLst/>
                          <a:latin typeface="+mn-lt"/>
                          <a:ea typeface="Calibri" panose="020F0502020204030204" pitchFamily="34" charset="0"/>
                          <a:cs typeface="Times New Roman" panose="02020603050405020304" pitchFamily="18" charset="0"/>
                        </a:rPr>
                        <a:t>SDWAN – </a:t>
                      </a:r>
                      <a:r>
                        <a:rPr lang="en-US" sz="1100" b="1" dirty="0">
                          <a:solidFill>
                            <a:schemeClr val="tx1"/>
                          </a:solidFill>
                          <a:effectLst/>
                          <a:latin typeface="+mn-lt"/>
                          <a:ea typeface="Calibri" panose="020F0502020204030204" pitchFamily="34" charset="0"/>
                          <a:cs typeface="Times New Roman" panose="02020603050405020304" pitchFamily="18" charset="0"/>
                        </a:rPr>
                        <a:t>75</a:t>
                      </a:r>
                    </a:p>
                    <a:p>
                      <a:pPr marL="171450" marR="0" lvl="0" indent="-1714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effectLst/>
                          <a:latin typeface="+mn-lt"/>
                          <a:ea typeface="Calibri" panose="020F0502020204030204" pitchFamily="34" charset="0"/>
                          <a:cs typeface="Times New Roman" panose="02020603050405020304" pitchFamily="18" charset="0"/>
                        </a:rPr>
                        <a:t>MHQ – </a:t>
                      </a:r>
                      <a:r>
                        <a:rPr lang="en-US" sz="1100" b="1" dirty="0">
                          <a:solidFill>
                            <a:schemeClr val="tx1"/>
                          </a:solidFill>
                          <a:effectLst/>
                          <a:latin typeface="+mn-lt"/>
                          <a:ea typeface="Calibri" panose="020F0502020204030204" pitchFamily="34" charset="0"/>
                          <a:cs typeface="Times New Roman" panose="02020603050405020304" pitchFamily="18" charset="0"/>
                        </a:rPr>
                        <a:t>800</a:t>
                      </a:r>
                    </a:p>
                    <a:p>
                      <a:pPr marL="171450" marR="0" lvl="0" indent="-1714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effectLst/>
                          <a:latin typeface="+mn-lt"/>
                          <a:ea typeface="Calibri" panose="020F0502020204030204" pitchFamily="34" charset="0"/>
                          <a:cs typeface="Times New Roman" panose="02020603050405020304" pitchFamily="18" charset="0"/>
                        </a:rPr>
                        <a:t>CNF – </a:t>
                      </a:r>
                      <a:r>
                        <a:rPr lang="en-US" sz="1100" b="1" dirty="0">
                          <a:solidFill>
                            <a:schemeClr val="tx1"/>
                          </a:solidFill>
                          <a:effectLst/>
                          <a:latin typeface="+mn-lt"/>
                          <a:ea typeface="Calibri" panose="020F0502020204030204" pitchFamily="34" charset="0"/>
                          <a:cs typeface="Times New Roman" panose="02020603050405020304" pitchFamily="18" charset="0"/>
                        </a:rPr>
                        <a:t>60</a:t>
                      </a:r>
                      <a:endParaRPr lang="en-US" sz="1100" b="0" dirty="0">
                        <a:solidFill>
                          <a:schemeClr val="tx1"/>
                        </a:solidFill>
                        <a:effectLst/>
                        <a:latin typeface="+mn-lt"/>
                        <a:ea typeface="Calibri" panose="020F0502020204030204" pitchFamily="34" charset="0"/>
                        <a:cs typeface="Times New Roman" panose="02020603050405020304" pitchFamily="18" charset="0"/>
                      </a:endParaRP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IN" sz="1100" b="1" i="0" u="none" strike="noStrike" kern="1200" dirty="0">
                          <a:solidFill>
                            <a:schemeClr val="tx1"/>
                          </a:solidFill>
                          <a:effectLst/>
                          <a:latin typeface="+mn-lt"/>
                          <a:ea typeface="+mn-ea"/>
                          <a:cs typeface="Calibri" panose="020F0502020204030204" pitchFamily="34" charset="0"/>
                        </a:rPr>
                        <a:t>23</a:t>
                      </a:r>
                      <a:r>
                        <a:rPr lang="en-IN" sz="1100" b="0" i="0" u="none" strike="noStrike" kern="1200" dirty="0">
                          <a:solidFill>
                            <a:schemeClr val="tx1"/>
                          </a:solidFill>
                          <a:effectLst/>
                          <a:latin typeface="+mn-lt"/>
                          <a:ea typeface="+mn-ea"/>
                          <a:cs typeface="Calibri" panose="020F0502020204030204" pitchFamily="34" charset="0"/>
                        </a:rPr>
                        <a:t> CMN Alerts triggered due </a:t>
                      </a:r>
                      <a:r>
                        <a:rPr lang="en-US" sz="1100" b="0" i="0" u="none" strike="noStrike" kern="1200" dirty="0">
                          <a:solidFill>
                            <a:schemeClr val="tx1"/>
                          </a:solidFill>
                          <a:effectLst/>
                          <a:latin typeface="+mn-lt"/>
                          <a:ea typeface="+mn-ea"/>
                          <a:cs typeface="Calibri" panose="020F0502020204030204" pitchFamily="34" charset="0"/>
                        </a:rPr>
                        <a:t>to device flap for Oakbrook and aviation center.</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1" i="0" u="none" strike="noStrike" kern="1200" dirty="0">
                          <a:solidFill>
                            <a:schemeClr val="tx1"/>
                          </a:solidFill>
                          <a:effectLst/>
                          <a:latin typeface="+mn-lt"/>
                          <a:ea typeface="+mn-ea"/>
                          <a:cs typeface="Calibri" panose="020F0502020204030204" pitchFamily="34" charset="0"/>
                        </a:rPr>
                        <a:t>75</a:t>
                      </a:r>
                      <a:r>
                        <a:rPr lang="en-US" sz="1100" b="0" i="0" u="none" strike="noStrike" kern="1200" dirty="0">
                          <a:solidFill>
                            <a:schemeClr val="tx1"/>
                          </a:solidFill>
                          <a:effectLst/>
                          <a:latin typeface="+mn-lt"/>
                          <a:ea typeface="+mn-ea"/>
                          <a:cs typeface="Calibri" panose="020F0502020204030204" pitchFamily="34" charset="0"/>
                        </a:rPr>
                        <a:t> SDWAN alerts triggered  due to </a:t>
                      </a:r>
                      <a:r>
                        <a:rPr lang="en-US" sz="1100" b="0" i="0" kern="1200" dirty="0">
                          <a:solidFill>
                            <a:schemeClr val="dk1"/>
                          </a:solidFill>
                          <a:effectLst/>
                          <a:latin typeface="+mn-lt"/>
                          <a:ea typeface="+mn-ea"/>
                          <a:cs typeface="+mn-cs"/>
                        </a:rPr>
                        <a:t>major issue with the country main POP at Cairo Egypt region and received few false positives for different markets.</a:t>
                      </a:r>
                      <a:endParaRPr lang="en-US" sz="1100" b="0" i="0" u="none" strike="noStrike" kern="1200" dirty="0">
                        <a:solidFill>
                          <a:schemeClr val="tx1"/>
                        </a:solidFill>
                        <a:effectLst/>
                        <a:latin typeface="+mn-lt"/>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1" i="0" u="none" strike="noStrike" kern="1200" dirty="0">
                          <a:solidFill>
                            <a:schemeClr val="tx1"/>
                          </a:solidFill>
                          <a:effectLst/>
                          <a:latin typeface="+mn-lt"/>
                          <a:ea typeface="+mn-ea"/>
                          <a:cs typeface="Calibri" panose="020F0502020204030204" pitchFamily="34" charset="0"/>
                        </a:rPr>
                        <a:t>800</a:t>
                      </a:r>
                      <a:r>
                        <a:rPr lang="en-US" sz="1100" b="0" i="0" u="none" strike="noStrike" kern="1200" dirty="0">
                          <a:solidFill>
                            <a:schemeClr val="tx1"/>
                          </a:solidFill>
                          <a:effectLst/>
                          <a:latin typeface="+mn-lt"/>
                          <a:ea typeface="+mn-ea"/>
                          <a:cs typeface="Calibri" panose="020F0502020204030204" pitchFamily="34" charset="0"/>
                        </a:rPr>
                        <a:t> </a:t>
                      </a:r>
                      <a:r>
                        <a:rPr lang="en-US" sz="1100" b="0" i="0" u="none" strike="noStrike" kern="1200" dirty="0">
                          <a:solidFill>
                            <a:schemeClr val="tx1"/>
                          </a:solidFill>
                          <a:effectLst/>
                          <a:latin typeface="+mn-lt"/>
                          <a:ea typeface="+mn-ea"/>
                          <a:cs typeface="Calibri"/>
                        </a:rPr>
                        <a:t>MHQ alerts triggered due to Power outage and Power Up Network Equipment at MHQ due to which the AV, video devices etc. interfaces got flapped.</a:t>
                      </a:r>
                      <a:endParaRPr lang="en-US" sz="1100" b="0" i="0" u="none" strike="noStrike" kern="1200" dirty="0">
                        <a:solidFill>
                          <a:schemeClr val="tx1"/>
                        </a:solidFill>
                        <a:effectLst/>
                        <a:latin typeface="+mn-lt"/>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1" i="0" u="none" strike="noStrike" kern="1200" dirty="0">
                          <a:solidFill>
                            <a:schemeClr val="tx1"/>
                          </a:solidFill>
                          <a:effectLst/>
                          <a:latin typeface="+mn-lt"/>
                          <a:ea typeface="+mn-ea"/>
                          <a:cs typeface="Calibri" panose="020F0502020204030204" pitchFamily="34" charset="0"/>
                        </a:rPr>
                        <a:t>60 </a:t>
                      </a:r>
                      <a:r>
                        <a:rPr lang="en-US" sz="1100" b="0" i="0" u="none" strike="noStrike" kern="1200" dirty="0">
                          <a:solidFill>
                            <a:schemeClr val="tx1"/>
                          </a:solidFill>
                          <a:effectLst/>
                          <a:latin typeface="+mn-lt"/>
                          <a:ea typeface="+mn-ea"/>
                          <a:cs typeface="Calibri" panose="020F0502020204030204" pitchFamily="34" charset="0"/>
                        </a:rPr>
                        <a:t>CNF – We have received multiple alerts for different devices; however, they appear to be  false positives, as all the devices are reachable.</a:t>
                      </a:r>
                      <a:endParaRPr lang="en-IN" sz="1100" b="0" i="0" u="none" strike="noStrike" kern="1200" dirty="0">
                        <a:solidFill>
                          <a:schemeClr val="tx1"/>
                        </a:solidFill>
                        <a:effectLst/>
                        <a:latin typeface="+mn-lt"/>
                        <a:ea typeface="+mn-ea"/>
                        <a:cs typeface="Calibri" panose="020F0502020204030204" pitchFamily="34" charset="0"/>
                      </a:endParaRP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4876054"/>
                  </a:ext>
                </a:extLst>
              </a:tr>
              <a:tr h="1624242">
                <a:tc>
                  <a:txBody>
                    <a:bodyPr/>
                    <a:lstStyle/>
                    <a:p>
                      <a:pPr algn="ctr" fontAlgn="ctr"/>
                      <a:r>
                        <a:rPr lang="en-US" sz="1100" b="0" i="0" u="none" strike="noStrike" dirty="0">
                          <a:solidFill>
                            <a:schemeClr val="tx1"/>
                          </a:solidFill>
                          <a:effectLst/>
                          <a:latin typeface="+mn-lt"/>
                          <a:cs typeface="Calibri" panose="020F0502020204030204" pitchFamily="34" charset="0"/>
                        </a:rPr>
                        <a:t>QROC offense related incidents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1" i="0" u="none" strike="noStrike" dirty="0">
                          <a:solidFill>
                            <a:srgbClr val="000000"/>
                          </a:solidFill>
                          <a:effectLst/>
                          <a:latin typeface="Aptos"/>
                        </a:rPr>
                        <a:t>469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100" b="0" i="0" u="none" strike="noStrike" kern="1200" dirty="0">
                          <a:solidFill>
                            <a:schemeClr val="tx1"/>
                          </a:solidFill>
                          <a:effectLst/>
                          <a:latin typeface="+mn-lt"/>
                          <a:ea typeface="+mn-ea"/>
                          <a:cs typeface="Calibri"/>
                        </a:rPr>
                        <a:t>QROC alerts when a suspicious activity is observed</a:t>
                      </a: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100" dirty="0"/>
                        <a:t>Most cases belongs to Rule name (GL - Global_Palo_CNF_SAN_RICH_Firewall_Outbound_Transfer_to_RemoteAddress_Data_Exfiltration) triggered more than 450 incidents.</a:t>
                      </a:r>
                      <a:endParaRPr lang="en-US" sz="1100" b="0" i="0" u="none" strike="noStrike" kern="1200" dirty="0">
                        <a:solidFill>
                          <a:schemeClr val="tx1"/>
                        </a:solidFill>
                        <a:effectLst/>
                        <a:latin typeface="+mn-lt"/>
                        <a:ea typeface="+mn-ea"/>
                        <a:cs typeface="Calibri" panose="020F0502020204030204" pitchFamily="34" charset="0"/>
                      </a:endParaRP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rtl="0" fontAlgn="base">
                        <a:buFont typeface="Wingdings" panose="05000000000000000000" pitchFamily="2" charset="2"/>
                        <a:buChar char="§"/>
                      </a:pPr>
                      <a:r>
                        <a:rPr lang="en-US" sz="1100" dirty="0"/>
                        <a:t>This was due to expected communication between the firewall management server IPs and Palo Alto's DNS Security servers, which began after the Advanced DNS Security license was enabled on July 11, 2025. This activity is now considered normal and expected.</a:t>
                      </a:r>
                      <a:endParaRPr lang="en-US" sz="1100" b="0" i="0" u="none" strike="noStrike" kern="1200" dirty="0">
                        <a:solidFill>
                          <a:srgbClr val="FF0000"/>
                        </a:solidFill>
                        <a:effectLst/>
                        <a:latin typeface="+mn-lt"/>
                        <a:ea typeface="+mn-ea"/>
                        <a:cs typeface="Calibri" panose="020F0502020204030204" pitchFamily="34" charset="0"/>
                      </a:endParaRP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623650"/>
                  </a:ext>
                </a:extLst>
              </a:tr>
            </a:tbl>
          </a:graphicData>
        </a:graphic>
      </p:graphicFrame>
    </p:spTree>
    <p:extLst>
      <p:ext uri="{BB962C8B-B14F-4D97-AF65-F5344CB8AC3E}">
        <p14:creationId xmlns:p14="http://schemas.microsoft.com/office/powerpoint/2010/main" val="163832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1E5A675-3464-3B34-315B-E277ECA6C7ED}"/>
              </a:ext>
            </a:extLst>
          </p:cNvPr>
          <p:cNvSpPr>
            <a:spLocks noGrp="1"/>
          </p:cNvSpPr>
          <p:nvPr>
            <p:ph type="title"/>
          </p:nvPr>
        </p:nvSpPr>
        <p:spPr>
          <a:xfrm>
            <a:off x="0" y="-55093"/>
            <a:ext cx="11597770" cy="482899"/>
          </a:xfrm>
        </p:spPr>
        <p:txBody>
          <a:bodyPr vert="horz" lIns="91440" tIns="45721" rIns="91440" bIns="45721" rtlCol="0" anchor="ctr">
            <a:noAutofit/>
          </a:bodyPr>
          <a:lstStyle/>
          <a:p>
            <a:r>
              <a:rPr lang="en-US" sz="2000">
                <a:solidFill>
                  <a:schemeClr val="tx1"/>
                </a:solidFill>
                <a:latin typeface="Arial" panose="020B0604020202020204" pitchFamily="34" charset="0"/>
                <a:ea typeface="+mn-ea"/>
                <a:cs typeface="Arial" panose="020B0604020202020204" pitchFamily="34" charset="0"/>
              </a:rPr>
              <a:t>Aging Tickets Status &gt; 10 days  </a:t>
            </a:r>
          </a:p>
        </p:txBody>
      </p:sp>
      <p:sp>
        <p:nvSpPr>
          <p:cNvPr id="8" name="TextBox 7">
            <a:extLst>
              <a:ext uri="{FF2B5EF4-FFF2-40B4-BE49-F238E27FC236}">
                <a16:creationId xmlns:a16="http://schemas.microsoft.com/office/drawing/2014/main" id="{2C596683-38ED-DDD4-8A56-A2F094650D9B}"/>
              </a:ext>
            </a:extLst>
          </p:cNvPr>
          <p:cNvSpPr txBox="1"/>
          <p:nvPr/>
        </p:nvSpPr>
        <p:spPr>
          <a:xfrm>
            <a:off x="485330" y="266702"/>
            <a:ext cx="2556048" cy="523477"/>
          </a:xfrm>
          <a:prstGeom prst="rect">
            <a:avLst/>
          </a:prstGeom>
          <a:noFill/>
        </p:spPr>
        <p:txBody>
          <a:bodyPr wrap="square" rtlCol="0">
            <a:spAutoFit/>
          </a:bodyPr>
          <a:lstStyle/>
          <a:p>
            <a:r>
              <a:rPr lang="en-US" sz="1401" b="1" dirty="0"/>
              <a:t> Aging Incident :  1</a:t>
            </a:r>
          </a:p>
          <a:p>
            <a:r>
              <a:rPr lang="en-US" sz="1401" b="1" dirty="0"/>
              <a:t> Aging RITM      :  11</a:t>
            </a:r>
          </a:p>
        </p:txBody>
      </p:sp>
      <p:sp>
        <p:nvSpPr>
          <p:cNvPr id="10" name="Rectangle 3">
            <a:extLst>
              <a:ext uri="{FF2B5EF4-FFF2-40B4-BE49-F238E27FC236}">
                <a16:creationId xmlns:a16="http://schemas.microsoft.com/office/drawing/2014/main" id="{6BCF9732-C86B-49BE-8649-F8DD07523DC2}"/>
              </a:ext>
            </a:extLst>
          </p:cNvPr>
          <p:cNvSpPr>
            <a:spLocks noChangeArrowheads="1"/>
          </p:cNvSpPr>
          <p:nvPr/>
        </p:nvSpPr>
        <p:spPr bwMode="auto">
          <a:xfrm>
            <a:off x="4017963" y="-56592"/>
            <a:ext cx="12192000" cy="646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1" rIns="91440" bIns="4572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88"/>
            <a:r>
              <a:rPr lang="en-US" altLang="en-US" sz="1801">
                <a:solidFill>
                  <a:srgbClr val="000000"/>
                </a:solidFill>
                <a:latin typeface="Times New Roman" panose="02020603050405020304" pitchFamily="18" charset="0"/>
                <a:cs typeface="Times New Roman" panose="02020603050405020304" pitchFamily="18" charset="0"/>
              </a:rPr>
              <a:t> </a:t>
            </a:r>
            <a:endParaRPr lang="en-US" altLang="en-US" sz="1801"/>
          </a:p>
          <a:p>
            <a:pPr defTabSz="914388"/>
            <a:endParaRPr lang="en-US" altLang="en-US" sz="1801"/>
          </a:p>
        </p:txBody>
      </p:sp>
      <p:graphicFrame>
        <p:nvGraphicFramePr>
          <p:cNvPr id="3" name="Table 2">
            <a:extLst>
              <a:ext uri="{FF2B5EF4-FFF2-40B4-BE49-F238E27FC236}">
                <a16:creationId xmlns:a16="http://schemas.microsoft.com/office/drawing/2014/main" id="{9869C1D5-FD85-B569-B742-3FD0513648B0}"/>
              </a:ext>
            </a:extLst>
          </p:cNvPr>
          <p:cNvGraphicFramePr>
            <a:graphicFrameLocks noGrp="1"/>
          </p:cNvGraphicFramePr>
          <p:nvPr>
            <p:extLst>
              <p:ext uri="{D42A27DB-BD31-4B8C-83A1-F6EECF244321}">
                <p14:modId xmlns:p14="http://schemas.microsoft.com/office/powerpoint/2010/main" val="2892978448"/>
              </p:ext>
            </p:extLst>
          </p:nvPr>
        </p:nvGraphicFramePr>
        <p:xfrm>
          <a:off x="293918" y="1939876"/>
          <a:ext cx="11397339" cy="3587471"/>
        </p:xfrm>
        <a:graphic>
          <a:graphicData uri="http://schemas.openxmlformats.org/drawingml/2006/table">
            <a:tbl>
              <a:tblPr>
                <a:tableStyleId>{5940675A-B579-460E-94D1-54222C63F5DA}</a:tableStyleId>
              </a:tblPr>
              <a:tblGrid>
                <a:gridCol w="1440097">
                  <a:extLst>
                    <a:ext uri="{9D8B030D-6E8A-4147-A177-3AD203B41FA5}">
                      <a16:colId xmlns:a16="http://schemas.microsoft.com/office/drawing/2014/main" val="536414798"/>
                    </a:ext>
                  </a:extLst>
                </a:gridCol>
                <a:gridCol w="1584107">
                  <a:extLst>
                    <a:ext uri="{9D8B030D-6E8A-4147-A177-3AD203B41FA5}">
                      <a16:colId xmlns:a16="http://schemas.microsoft.com/office/drawing/2014/main" val="960460882"/>
                    </a:ext>
                  </a:extLst>
                </a:gridCol>
                <a:gridCol w="4978621">
                  <a:extLst>
                    <a:ext uri="{9D8B030D-6E8A-4147-A177-3AD203B41FA5}">
                      <a16:colId xmlns:a16="http://schemas.microsoft.com/office/drawing/2014/main" val="2147662895"/>
                    </a:ext>
                  </a:extLst>
                </a:gridCol>
                <a:gridCol w="1234369">
                  <a:extLst>
                    <a:ext uri="{9D8B030D-6E8A-4147-A177-3AD203B41FA5}">
                      <a16:colId xmlns:a16="http://schemas.microsoft.com/office/drawing/2014/main" val="3030461353"/>
                    </a:ext>
                  </a:extLst>
                </a:gridCol>
                <a:gridCol w="2160145">
                  <a:extLst>
                    <a:ext uri="{9D8B030D-6E8A-4147-A177-3AD203B41FA5}">
                      <a16:colId xmlns:a16="http://schemas.microsoft.com/office/drawing/2014/main" val="4185203075"/>
                    </a:ext>
                  </a:extLst>
                </a:gridCol>
              </a:tblGrid>
              <a:tr h="324702">
                <a:tc>
                  <a:txBody>
                    <a:bodyPr/>
                    <a:lstStyle/>
                    <a:p>
                      <a:pPr algn="l" fontAlgn="b"/>
                      <a:r>
                        <a:rPr lang="en-IN" sz="1100" u="none" strike="noStrike" dirty="0">
                          <a:solidFill>
                            <a:schemeClr val="bg1"/>
                          </a:solidFill>
                          <a:effectLst/>
                        </a:rPr>
                        <a:t>Number</a:t>
                      </a:r>
                      <a:endParaRPr lang="en-IN" sz="1100" b="1" i="0" u="none" strike="noStrike" dirty="0">
                        <a:solidFill>
                          <a:schemeClr val="bg1"/>
                        </a:solidFill>
                        <a:effectLst/>
                        <a:latin typeface="Calibri" panose="020F0502020204030204" pitchFamily="34" charset="0"/>
                      </a:endParaRPr>
                    </a:p>
                  </a:txBody>
                  <a:tcPr marL="6350" marR="6350" marT="6350" marB="0" anchor="b">
                    <a:solidFill>
                      <a:schemeClr val="accent1">
                        <a:lumMod val="75000"/>
                      </a:schemeClr>
                    </a:solidFill>
                  </a:tcPr>
                </a:tc>
                <a:tc>
                  <a:txBody>
                    <a:bodyPr/>
                    <a:lstStyle/>
                    <a:p>
                      <a:pPr algn="l" fontAlgn="b"/>
                      <a:r>
                        <a:rPr lang="en-IN" sz="1100" u="none" strike="noStrike" dirty="0">
                          <a:solidFill>
                            <a:schemeClr val="bg1"/>
                          </a:solidFill>
                          <a:effectLst/>
                        </a:rPr>
                        <a:t>State</a:t>
                      </a:r>
                      <a:endParaRPr lang="en-IN" sz="1100" b="1" i="0" u="none" strike="noStrike" dirty="0">
                        <a:solidFill>
                          <a:schemeClr val="bg1"/>
                        </a:solidFill>
                        <a:effectLst/>
                        <a:latin typeface="Calibri" panose="020F0502020204030204" pitchFamily="34" charset="0"/>
                      </a:endParaRPr>
                    </a:p>
                  </a:txBody>
                  <a:tcPr marL="6350" marR="6350" marT="6350" marB="0" anchor="b">
                    <a:solidFill>
                      <a:schemeClr val="accent1">
                        <a:lumMod val="75000"/>
                      </a:schemeClr>
                    </a:solidFill>
                  </a:tcPr>
                </a:tc>
                <a:tc>
                  <a:txBody>
                    <a:bodyPr/>
                    <a:lstStyle/>
                    <a:p>
                      <a:pPr algn="l" fontAlgn="b"/>
                      <a:r>
                        <a:rPr lang="en-IN" sz="1100" u="none" strike="noStrike" dirty="0">
                          <a:solidFill>
                            <a:schemeClr val="bg1"/>
                          </a:solidFill>
                          <a:effectLst/>
                        </a:rPr>
                        <a:t>Short description</a:t>
                      </a:r>
                      <a:endParaRPr lang="en-IN" sz="1100" b="1" i="0" u="none" strike="noStrike" dirty="0">
                        <a:solidFill>
                          <a:schemeClr val="bg1"/>
                        </a:solidFill>
                        <a:effectLst/>
                        <a:latin typeface="Calibri" panose="020F0502020204030204" pitchFamily="34" charset="0"/>
                      </a:endParaRPr>
                    </a:p>
                  </a:txBody>
                  <a:tcPr marL="6350" marR="6350" marT="6350" marB="0" anchor="b">
                    <a:solidFill>
                      <a:schemeClr val="accent1">
                        <a:lumMod val="75000"/>
                      </a:schemeClr>
                    </a:solidFill>
                  </a:tcPr>
                </a:tc>
                <a:tc>
                  <a:txBody>
                    <a:bodyPr/>
                    <a:lstStyle/>
                    <a:p>
                      <a:pPr algn="l" fontAlgn="b"/>
                      <a:r>
                        <a:rPr lang="en-IN" sz="1100" u="none" strike="noStrike">
                          <a:solidFill>
                            <a:schemeClr val="bg1"/>
                          </a:solidFill>
                          <a:effectLst/>
                        </a:rPr>
                        <a:t>Priority</a:t>
                      </a:r>
                      <a:endParaRPr lang="en-IN" sz="1100" b="1" i="0" u="none" strike="noStrike">
                        <a:solidFill>
                          <a:schemeClr val="bg1"/>
                        </a:solidFill>
                        <a:effectLst/>
                        <a:latin typeface="Calibri" panose="020F0502020204030204" pitchFamily="34" charset="0"/>
                      </a:endParaRPr>
                    </a:p>
                  </a:txBody>
                  <a:tcPr marL="6350" marR="6350" marT="6350" marB="0" anchor="b">
                    <a:solidFill>
                      <a:schemeClr val="accent1">
                        <a:lumMod val="75000"/>
                      </a:schemeClr>
                    </a:solidFill>
                  </a:tcPr>
                </a:tc>
                <a:tc>
                  <a:txBody>
                    <a:bodyPr/>
                    <a:lstStyle/>
                    <a:p>
                      <a:pPr algn="l" fontAlgn="b"/>
                      <a:r>
                        <a:rPr lang="en-IN" sz="1100" u="none" strike="noStrike" dirty="0">
                          <a:solidFill>
                            <a:schemeClr val="bg1"/>
                          </a:solidFill>
                          <a:effectLst/>
                        </a:rPr>
                        <a:t>Assigned to</a:t>
                      </a:r>
                      <a:endParaRPr lang="en-IN" sz="1100" b="1" i="0" u="none" strike="noStrike" dirty="0">
                        <a:solidFill>
                          <a:schemeClr val="bg1"/>
                        </a:solidFill>
                        <a:effectLst/>
                        <a:latin typeface="Calibri" panose="020F0502020204030204" pitchFamily="34" charset="0"/>
                      </a:endParaRPr>
                    </a:p>
                  </a:txBody>
                  <a:tcPr marL="6350" marR="6350" marT="6350" marB="0" anchor="b">
                    <a:solidFill>
                      <a:schemeClr val="accent1">
                        <a:lumMod val="75000"/>
                      </a:schemeClr>
                    </a:solidFill>
                  </a:tcPr>
                </a:tc>
                <a:extLst>
                  <a:ext uri="{0D108BD9-81ED-4DB2-BD59-A6C34878D82A}">
                    <a16:rowId xmlns:a16="http://schemas.microsoft.com/office/drawing/2014/main" val="2465668534"/>
                  </a:ext>
                </a:extLst>
              </a:tr>
              <a:tr h="205673">
                <a:tc>
                  <a:txBody>
                    <a:bodyPr/>
                    <a:lstStyle/>
                    <a:p>
                      <a:pPr algn="l" fontAlgn="t"/>
                      <a:r>
                        <a:rPr lang="en-IN" sz="1100" u="none" strike="noStrike">
                          <a:effectLst/>
                        </a:rPr>
                        <a:t>RITM11924499</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dirty="0">
                          <a:effectLst/>
                        </a:rPr>
                        <a:t>Pending Change</a:t>
                      </a:r>
                      <a:endParaRPr lang="en-IN" sz="1100" b="0" i="0" u="none" strike="noStrike" dirty="0">
                        <a:solidFill>
                          <a:srgbClr val="000000"/>
                        </a:solidFill>
                        <a:effectLst/>
                        <a:latin typeface="Aptos Narrow" panose="020B0004020202020204" pitchFamily="34" charset="0"/>
                      </a:endParaRPr>
                    </a:p>
                  </a:txBody>
                  <a:tcPr marL="6350" marR="6350" marT="6350" marB="0"/>
                </a:tc>
                <a:tc>
                  <a:txBody>
                    <a:bodyPr/>
                    <a:lstStyle/>
                    <a:p>
                      <a:pPr algn="l" fontAlgn="t"/>
                      <a:r>
                        <a:rPr lang="en-US" sz="1100" u="none" strike="noStrike" dirty="0">
                          <a:effectLst/>
                        </a:rPr>
                        <a:t>Adding TV boxes to MCD Toronto office</a:t>
                      </a:r>
                      <a:endParaRPr lang="en-US" sz="1100" b="0" i="0" u="none" strike="noStrike" dirty="0">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dirty="0">
                          <a:effectLst/>
                        </a:rPr>
                        <a:t>3 - Moderate</a:t>
                      </a:r>
                      <a:endParaRPr lang="en-IN" sz="1100" b="0" i="0" u="none" strike="noStrike" dirty="0">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dirty="0">
                          <a:effectLst/>
                        </a:rPr>
                        <a:t>Sridip Pramanik</a:t>
                      </a:r>
                      <a:endParaRPr lang="en-IN" sz="1100" b="0" i="0" u="none" strike="noStrike" dirty="0">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2421682296"/>
                  </a:ext>
                </a:extLst>
              </a:tr>
              <a:tr h="316842">
                <a:tc>
                  <a:txBody>
                    <a:bodyPr/>
                    <a:lstStyle/>
                    <a:p>
                      <a:pPr algn="l" fontAlgn="t"/>
                      <a:r>
                        <a:rPr lang="en-IN" sz="1100" u="none" strike="noStrike">
                          <a:effectLst/>
                        </a:rPr>
                        <a:t>RITM11924137</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dirty="0">
                          <a:effectLst/>
                        </a:rPr>
                        <a:t>Pending User</a:t>
                      </a:r>
                      <a:endParaRPr lang="en-IN" sz="1100" b="0" i="0" u="none" strike="noStrike" dirty="0">
                        <a:solidFill>
                          <a:srgbClr val="000000"/>
                        </a:solidFill>
                        <a:effectLst/>
                        <a:latin typeface="Aptos Narrow" panose="020B0004020202020204" pitchFamily="34" charset="0"/>
                      </a:endParaRPr>
                    </a:p>
                  </a:txBody>
                  <a:tcPr marL="6350" marR="6350" marT="6350" marB="0"/>
                </a:tc>
                <a:tc>
                  <a:txBody>
                    <a:bodyPr/>
                    <a:lstStyle/>
                    <a:p>
                      <a:pPr algn="l" fontAlgn="t"/>
                      <a:r>
                        <a:rPr lang="en-US" sz="1100" u="none" strike="noStrike">
                          <a:effectLst/>
                        </a:rPr>
                        <a:t>Addition of Syslog segment - US-100.105.40.0/27 devices</a:t>
                      </a:r>
                      <a:endParaRPr lang="en-US"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3 - Moderate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Sridip Pramanik</a:t>
                      </a:r>
                      <a:endParaRPr lang="en-IN" sz="1100" b="0" i="0" u="none" strike="noStrike">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1342718739"/>
                  </a:ext>
                </a:extLst>
              </a:tr>
              <a:tr h="381559">
                <a:tc>
                  <a:txBody>
                    <a:bodyPr/>
                    <a:lstStyle/>
                    <a:p>
                      <a:pPr algn="l" fontAlgn="t"/>
                      <a:r>
                        <a:rPr lang="en-IN" sz="1100" u="none" strike="noStrike">
                          <a:effectLst/>
                        </a:rPr>
                        <a:t>RITM11926442</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dirty="0">
                          <a:effectLst/>
                        </a:rPr>
                        <a:t>Pending User</a:t>
                      </a:r>
                      <a:endParaRPr lang="en-IN" sz="1100" b="0" i="0" u="none" strike="noStrike" dirty="0">
                        <a:solidFill>
                          <a:srgbClr val="000000"/>
                        </a:solidFill>
                        <a:effectLst/>
                        <a:latin typeface="Aptos Narrow" panose="020B0004020202020204" pitchFamily="34" charset="0"/>
                      </a:endParaRPr>
                    </a:p>
                  </a:txBody>
                  <a:tcPr marL="6350" marR="6350" marT="6350" marB="0"/>
                </a:tc>
                <a:tc>
                  <a:txBody>
                    <a:bodyPr/>
                    <a:lstStyle/>
                    <a:p>
                      <a:pPr algn="l" fontAlgn="t"/>
                      <a:r>
                        <a:rPr lang="en-US" sz="1100" u="none" strike="noStrike">
                          <a:effectLst/>
                        </a:rPr>
                        <a:t>Allow access for office and GRA subnets to access file servers in AWS</a:t>
                      </a:r>
                      <a:endParaRPr lang="en-US"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3 - Moderate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Anandapadmanaban K</a:t>
                      </a:r>
                      <a:endParaRPr lang="en-IN" sz="1100" b="0" i="0" u="none" strike="noStrike">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2239141474"/>
                  </a:ext>
                </a:extLst>
              </a:tr>
              <a:tr h="391326">
                <a:tc>
                  <a:txBody>
                    <a:bodyPr/>
                    <a:lstStyle/>
                    <a:p>
                      <a:pPr algn="l" fontAlgn="t"/>
                      <a:r>
                        <a:rPr lang="en-IN" sz="1100" u="none" strike="noStrike">
                          <a:effectLst/>
                        </a:rPr>
                        <a:t>RITM11925759</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dirty="0">
                          <a:effectLst/>
                        </a:rPr>
                        <a:t>Pending Tasks</a:t>
                      </a:r>
                      <a:endParaRPr lang="en-IN" sz="1100" b="0" i="0" u="none" strike="noStrike" dirty="0">
                        <a:solidFill>
                          <a:srgbClr val="000000"/>
                        </a:solidFill>
                        <a:effectLst/>
                        <a:latin typeface="Aptos Narrow" panose="020B0004020202020204" pitchFamily="34" charset="0"/>
                      </a:endParaRPr>
                    </a:p>
                  </a:txBody>
                  <a:tcPr marL="6350" marR="6350" marT="6350" marB="0"/>
                </a:tc>
                <a:tc>
                  <a:txBody>
                    <a:bodyPr/>
                    <a:lstStyle/>
                    <a:p>
                      <a:pPr algn="l" fontAlgn="t"/>
                      <a:r>
                        <a:rPr lang="en-US" sz="1100" u="none" strike="noStrike">
                          <a:effectLst/>
                        </a:rPr>
                        <a:t>Allow PL Market users and LABs to Acrom on-site server |McDonald's Poland Testing Automation Project</a:t>
                      </a:r>
                      <a:endParaRPr lang="en-US"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3 - Moderate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Sai Prasanth Vaddadi</a:t>
                      </a:r>
                      <a:endParaRPr lang="en-IN" sz="1100" b="0" i="0" u="none" strike="noStrike">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1104086946"/>
                  </a:ext>
                </a:extLst>
              </a:tr>
              <a:tr h="205673">
                <a:tc>
                  <a:txBody>
                    <a:bodyPr/>
                    <a:lstStyle/>
                    <a:p>
                      <a:pPr algn="l" fontAlgn="t"/>
                      <a:r>
                        <a:rPr lang="en-IN" sz="1100" u="none" strike="noStrike">
                          <a:effectLst/>
                        </a:rPr>
                        <a:t>RITM11919444</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Pending Change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CNF Routes for GMAL MOP</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3 - Moderate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Balamurugan C</a:t>
                      </a:r>
                      <a:endParaRPr lang="en-IN" sz="1100" b="0" i="0" u="none" strike="noStrike">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770201191"/>
                  </a:ext>
                </a:extLst>
              </a:tr>
              <a:tr h="205673">
                <a:tc>
                  <a:txBody>
                    <a:bodyPr/>
                    <a:lstStyle/>
                    <a:p>
                      <a:pPr algn="l" fontAlgn="t"/>
                      <a:r>
                        <a:rPr lang="en-IN" sz="1100" u="none" strike="noStrike">
                          <a:effectLst/>
                        </a:rPr>
                        <a:t>RITM11921855</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Pending Change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US" sz="1100" u="none" strike="noStrike" dirty="0">
                          <a:effectLst/>
                        </a:rPr>
                        <a:t>MHQ and 711 devices are not captured in the </a:t>
                      </a:r>
                      <a:r>
                        <a:rPr lang="en-US" sz="1100" u="none" strike="noStrike" dirty="0" err="1">
                          <a:effectLst/>
                        </a:rPr>
                        <a:t>Cribl</a:t>
                      </a:r>
                      <a:endParaRPr lang="en-US" sz="1100" b="0" i="0" u="none" strike="noStrike" dirty="0">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4 - Low</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Tarun Shee</a:t>
                      </a:r>
                      <a:endParaRPr lang="en-IN" sz="1100" b="0" i="0" u="none" strike="noStrike">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1835903878"/>
                  </a:ext>
                </a:extLst>
              </a:tr>
              <a:tr h="205673">
                <a:tc>
                  <a:txBody>
                    <a:bodyPr/>
                    <a:lstStyle/>
                    <a:p>
                      <a:pPr algn="l" fontAlgn="t"/>
                      <a:r>
                        <a:rPr lang="en-IN" sz="1100" u="none" strike="noStrike">
                          <a:effectLst/>
                        </a:rPr>
                        <a:t>RITM11920289</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Pending User</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open ports for 3PO</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4 - Low</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Arunkumar Kathirvel</a:t>
                      </a:r>
                      <a:endParaRPr lang="en-IN" sz="1100" b="0" i="0" u="none" strike="noStrike">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4058495877"/>
                  </a:ext>
                </a:extLst>
              </a:tr>
              <a:tr h="381559">
                <a:tc>
                  <a:txBody>
                    <a:bodyPr/>
                    <a:lstStyle/>
                    <a:p>
                      <a:pPr algn="l" fontAlgn="t"/>
                      <a:r>
                        <a:rPr lang="en-IN" sz="1100" u="none" strike="noStrike">
                          <a:effectLst/>
                        </a:rPr>
                        <a:t>RITM11918125</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dirty="0">
                          <a:effectLst/>
                        </a:rPr>
                        <a:t>Pending Change</a:t>
                      </a:r>
                      <a:endParaRPr lang="en-IN" sz="1100" b="0" i="0" u="none" strike="noStrike" dirty="0">
                        <a:solidFill>
                          <a:srgbClr val="000000"/>
                        </a:solidFill>
                        <a:effectLst/>
                        <a:latin typeface="Aptos Narrow" panose="020B0004020202020204" pitchFamily="34" charset="0"/>
                      </a:endParaRPr>
                    </a:p>
                  </a:txBody>
                  <a:tcPr marL="6350" marR="6350" marT="6350" marB="0"/>
                </a:tc>
                <a:tc>
                  <a:txBody>
                    <a:bodyPr/>
                    <a:lstStyle/>
                    <a:p>
                      <a:pPr algn="l" fontAlgn="t"/>
                      <a:r>
                        <a:rPr lang="en-US" sz="1100" u="none" strike="noStrike">
                          <a:effectLst/>
                        </a:rPr>
                        <a:t>UK EF - VMO2 cloud connect - accept prefixes from O2</a:t>
                      </a:r>
                      <a:endParaRPr lang="en-US"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3 - Moderate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Arunava Roy</a:t>
                      </a:r>
                      <a:endParaRPr lang="en-IN" sz="1100" b="0" i="0" u="none" strike="noStrike">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877067276"/>
                  </a:ext>
                </a:extLst>
              </a:tr>
              <a:tr h="205673">
                <a:tc>
                  <a:txBody>
                    <a:bodyPr/>
                    <a:lstStyle/>
                    <a:p>
                      <a:pPr algn="l" fontAlgn="t"/>
                      <a:r>
                        <a:rPr lang="en-IN" sz="1100" u="none" strike="noStrike">
                          <a:effectLst/>
                        </a:rPr>
                        <a:t>RITM11925940</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Pending Tasks</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US" sz="1100" u="none" strike="noStrike">
                          <a:effectLst/>
                        </a:rPr>
                        <a:t>Unused rules review for Toronto Firewall</a:t>
                      </a:r>
                      <a:endParaRPr lang="en-US"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3 - Moderate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Brindha S</a:t>
                      </a:r>
                      <a:endParaRPr lang="en-IN" sz="1100" b="0" i="0" u="none" strike="noStrike">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21269542"/>
                  </a:ext>
                </a:extLst>
              </a:tr>
              <a:tr h="381559">
                <a:tc>
                  <a:txBody>
                    <a:bodyPr/>
                    <a:lstStyle/>
                    <a:p>
                      <a:pPr algn="l" fontAlgn="t"/>
                      <a:r>
                        <a:rPr lang="en-IN" sz="1100" u="none" strike="noStrike">
                          <a:effectLst/>
                        </a:rPr>
                        <a:t>RITM11913964</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Pending Change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US" sz="1100" u="none" strike="noStrike">
                          <a:effectLst/>
                        </a:rPr>
                        <a:t>Yorktel/Amsterdam. Request for additional VPN Tunnel</a:t>
                      </a:r>
                      <a:endParaRPr lang="en-US"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4 - Low</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Arunava Roy</a:t>
                      </a:r>
                      <a:endParaRPr lang="en-IN" sz="1100" b="0" i="0" u="none" strike="noStrike">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2056073507"/>
                  </a:ext>
                </a:extLst>
              </a:tr>
              <a:tr h="381559">
                <a:tc>
                  <a:txBody>
                    <a:bodyPr/>
                    <a:lstStyle/>
                    <a:p>
                      <a:pPr algn="l" fontAlgn="t"/>
                      <a:r>
                        <a:rPr lang="en-IN" sz="1100" u="none" strike="noStrike">
                          <a:effectLst/>
                        </a:rPr>
                        <a:t>RITM11913965</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dirty="0">
                          <a:effectLst/>
                        </a:rPr>
                        <a:t>Pending Change</a:t>
                      </a:r>
                      <a:endParaRPr lang="en-IN" sz="1100" b="0" i="0" u="none" strike="noStrike" dirty="0">
                        <a:solidFill>
                          <a:srgbClr val="000000"/>
                        </a:solidFill>
                        <a:effectLst/>
                        <a:latin typeface="Aptos Narrow" panose="020B0004020202020204" pitchFamily="34" charset="0"/>
                      </a:endParaRPr>
                    </a:p>
                  </a:txBody>
                  <a:tcPr marL="6350" marR="6350" marT="6350" marB="0"/>
                </a:tc>
                <a:tc>
                  <a:txBody>
                    <a:bodyPr/>
                    <a:lstStyle/>
                    <a:p>
                      <a:pPr algn="l" fontAlgn="t"/>
                      <a:r>
                        <a:rPr lang="en-US" sz="1100" u="none" strike="noStrike">
                          <a:effectLst/>
                        </a:rPr>
                        <a:t>Yorktel/Frankfurt. Request for additional VPN Tunnel -</a:t>
                      </a:r>
                      <a:endParaRPr lang="en-US"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4 - Low</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dirty="0">
                          <a:effectLst/>
                        </a:rPr>
                        <a:t>Arunava Roy</a:t>
                      </a:r>
                      <a:endParaRPr lang="en-IN" sz="1100" b="0" i="0" u="none" strike="noStrike" dirty="0">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3963266534"/>
                  </a:ext>
                </a:extLst>
              </a:tr>
            </a:tbl>
          </a:graphicData>
        </a:graphic>
      </p:graphicFrame>
      <p:graphicFrame>
        <p:nvGraphicFramePr>
          <p:cNvPr id="4" name="Table 3">
            <a:extLst>
              <a:ext uri="{FF2B5EF4-FFF2-40B4-BE49-F238E27FC236}">
                <a16:creationId xmlns:a16="http://schemas.microsoft.com/office/drawing/2014/main" id="{78358D7D-7185-017B-47B1-E7A633D09C0A}"/>
              </a:ext>
            </a:extLst>
          </p:cNvPr>
          <p:cNvGraphicFramePr>
            <a:graphicFrameLocks noGrp="1"/>
          </p:cNvGraphicFramePr>
          <p:nvPr>
            <p:extLst>
              <p:ext uri="{D42A27DB-BD31-4B8C-83A1-F6EECF244321}">
                <p14:modId xmlns:p14="http://schemas.microsoft.com/office/powerpoint/2010/main" val="4031183677"/>
              </p:ext>
            </p:extLst>
          </p:nvPr>
        </p:nvGraphicFramePr>
        <p:xfrm>
          <a:off x="380999" y="1168603"/>
          <a:ext cx="11310258" cy="523478"/>
        </p:xfrm>
        <a:graphic>
          <a:graphicData uri="http://schemas.openxmlformats.org/drawingml/2006/table">
            <a:tbl>
              <a:tblPr>
                <a:tableStyleId>{5940675A-B579-460E-94D1-54222C63F5DA}</a:tableStyleId>
              </a:tblPr>
              <a:tblGrid>
                <a:gridCol w="1308126">
                  <a:extLst>
                    <a:ext uri="{9D8B030D-6E8A-4147-A177-3AD203B41FA5}">
                      <a16:colId xmlns:a16="http://schemas.microsoft.com/office/drawing/2014/main" val="4115238569"/>
                    </a:ext>
                  </a:extLst>
                </a:gridCol>
                <a:gridCol w="1449001">
                  <a:extLst>
                    <a:ext uri="{9D8B030D-6E8A-4147-A177-3AD203B41FA5}">
                      <a16:colId xmlns:a16="http://schemas.microsoft.com/office/drawing/2014/main" val="1318482073"/>
                    </a:ext>
                  </a:extLst>
                </a:gridCol>
                <a:gridCol w="1871626">
                  <a:extLst>
                    <a:ext uri="{9D8B030D-6E8A-4147-A177-3AD203B41FA5}">
                      <a16:colId xmlns:a16="http://schemas.microsoft.com/office/drawing/2014/main" val="1066503905"/>
                    </a:ext>
                  </a:extLst>
                </a:gridCol>
                <a:gridCol w="1207501">
                  <a:extLst>
                    <a:ext uri="{9D8B030D-6E8A-4147-A177-3AD203B41FA5}">
                      <a16:colId xmlns:a16="http://schemas.microsoft.com/office/drawing/2014/main" val="311774653"/>
                    </a:ext>
                  </a:extLst>
                </a:gridCol>
                <a:gridCol w="5474004">
                  <a:extLst>
                    <a:ext uri="{9D8B030D-6E8A-4147-A177-3AD203B41FA5}">
                      <a16:colId xmlns:a16="http://schemas.microsoft.com/office/drawing/2014/main" val="28932328"/>
                    </a:ext>
                  </a:extLst>
                </a:gridCol>
              </a:tblGrid>
              <a:tr h="261739">
                <a:tc>
                  <a:txBody>
                    <a:bodyPr/>
                    <a:lstStyle/>
                    <a:p>
                      <a:pPr algn="l" fontAlgn="b"/>
                      <a:r>
                        <a:rPr lang="en-IN" sz="1100" u="none" strike="noStrike" dirty="0">
                          <a:solidFill>
                            <a:schemeClr val="bg1"/>
                          </a:solidFill>
                          <a:effectLst/>
                        </a:rPr>
                        <a:t>Number</a:t>
                      </a:r>
                      <a:endParaRPr lang="en-IN" sz="1100" b="1" i="0" u="none" strike="noStrike" dirty="0">
                        <a:solidFill>
                          <a:schemeClr val="bg1"/>
                        </a:solidFill>
                        <a:effectLst/>
                        <a:latin typeface="Calibri" panose="020F0502020204030204" pitchFamily="34" charset="0"/>
                      </a:endParaRPr>
                    </a:p>
                  </a:txBody>
                  <a:tcPr marL="6350" marR="6350" marT="6350" marB="0" anchor="b">
                    <a:solidFill>
                      <a:schemeClr val="accent1">
                        <a:lumMod val="75000"/>
                      </a:schemeClr>
                    </a:solidFill>
                  </a:tcPr>
                </a:tc>
                <a:tc>
                  <a:txBody>
                    <a:bodyPr/>
                    <a:lstStyle/>
                    <a:p>
                      <a:pPr algn="l" fontAlgn="b"/>
                      <a:r>
                        <a:rPr lang="en-IN" sz="1100" u="none" strike="noStrike" dirty="0">
                          <a:solidFill>
                            <a:schemeClr val="bg1"/>
                          </a:solidFill>
                          <a:effectLst/>
                        </a:rPr>
                        <a:t>State</a:t>
                      </a:r>
                      <a:endParaRPr lang="en-IN" sz="1100" b="1" i="0" u="none" strike="noStrike" dirty="0">
                        <a:solidFill>
                          <a:schemeClr val="bg1"/>
                        </a:solidFill>
                        <a:effectLst/>
                        <a:latin typeface="Calibri" panose="020F0502020204030204" pitchFamily="34" charset="0"/>
                      </a:endParaRPr>
                    </a:p>
                  </a:txBody>
                  <a:tcPr marL="6350" marR="6350" marT="6350" marB="0" anchor="b">
                    <a:solidFill>
                      <a:schemeClr val="accent1">
                        <a:lumMod val="75000"/>
                      </a:schemeClr>
                    </a:solidFill>
                  </a:tcPr>
                </a:tc>
                <a:tc>
                  <a:txBody>
                    <a:bodyPr/>
                    <a:lstStyle/>
                    <a:p>
                      <a:pPr algn="l" fontAlgn="b"/>
                      <a:r>
                        <a:rPr lang="en-IN" sz="1100" u="none" strike="noStrike" dirty="0">
                          <a:solidFill>
                            <a:schemeClr val="bg1"/>
                          </a:solidFill>
                          <a:effectLst/>
                        </a:rPr>
                        <a:t>Assigned to</a:t>
                      </a:r>
                      <a:endParaRPr lang="en-IN" sz="1100" b="1" i="0" u="none" strike="noStrike" dirty="0">
                        <a:solidFill>
                          <a:schemeClr val="bg1"/>
                        </a:solidFill>
                        <a:effectLst/>
                        <a:latin typeface="Calibri" panose="020F0502020204030204" pitchFamily="34" charset="0"/>
                      </a:endParaRPr>
                    </a:p>
                  </a:txBody>
                  <a:tcPr marL="6350" marR="6350" marT="6350" marB="0" anchor="b">
                    <a:solidFill>
                      <a:schemeClr val="accent1">
                        <a:lumMod val="75000"/>
                      </a:schemeClr>
                    </a:solidFill>
                  </a:tcPr>
                </a:tc>
                <a:tc>
                  <a:txBody>
                    <a:bodyPr/>
                    <a:lstStyle/>
                    <a:p>
                      <a:pPr algn="l" fontAlgn="b"/>
                      <a:r>
                        <a:rPr lang="en-IN" sz="1100" u="none" strike="noStrike" dirty="0">
                          <a:solidFill>
                            <a:schemeClr val="bg1"/>
                          </a:solidFill>
                          <a:effectLst/>
                        </a:rPr>
                        <a:t>Priority</a:t>
                      </a:r>
                      <a:endParaRPr lang="en-IN" sz="1100" b="1" i="0" u="none" strike="noStrike" dirty="0">
                        <a:solidFill>
                          <a:schemeClr val="bg1"/>
                        </a:solidFill>
                        <a:effectLst/>
                        <a:latin typeface="Calibri" panose="020F0502020204030204" pitchFamily="34" charset="0"/>
                      </a:endParaRPr>
                    </a:p>
                  </a:txBody>
                  <a:tcPr marL="6350" marR="6350" marT="6350" marB="0" anchor="b">
                    <a:solidFill>
                      <a:schemeClr val="accent1">
                        <a:lumMod val="75000"/>
                      </a:schemeClr>
                    </a:solidFill>
                  </a:tcPr>
                </a:tc>
                <a:tc>
                  <a:txBody>
                    <a:bodyPr/>
                    <a:lstStyle/>
                    <a:p>
                      <a:pPr algn="l" fontAlgn="b"/>
                      <a:r>
                        <a:rPr lang="en-IN" sz="1100" u="none" strike="noStrike" dirty="0">
                          <a:solidFill>
                            <a:schemeClr val="bg1"/>
                          </a:solidFill>
                          <a:effectLst/>
                        </a:rPr>
                        <a:t>Short Description</a:t>
                      </a:r>
                      <a:endParaRPr lang="en-IN" sz="1100" b="1" i="0" u="none" strike="noStrike" dirty="0">
                        <a:solidFill>
                          <a:schemeClr val="bg1"/>
                        </a:solidFill>
                        <a:effectLst/>
                        <a:latin typeface="Calibri" panose="020F0502020204030204" pitchFamily="34" charset="0"/>
                      </a:endParaRPr>
                    </a:p>
                  </a:txBody>
                  <a:tcPr marL="6350" marR="6350" marT="6350" marB="0" anchor="b">
                    <a:solidFill>
                      <a:schemeClr val="accent1">
                        <a:lumMod val="75000"/>
                      </a:schemeClr>
                    </a:solidFill>
                  </a:tcPr>
                </a:tc>
                <a:extLst>
                  <a:ext uri="{0D108BD9-81ED-4DB2-BD59-A6C34878D82A}">
                    <a16:rowId xmlns:a16="http://schemas.microsoft.com/office/drawing/2014/main" val="2180018026"/>
                  </a:ext>
                </a:extLst>
              </a:tr>
              <a:tr h="261739">
                <a:tc>
                  <a:txBody>
                    <a:bodyPr/>
                    <a:lstStyle/>
                    <a:p>
                      <a:pPr algn="l" fontAlgn="t"/>
                      <a:r>
                        <a:rPr lang="en-IN" sz="1100" u="none" strike="noStrike">
                          <a:effectLst/>
                        </a:rPr>
                        <a:t>INC17429202</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Pending User</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Majo Kunnassery</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4 - Low</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US" sz="1100" u="none" strike="noStrike" dirty="0">
                          <a:effectLst/>
                        </a:rPr>
                        <a:t>Networking dropping in 5SW corner of MHQ</a:t>
                      </a:r>
                      <a:endParaRPr lang="en-US" sz="1100" b="0" i="0" u="none" strike="noStrike" dirty="0">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2961633713"/>
                  </a:ext>
                </a:extLst>
              </a:tr>
            </a:tbl>
          </a:graphicData>
        </a:graphic>
      </p:graphicFrame>
    </p:spTree>
    <p:extLst>
      <p:ext uri="{BB962C8B-B14F-4D97-AF65-F5344CB8AC3E}">
        <p14:creationId xmlns:p14="http://schemas.microsoft.com/office/powerpoint/2010/main" val="1426779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1E5A675-3464-3B34-315B-E277ECA6C7ED}"/>
              </a:ext>
            </a:extLst>
          </p:cNvPr>
          <p:cNvSpPr>
            <a:spLocks noGrp="1"/>
          </p:cNvSpPr>
          <p:nvPr>
            <p:ph type="title"/>
          </p:nvPr>
        </p:nvSpPr>
        <p:spPr>
          <a:xfrm>
            <a:off x="2" y="3"/>
            <a:ext cx="11508487" cy="681134"/>
          </a:xfrm>
        </p:spPr>
        <p:txBody>
          <a:bodyPr>
            <a:normAutofit/>
          </a:bodyPr>
          <a:lstStyle/>
          <a:p>
            <a:r>
              <a:rPr lang="en-US" sz="2400" dirty="0">
                <a:solidFill>
                  <a:schemeClr val="tx1"/>
                </a:solidFill>
                <a:latin typeface="Arial" panose="020B0604020202020204" pitchFamily="34" charset="0"/>
                <a:ea typeface="+mn-ea"/>
                <a:cs typeface="Arial" panose="020B0604020202020204" pitchFamily="34" charset="0"/>
              </a:rPr>
              <a:t>CNF Link Utilization for Week 29</a:t>
            </a:r>
          </a:p>
        </p:txBody>
      </p:sp>
      <p:graphicFrame>
        <p:nvGraphicFramePr>
          <p:cNvPr id="2" name="Table 1">
            <a:extLst>
              <a:ext uri="{FF2B5EF4-FFF2-40B4-BE49-F238E27FC236}">
                <a16:creationId xmlns:a16="http://schemas.microsoft.com/office/drawing/2014/main" id="{9FCE37A3-86A5-74AF-9F84-D0692CBB4BB6}"/>
              </a:ext>
            </a:extLst>
          </p:cNvPr>
          <p:cNvGraphicFramePr>
            <a:graphicFrameLocks noGrp="1"/>
          </p:cNvGraphicFramePr>
          <p:nvPr>
            <p:extLst>
              <p:ext uri="{D42A27DB-BD31-4B8C-83A1-F6EECF244321}">
                <p14:modId xmlns:p14="http://schemas.microsoft.com/office/powerpoint/2010/main" val="1856105659"/>
              </p:ext>
            </p:extLst>
          </p:nvPr>
        </p:nvGraphicFramePr>
        <p:xfrm>
          <a:off x="1035431" y="1279559"/>
          <a:ext cx="9766573" cy="3133824"/>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1413360">
                  <a:extLst>
                    <a:ext uri="{9D8B030D-6E8A-4147-A177-3AD203B41FA5}">
                      <a16:colId xmlns:a16="http://schemas.microsoft.com/office/drawing/2014/main" val="1003217373"/>
                    </a:ext>
                  </a:extLst>
                </a:gridCol>
                <a:gridCol w="2224604">
                  <a:extLst>
                    <a:ext uri="{9D8B030D-6E8A-4147-A177-3AD203B41FA5}">
                      <a16:colId xmlns:a16="http://schemas.microsoft.com/office/drawing/2014/main" val="629984163"/>
                    </a:ext>
                  </a:extLst>
                </a:gridCol>
                <a:gridCol w="1370197">
                  <a:extLst>
                    <a:ext uri="{9D8B030D-6E8A-4147-A177-3AD203B41FA5}">
                      <a16:colId xmlns:a16="http://schemas.microsoft.com/office/drawing/2014/main" val="3859684421"/>
                    </a:ext>
                  </a:extLst>
                </a:gridCol>
                <a:gridCol w="4758412">
                  <a:extLst>
                    <a:ext uri="{9D8B030D-6E8A-4147-A177-3AD203B41FA5}">
                      <a16:colId xmlns:a16="http://schemas.microsoft.com/office/drawing/2014/main" val="1810034500"/>
                    </a:ext>
                  </a:extLst>
                </a:gridCol>
              </a:tblGrid>
              <a:tr h="343666">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200" b="1">
                          <a:solidFill>
                            <a:schemeClr val="bg2"/>
                          </a:solidFill>
                          <a:latin typeface="+mn-lt"/>
                          <a:cs typeface="Calibri" panose="020F0502020204030204" pitchFamily="34" charset="0"/>
                        </a:rPr>
                        <a:t>Incident #</a:t>
                      </a:r>
                    </a:p>
                  </a:txBody>
                  <a:tcPr marT="45721" marB="45721" anchor="ctr">
                    <a:lnB w="12700" cap="flat" cmpd="sng" algn="ctr">
                      <a:solidFill>
                        <a:schemeClr val="tx1"/>
                      </a:solidFill>
                      <a:prstDash val="solid"/>
                      <a:round/>
                      <a:headEnd type="none" w="med" len="med"/>
                      <a:tailEnd type="none" w="med" len="med"/>
                    </a:lnB>
                    <a:solidFill>
                      <a:schemeClr val="accent6"/>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200" b="1">
                          <a:solidFill>
                            <a:schemeClr val="bg2"/>
                          </a:solidFill>
                          <a:latin typeface="+mn-lt"/>
                          <a:cs typeface="Calibri" panose="020F0502020204030204" pitchFamily="34" charset="0"/>
                        </a:rPr>
                        <a:t>Average Utilization</a:t>
                      </a:r>
                    </a:p>
                  </a:txBody>
                  <a:tcPr marT="45721" marB="45721" anchor="ctr">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sz="1200" b="1">
                          <a:solidFill>
                            <a:schemeClr val="bg2"/>
                          </a:solidFill>
                          <a:latin typeface="+mn-lt"/>
                          <a:cs typeface="Calibri" panose="020F0502020204030204" pitchFamily="34" charset="0"/>
                        </a:rPr>
                        <a:t>95</a:t>
                      </a:r>
                      <a:r>
                        <a:rPr lang="en-US" sz="1200" b="1" baseline="30000">
                          <a:solidFill>
                            <a:schemeClr val="bg2"/>
                          </a:solidFill>
                          <a:latin typeface="+mn-lt"/>
                          <a:cs typeface="Calibri" panose="020F0502020204030204" pitchFamily="34" charset="0"/>
                        </a:rPr>
                        <a:t>th</a:t>
                      </a:r>
                      <a:r>
                        <a:rPr lang="en-US" sz="1200" b="1">
                          <a:solidFill>
                            <a:schemeClr val="bg2"/>
                          </a:solidFill>
                          <a:latin typeface="+mn-lt"/>
                          <a:cs typeface="Calibri" panose="020F0502020204030204" pitchFamily="34" charset="0"/>
                        </a:rPr>
                        <a:t> Percentile</a:t>
                      </a:r>
                    </a:p>
                  </a:txBody>
                  <a:tcPr marT="45721" marB="45721" anchor="ctr">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sz="1200" b="1" baseline="0">
                          <a:solidFill>
                            <a:schemeClr val="bg2"/>
                          </a:solidFill>
                          <a:latin typeface="+mn-lt"/>
                          <a:cs typeface="Calibri" panose="020F0502020204030204" pitchFamily="34" charset="0"/>
                        </a:rPr>
                        <a:t>Remarks</a:t>
                      </a:r>
                      <a:endParaRPr lang="en-US" sz="1200" b="1">
                        <a:solidFill>
                          <a:schemeClr val="bg2"/>
                        </a:solidFill>
                        <a:latin typeface="+mn-lt"/>
                        <a:cs typeface="Calibri" panose="020F0502020204030204" pitchFamily="34" charset="0"/>
                      </a:endParaRPr>
                    </a:p>
                  </a:txBody>
                  <a:tcPr marT="45721" marB="45721" anchor="ctr">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159895979"/>
                  </a:ext>
                </a:extLst>
              </a:tr>
              <a:tr h="483115">
                <a:tc>
                  <a:txBody>
                    <a:bodyPr/>
                    <a:lstStyle/>
                    <a:p>
                      <a:pPr algn="ctr" fontAlgn="t"/>
                      <a:r>
                        <a:rPr lang="en-IN" sz="1200" b="0" i="0" u="none" strike="noStrike">
                          <a:solidFill>
                            <a:srgbClr val="000000"/>
                          </a:solidFill>
                          <a:effectLst/>
                          <a:latin typeface="Bookman Old Style" panose="02050604050505020204" pitchFamily="18" charset="0"/>
                        </a:rPr>
                        <a:t>Chicago CNF</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IN" sz="1200" b="0" i="0" u="none" strike="noStrike" dirty="0">
                          <a:solidFill>
                            <a:srgbClr val="000000"/>
                          </a:solidFill>
                          <a:effectLst/>
                          <a:latin typeface="Bookman Old Style" panose="02050604050505020204" pitchFamily="18" charset="0"/>
                        </a:rPr>
                        <a:t>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spcBef>
                          <a:spcPts val="0"/>
                        </a:spcBef>
                        <a:spcAft>
                          <a:spcPts val="0"/>
                        </a:spcAft>
                        <a:buFont typeface="Arial" panose="020B0604020202020204" pitchFamily="34" charset="0"/>
                        <a:buNone/>
                        <a:tabLst>
                          <a:tab pos="457200" algn="l"/>
                        </a:tabLst>
                      </a:pPr>
                      <a:r>
                        <a:rPr lang="en-US" sz="1200" kern="1200" dirty="0">
                          <a:solidFill>
                            <a:schemeClr val="tx1"/>
                          </a:solidFill>
                          <a:latin typeface="Bookman Old Style" panose="02050604050505020204" pitchFamily="18" charset="0"/>
                          <a:ea typeface="+mn-ea"/>
                          <a:cs typeface="+mn-cs"/>
                        </a:rPr>
                        <a:t>35%</a:t>
                      </a:r>
                    </a:p>
                  </a:txBody>
                  <a:tcPr marT="18414" marB="1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latinLnBrk="0" hangingPunct="1">
                        <a:spcBef>
                          <a:spcPts val="0"/>
                        </a:spcBef>
                        <a:spcAft>
                          <a:spcPts val="0"/>
                        </a:spcAft>
                        <a:buFont typeface="Arial" panose="020B0604020202020204" pitchFamily="34" charset="0"/>
                        <a:buNone/>
                        <a:tabLst>
                          <a:tab pos="457200" algn="l"/>
                        </a:tabLst>
                      </a:pPr>
                      <a:r>
                        <a:rPr lang="en-US" sz="1200" kern="1200">
                          <a:solidFill>
                            <a:schemeClr val="tx1"/>
                          </a:solidFill>
                          <a:latin typeface="Bookman Old Style" panose="02050604050505020204" pitchFamily="18" charset="0"/>
                          <a:ea typeface="+mn-ea"/>
                          <a:cs typeface="+mn-cs"/>
                        </a:rPr>
                        <a:t>No Anomalies reported</a:t>
                      </a:r>
                    </a:p>
                  </a:txBody>
                  <a:tcPr marT="18414" marB="1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5809796"/>
                  </a:ext>
                </a:extLst>
              </a:tr>
              <a:tr h="483115">
                <a:tc>
                  <a:txBody>
                    <a:bodyPr/>
                    <a:lstStyle/>
                    <a:p>
                      <a:pPr algn="ctr" fontAlgn="t"/>
                      <a:r>
                        <a:rPr lang="en-US" sz="1200" b="0" i="0" u="none" strike="noStrike">
                          <a:solidFill>
                            <a:srgbClr val="000000"/>
                          </a:solidFill>
                          <a:effectLst/>
                          <a:latin typeface="Bookman Old Style" panose="02050604050505020204" pitchFamily="18" charset="0"/>
                        </a:rPr>
                        <a:t>Ashburn CNF</a:t>
                      </a:r>
                      <a:endParaRPr lang="en-IN" sz="1200" b="0" i="0" u="none" strike="noStrike">
                        <a:solidFill>
                          <a:srgbClr val="000000"/>
                        </a:solidFill>
                        <a:effectLst/>
                        <a:latin typeface="Bookman Old Style" panose="020506040505050202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200" b="0" i="0" u="none" strike="noStrike" dirty="0">
                          <a:solidFill>
                            <a:srgbClr val="000000"/>
                          </a:solidFill>
                          <a:effectLst/>
                          <a:latin typeface="Bookman Old Style" panose="02050604050505020204" pitchFamily="18" charset="0"/>
                        </a:rPr>
                        <a:t>6%</a:t>
                      </a:r>
                      <a:endParaRPr lang="en-IN" sz="1200" b="0" i="0" u="none" strike="noStrike" dirty="0">
                        <a:solidFill>
                          <a:srgbClr val="000000"/>
                        </a:solidFill>
                        <a:effectLst/>
                        <a:latin typeface="Bookman Old Style" panose="020506040505050202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kern="1200" dirty="0">
                          <a:solidFill>
                            <a:schemeClr val="tx1"/>
                          </a:solidFill>
                          <a:latin typeface="Bookman Old Style" panose="02050604050505020204" pitchFamily="18" charset="0"/>
                          <a:ea typeface="+mn-ea"/>
                          <a:cs typeface="+mn-cs"/>
                        </a:rPr>
                        <a:t>8%</a:t>
                      </a:r>
                      <a:endParaRPr lang="en-IN" sz="1200" kern="1200" dirty="0">
                        <a:solidFill>
                          <a:schemeClr val="tx1"/>
                        </a:solidFill>
                        <a:latin typeface="Bookman Old Style" panose="02050604050505020204" pitchFamily="18" charset="0"/>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457200" algn="l"/>
                        </a:tabLst>
                        <a:defRPr/>
                      </a:pPr>
                      <a:r>
                        <a:rPr kumimoji="0" lang="en-US" sz="1200" b="0" i="0" u="none" strike="noStrike" kern="1200" cap="none" spc="0" normalizeH="0" baseline="0" noProof="0">
                          <a:ln>
                            <a:noFill/>
                          </a:ln>
                          <a:solidFill>
                            <a:prstClr val="black"/>
                          </a:solidFill>
                          <a:effectLst/>
                          <a:uLnTx/>
                          <a:uFillTx/>
                          <a:latin typeface="Bookman Old Style" panose="02050604050505020204" pitchFamily="18" charset="0"/>
                          <a:ea typeface="+mn-ea"/>
                          <a:cs typeface="+mn-cs"/>
                        </a:rPr>
                        <a:t>No Anomalies reported</a:t>
                      </a:r>
                    </a:p>
                  </a:txBody>
                  <a:tcPr marT="18414" marB="1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52862460"/>
                  </a:ext>
                </a:extLst>
              </a:tr>
              <a:tr h="483115">
                <a:tc>
                  <a:txBody>
                    <a:bodyPr/>
                    <a:lstStyle/>
                    <a:p>
                      <a:pPr algn="ctr" fontAlgn="t"/>
                      <a:r>
                        <a:rPr lang="en-US" sz="1200" b="0" i="0" u="none" strike="noStrike">
                          <a:solidFill>
                            <a:srgbClr val="000000"/>
                          </a:solidFill>
                          <a:effectLst/>
                          <a:latin typeface="Bookman Old Style" panose="02050604050505020204" pitchFamily="18" charset="0"/>
                        </a:rPr>
                        <a:t>Frankfurt CNF</a:t>
                      </a:r>
                      <a:endParaRPr lang="en-IN" sz="1200" b="0" i="0" u="none" strike="noStrike">
                        <a:solidFill>
                          <a:srgbClr val="000000"/>
                        </a:solidFill>
                        <a:effectLst/>
                        <a:latin typeface="Bookman Old Style" panose="020506040505050202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200" b="0" i="0" u="none" strike="noStrike" dirty="0">
                          <a:solidFill>
                            <a:srgbClr val="000000"/>
                          </a:solidFill>
                          <a:effectLst/>
                          <a:latin typeface="Bookman Old Style" panose="02050604050505020204" pitchFamily="18" charset="0"/>
                        </a:rPr>
                        <a:t>9%</a:t>
                      </a:r>
                      <a:endParaRPr lang="en-IN" sz="1200" b="0" i="0" u="none" strike="noStrike" dirty="0">
                        <a:solidFill>
                          <a:srgbClr val="000000"/>
                        </a:solidFill>
                        <a:effectLst/>
                        <a:latin typeface="Bookman Old Style" panose="020506040505050202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spcBef>
                          <a:spcPts val="0"/>
                        </a:spcBef>
                        <a:spcAft>
                          <a:spcPts val="0"/>
                        </a:spcAft>
                        <a:buFont typeface="Arial" panose="020B0604020202020204" pitchFamily="34" charset="0"/>
                        <a:buNone/>
                        <a:tabLst>
                          <a:tab pos="457200" algn="l"/>
                        </a:tabLst>
                      </a:pPr>
                      <a:r>
                        <a:rPr lang="en-US" sz="1200" kern="1200" dirty="0">
                          <a:solidFill>
                            <a:schemeClr val="tx1"/>
                          </a:solidFill>
                          <a:latin typeface="Bookman Old Style" panose="02050604050505020204" pitchFamily="18" charset="0"/>
                          <a:ea typeface="+mn-ea"/>
                          <a:cs typeface="+mn-cs"/>
                        </a:rPr>
                        <a:t>14%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457200" algn="l"/>
                        </a:tabLst>
                        <a:defRPr/>
                      </a:pPr>
                      <a:r>
                        <a:rPr kumimoji="0" lang="en-US" sz="1200" b="0" i="0" u="none" strike="noStrike" kern="1200" cap="none" spc="0" normalizeH="0" baseline="0" noProof="0">
                          <a:ln>
                            <a:noFill/>
                          </a:ln>
                          <a:solidFill>
                            <a:prstClr val="black"/>
                          </a:solidFill>
                          <a:effectLst/>
                          <a:uLnTx/>
                          <a:uFillTx/>
                          <a:latin typeface="Bookman Old Style" panose="02050604050505020204" pitchFamily="18" charset="0"/>
                          <a:ea typeface="+mn-ea"/>
                          <a:cs typeface="+mn-cs"/>
                        </a:rPr>
                        <a:t>No Anomalies reported</a:t>
                      </a:r>
                    </a:p>
                  </a:txBody>
                  <a:tcPr marT="18414" marB="1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4653446"/>
                  </a:ext>
                </a:extLst>
              </a:tr>
              <a:tr h="483115">
                <a:tc>
                  <a:txBody>
                    <a:bodyPr/>
                    <a:lstStyle/>
                    <a:p>
                      <a:pPr algn="ctr" fontAlgn="ctr"/>
                      <a:r>
                        <a:rPr lang="en-US" sz="1200" kern="1200">
                          <a:solidFill>
                            <a:schemeClr val="tx1"/>
                          </a:solidFill>
                          <a:latin typeface="Bookman Old Style" panose="02050604050505020204" pitchFamily="18" charset="0"/>
                          <a:ea typeface="+mn-ea"/>
                          <a:cs typeface="+mn-cs"/>
                        </a:rPr>
                        <a:t>Amsterdam CNF</a:t>
                      </a:r>
                      <a:endParaRPr lang="en-IN" sz="1200" kern="1200">
                        <a:solidFill>
                          <a:schemeClr val="tx1"/>
                        </a:solidFill>
                        <a:latin typeface="Bookman Old Style" panose="02050604050505020204" pitchFamily="18" charset="0"/>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200" b="0" i="0" u="none" strike="noStrike" dirty="0">
                          <a:solidFill>
                            <a:srgbClr val="000000"/>
                          </a:solidFill>
                          <a:effectLst/>
                          <a:latin typeface="Bookman Old Style" panose="02050604050505020204" pitchFamily="18" charset="0"/>
                        </a:rPr>
                        <a:t>11%</a:t>
                      </a:r>
                      <a:endParaRPr lang="en-IN" sz="1200" b="0" i="0" u="none" strike="noStrike" dirty="0">
                        <a:solidFill>
                          <a:srgbClr val="000000"/>
                        </a:solidFill>
                        <a:effectLst/>
                        <a:latin typeface="Bookman Old Style" panose="020506040505050202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spcBef>
                          <a:spcPts val="0"/>
                        </a:spcBef>
                        <a:spcAft>
                          <a:spcPts val="0"/>
                        </a:spcAft>
                        <a:buFont typeface="Arial" panose="020B0604020202020204" pitchFamily="34" charset="0"/>
                        <a:buNone/>
                        <a:tabLst>
                          <a:tab pos="457200" algn="l"/>
                        </a:tabLst>
                      </a:pPr>
                      <a:r>
                        <a:rPr lang="en-US" sz="1200" kern="1200" dirty="0">
                          <a:solidFill>
                            <a:schemeClr val="tx1"/>
                          </a:solidFill>
                          <a:latin typeface="Bookman Old Style" panose="02050604050505020204" pitchFamily="18" charset="0"/>
                          <a:ea typeface="+mn-ea"/>
                          <a:cs typeface="+mn-cs"/>
                        </a:rPr>
                        <a:t>18%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457200" algn="l"/>
                        </a:tabLst>
                        <a:defRPr/>
                      </a:pPr>
                      <a:r>
                        <a:rPr kumimoji="0" lang="en-US" sz="1200" b="0" i="0" u="none" strike="noStrike" kern="1200" cap="none" spc="0" normalizeH="0" baseline="0" noProof="0">
                          <a:ln>
                            <a:noFill/>
                          </a:ln>
                          <a:solidFill>
                            <a:prstClr val="black"/>
                          </a:solidFill>
                          <a:effectLst/>
                          <a:uLnTx/>
                          <a:uFillTx/>
                          <a:latin typeface="Bookman Old Style" panose="02050604050505020204" pitchFamily="18" charset="0"/>
                          <a:ea typeface="+mn-ea"/>
                          <a:cs typeface="+mn-cs"/>
                        </a:rPr>
                        <a:t>No Anomalies reported</a:t>
                      </a:r>
                    </a:p>
                  </a:txBody>
                  <a:tcPr marT="18414" marB="1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2248123"/>
                  </a:ext>
                </a:extLst>
              </a:tr>
              <a:tr h="483115">
                <a:tc>
                  <a:txBody>
                    <a:bodyPr/>
                    <a:lstStyle/>
                    <a:p>
                      <a:pPr algn="ctr" fontAlgn="ctr"/>
                      <a:r>
                        <a:rPr lang="en-US" sz="1200" kern="1200">
                          <a:solidFill>
                            <a:schemeClr val="tx1"/>
                          </a:solidFill>
                          <a:latin typeface="Bookman Old Style" panose="02050604050505020204" pitchFamily="18" charset="0"/>
                          <a:ea typeface="+mn-ea"/>
                          <a:cs typeface="+mn-cs"/>
                        </a:rPr>
                        <a:t>Hong Kong CNF</a:t>
                      </a:r>
                      <a:endParaRPr lang="en-IN" sz="1200" kern="1200">
                        <a:solidFill>
                          <a:schemeClr val="tx1"/>
                        </a:solidFill>
                        <a:latin typeface="Bookman Old Style" panose="02050604050505020204" pitchFamily="18" charset="0"/>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kern="1200">
                          <a:solidFill>
                            <a:schemeClr val="tx1"/>
                          </a:solidFill>
                          <a:latin typeface="Bookman Old Style" panose="02050604050505020204" pitchFamily="18" charset="0"/>
                          <a:ea typeface="+mn-ea"/>
                          <a:cs typeface="+mn-cs"/>
                        </a:rPr>
                        <a:t>1%</a:t>
                      </a:r>
                      <a:endParaRPr lang="en-IN" sz="1200" kern="1200">
                        <a:solidFill>
                          <a:schemeClr val="tx1"/>
                        </a:solidFill>
                        <a:latin typeface="Bookman Old Style" panose="02050604050505020204" pitchFamily="18" charset="0"/>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kern="1200">
                          <a:solidFill>
                            <a:schemeClr val="tx1"/>
                          </a:solidFill>
                          <a:latin typeface="Bookman Old Style" panose="02050604050505020204" pitchFamily="18" charset="0"/>
                          <a:ea typeface="+mn-ea"/>
                          <a:cs typeface="+mn-cs"/>
                        </a:rPr>
                        <a:t>1%</a:t>
                      </a:r>
                      <a:endParaRPr lang="en-IN" sz="1200" kern="1200">
                        <a:solidFill>
                          <a:schemeClr val="tx1"/>
                        </a:solidFill>
                        <a:latin typeface="Bookman Old Style" panose="02050604050505020204" pitchFamily="18" charset="0"/>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457200" algn="l"/>
                        </a:tabLst>
                        <a:defRPr/>
                      </a:pPr>
                      <a:r>
                        <a:rPr kumimoji="0" lang="en-US" sz="1200" b="0" i="0" u="none" strike="noStrike" kern="1200" cap="none" spc="0" normalizeH="0" baseline="0" noProof="0">
                          <a:ln>
                            <a:noFill/>
                          </a:ln>
                          <a:solidFill>
                            <a:prstClr val="black"/>
                          </a:solidFill>
                          <a:effectLst/>
                          <a:uLnTx/>
                          <a:uFillTx/>
                          <a:latin typeface="Bookman Old Style" panose="02050604050505020204" pitchFamily="18" charset="0"/>
                          <a:ea typeface="+mn-ea"/>
                          <a:cs typeface="+mn-cs"/>
                        </a:rPr>
                        <a:t>No Anomalies reported</a:t>
                      </a:r>
                    </a:p>
                  </a:txBody>
                  <a:tcPr marT="18414" marB="1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12200167"/>
                  </a:ext>
                </a:extLst>
              </a:tr>
              <a:tr h="374583">
                <a:tc>
                  <a:txBody>
                    <a:bodyPr/>
                    <a:lstStyle/>
                    <a:p>
                      <a:pPr algn="ctr" fontAlgn="ctr"/>
                      <a:r>
                        <a:rPr lang="en-US" sz="1200" kern="1200">
                          <a:solidFill>
                            <a:schemeClr val="tx1"/>
                          </a:solidFill>
                          <a:latin typeface="Bookman Old Style" panose="02050604050505020204" pitchFamily="18" charset="0"/>
                          <a:ea typeface="+mn-ea"/>
                          <a:cs typeface="+mn-cs"/>
                        </a:rPr>
                        <a:t>Singapore CNF</a:t>
                      </a:r>
                      <a:endParaRPr lang="en-IN" sz="1200" kern="1200">
                        <a:solidFill>
                          <a:schemeClr val="tx1"/>
                        </a:solidFill>
                        <a:latin typeface="Bookman Old Style" panose="02050604050505020204" pitchFamily="18" charset="0"/>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kern="1200" dirty="0">
                          <a:solidFill>
                            <a:schemeClr val="tx1"/>
                          </a:solidFill>
                          <a:latin typeface="Bookman Old Style" panose="02050604050505020204" pitchFamily="18" charset="0"/>
                          <a:ea typeface="+mn-ea"/>
                          <a:cs typeface="+mn-cs"/>
                        </a:rPr>
                        <a:t>13%</a:t>
                      </a:r>
                      <a:endParaRPr lang="en-IN" sz="1200" kern="1200" dirty="0">
                        <a:solidFill>
                          <a:schemeClr val="tx1"/>
                        </a:solidFill>
                        <a:latin typeface="Bookman Old Style" panose="02050604050505020204" pitchFamily="18" charset="0"/>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kern="1200" dirty="0">
                          <a:solidFill>
                            <a:schemeClr val="tx1"/>
                          </a:solidFill>
                          <a:latin typeface="Bookman Old Style" panose="02050604050505020204" pitchFamily="18" charset="0"/>
                          <a:ea typeface="+mn-ea"/>
                          <a:cs typeface="+mn-cs"/>
                        </a:rPr>
                        <a:t>29%</a:t>
                      </a:r>
                      <a:endParaRPr lang="en-IN" sz="1200" kern="1200" dirty="0">
                        <a:solidFill>
                          <a:schemeClr val="tx1"/>
                        </a:solidFill>
                        <a:latin typeface="Bookman Old Style" panose="02050604050505020204" pitchFamily="18" charset="0"/>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457200" algn="l"/>
                        </a:tabLst>
                        <a:defRPr/>
                      </a:pPr>
                      <a:r>
                        <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No Anomalies reported</a:t>
                      </a:r>
                    </a:p>
                  </a:txBody>
                  <a:tcPr marT="18414" marB="1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66111713"/>
                  </a:ext>
                </a:extLst>
              </a:tr>
            </a:tbl>
          </a:graphicData>
        </a:graphic>
      </p:graphicFrame>
    </p:spTree>
    <p:extLst>
      <p:ext uri="{BB962C8B-B14F-4D97-AF65-F5344CB8AC3E}">
        <p14:creationId xmlns:p14="http://schemas.microsoft.com/office/powerpoint/2010/main" val="1814038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31054"/>
            <a:ext cx="11508487" cy="482900"/>
          </a:xfrm>
        </p:spPr>
        <p:txBody>
          <a:bodyPr/>
          <a:lstStyle/>
          <a:p>
            <a:r>
              <a:rPr lang="en-US" sz="2000" dirty="0">
                <a:solidFill>
                  <a:schemeClr val="tx1"/>
                </a:solidFill>
                <a:latin typeface="Arial" panose="020B0604020202020204" pitchFamily="34" charset="0"/>
                <a:ea typeface="+mn-ea"/>
                <a:cs typeface="Arial" panose="020B0604020202020204" pitchFamily="34" charset="0"/>
              </a:rPr>
              <a:t>Breach analysis (INC, RITM &amp; Change Requests) for Week – 29</a:t>
            </a:r>
          </a:p>
        </p:txBody>
      </p:sp>
      <p:sp>
        <p:nvSpPr>
          <p:cNvPr id="4" name="Footer Placeholder 3">
            <a:extLst>
              <a:ext uri="{FF2B5EF4-FFF2-40B4-BE49-F238E27FC236}">
                <a16:creationId xmlns:a16="http://schemas.microsoft.com/office/drawing/2014/main" id="{A53D51CB-26AA-3684-124E-056397ADD247}"/>
              </a:ext>
            </a:extLst>
          </p:cNvPr>
          <p:cNvSpPr>
            <a:spLocks noGrp="1"/>
          </p:cNvSpPr>
          <p:nvPr>
            <p:ph type="ftr" sz="quarter" idx="3"/>
          </p:nvPr>
        </p:nvSpPr>
        <p:spPr/>
        <p:txBody>
          <a:bodyPr/>
          <a:lstStyle/>
          <a:p>
            <a:r>
              <a:rPr lang="en-US">
                <a:solidFill>
                  <a:schemeClr val="tx1"/>
                </a:solidFill>
              </a:rPr>
              <a:t>© 2023 Cognizant</a:t>
            </a:r>
          </a:p>
        </p:txBody>
      </p:sp>
      <p:sp>
        <p:nvSpPr>
          <p:cNvPr id="6" name="Rounded Rectangle 5"/>
          <p:cNvSpPr/>
          <p:nvPr/>
        </p:nvSpPr>
        <p:spPr>
          <a:xfrm>
            <a:off x="860882" y="1059411"/>
            <a:ext cx="5097163" cy="188816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tx1"/>
              </a:solidFill>
              <a:latin typeface="Univers" panose="020B0503020202020204" pitchFamily="34" charset="0"/>
            </a:endParaRPr>
          </a:p>
          <a:p>
            <a:endParaRPr lang="en-US" sz="1200">
              <a:solidFill>
                <a:schemeClr val="tx1"/>
              </a:solidFill>
              <a:latin typeface="Univers" panose="020B0503020202020204" pitchFamily="34" charset="0"/>
            </a:endParaRPr>
          </a:p>
          <a:p>
            <a:endParaRPr lang="en-US" sz="1200">
              <a:solidFill>
                <a:schemeClr val="tx1"/>
              </a:solidFill>
              <a:latin typeface="Univers" panose="020B0503020202020204" pitchFamily="34" charset="0"/>
            </a:endParaRPr>
          </a:p>
          <a:p>
            <a:r>
              <a:rPr lang="en-US" sz="1467" b="1">
                <a:solidFill>
                  <a:schemeClr val="tx1"/>
                </a:solidFill>
              </a:rPr>
              <a:t>Incident  SLA :</a:t>
            </a:r>
          </a:p>
          <a:p>
            <a:endParaRPr lang="en-US" sz="1200" b="1">
              <a:solidFill>
                <a:schemeClr val="tx1"/>
              </a:solidFill>
            </a:endParaRPr>
          </a:p>
          <a:p>
            <a:pPr marL="285740" indent="-285740">
              <a:buFont typeface="Wingdings" panose="05000000000000000000" pitchFamily="2" charset="2"/>
              <a:buChar char="§"/>
            </a:pPr>
            <a:r>
              <a:rPr lang="en-US" sz="1200" b="1">
                <a:solidFill>
                  <a:schemeClr val="tx1"/>
                </a:solidFill>
              </a:rPr>
              <a:t>No defaulters for the week.</a:t>
            </a:r>
          </a:p>
          <a:p>
            <a:endParaRPr lang="en-US" sz="1200">
              <a:solidFill>
                <a:schemeClr val="tx1"/>
              </a:solidFill>
            </a:endParaRPr>
          </a:p>
          <a:p>
            <a:endParaRPr lang="en-US" sz="1200">
              <a:solidFill>
                <a:schemeClr val="tx1"/>
              </a:solidFill>
            </a:endParaRPr>
          </a:p>
        </p:txBody>
      </p:sp>
      <p:sp>
        <p:nvSpPr>
          <p:cNvPr id="8" name="Rounded Rectangle 7"/>
          <p:cNvSpPr/>
          <p:nvPr/>
        </p:nvSpPr>
        <p:spPr>
          <a:xfrm>
            <a:off x="6462586" y="1090536"/>
            <a:ext cx="5165124" cy="18570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endParaRPr>
          </a:p>
        </p:txBody>
      </p:sp>
      <p:sp>
        <p:nvSpPr>
          <p:cNvPr id="9" name="TextBox 8"/>
          <p:cNvSpPr txBox="1"/>
          <p:nvPr/>
        </p:nvSpPr>
        <p:spPr>
          <a:xfrm>
            <a:off x="710514" y="560175"/>
            <a:ext cx="2353963" cy="318100"/>
          </a:xfrm>
          <a:prstGeom prst="rect">
            <a:avLst/>
          </a:prstGeom>
          <a:noFill/>
        </p:spPr>
        <p:txBody>
          <a:bodyPr wrap="square" rtlCol="0">
            <a:spAutoFit/>
          </a:bodyPr>
          <a:lstStyle/>
          <a:p>
            <a:r>
              <a:rPr lang="en-US" sz="1467" b="1"/>
              <a:t>Incidents</a:t>
            </a:r>
            <a:r>
              <a:rPr lang="en-US" sz="1100" b="1">
                <a:latin typeface="Century Gothic" panose="020B0502020202020204" pitchFamily="34" charset="0"/>
              </a:rPr>
              <a:t> :</a:t>
            </a:r>
          </a:p>
        </p:txBody>
      </p:sp>
      <p:sp>
        <p:nvSpPr>
          <p:cNvPr id="10" name="TextBox 9"/>
          <p:cNvSpPr txBox="1"/>
          <p:nvPr/>
        </p:nvSpPr>
        <p:spPr>
          <a:xfrm>
            <a:off x="6543760" y="604518"/>
            <a:ext cx="2353963" cy="318100"/>
          </a:xfrm>
          <a:prstGeom prst="rect">
            <a:avLst/>
          </a:prstGeom>
          <a:noFill/>
        </p:spPr>
        <p:txBody>
          <a:bodyPr wrap="square" rtlCol="0">
            <a:spAutoFit/>
          </a:bodyPr>
          <a:lstStyle/>
          <a:p>
            <a:r>
              <a:rPr lang="en-US" sz="1467" b="1"/>
              <a:t>RITM </a:t>
            </a:r>
            <a:r>
              <a:rPr lang="en-US" sz="1100" b="1">
                <a:latin typeface="Century Gothic" panose="020B0502020202020204" pitchFamily="34" charset="0"/>
              </a:rPr>
              <a:t>:</a:t>
            </a:r>
          </a:p>
        </p:txBody>
      </p:sp>
      <p:sp>
        <p:nvSpPr>
          <p:cNvPr id="13" name="TextBox 12"/>
          <p:cNvSpPr txBox="1"/>
          <p:nvPr/>
        </p:nvSpPr>
        <p:spPr>
          <a:xfrm>
            <a:off x="6691441" y="1256414"/>
            <a:ext cx="4203013" cy="1333891"/>
          </a:xfrm>
          <a:prstGeom prst="rect">
            <a:avLst/>
          </a:prstGeom>
          <a:noFill/>
        </p:spPr>
        <p:txBody>
          <a:bodyPr wrap="square" rtlCol="0">
            <a:spAutoFit/>
          </a:bodyPr>
          <a:lstStyle/>
          <a:p>
            <a:endParaRPr lang="en-US" sz="1200" b="1"/>
          </a:p>
          <a:p>
            <a:endParaRPr lang="en-US" sz="1200" b="1">
              <a:latin typeface="Univers" panose="020B0503020202020204" pitchFamily="34" charset="0"/>
            </a:endParaRPr>
          </a:p>
          <a:p>
            <a:r>
              <a:rPr lang="en-US" sz="1467" b="1"/>
              <a:t>Completion SLA :</a:t>
            </a:r>
          </a:p>
          <a:p>
            <a:endParaRPr lang="en-US" sz="1200"/>
          </a:p>
          <a:p>
            <a:pPr marL="285740" indent="-285740">
              <a:buFont typeface="Wingdings" panose="05000000000000000000" pitchFamily="2" charset="2"/>
              <a:buChar char="§"/>
            </a:pPr>
            <a:r>
              <a:rPr lang="en-US" sz="1200"/>
              <a:t> </a:t>
            </a:r>
            <a:r>
              <a:rPr lang="en-US" sz="1200" b="1"/>
              <a:t>No defaulters for the week.</a:t>
            </a:r>
          </a:p>
          <a:p>
            <a:endParaRPr lang="en-US" sz="1801"/>
          </a:p>
        </p:txBody>
      </p:sp>
      <p:sp>
        <p:nvSpPr>
          <p:cNvPr id="14" name="Rounded Rectangle 13"/>
          <p:cNvSpPr/>
          <p:nvPr/>
        </p:nvSpPr>
        <p:spPr>
          <a:xfrm>
            <a:off x="860882" y="3646040"/>
            <a:ext cx="5097163" cy="18570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1" b="1">
              <a:solidFill>
                <a:schemeClr val="tx1"/>
              </a:solidFill>
            </a:endParaRPr>
          </a:p>
          <a:p>
            <a:endParaRPr lang="en-US" sz="1801" b="1">
              <a:solidFill>
                <a:schemeClr val="tx1"/>
              </a:solidFill>
            </a:endParaRPr>
          </a:p>
          <a:p>
            <a:endParaRPr lang="en-US" sz="1200" b="1">
              <a:solidFill>
                <a:schemeClr val="tx1"/>
              </a:solidFill>
            </a:endParaRPr>
          </a:p>
          <a:p>
            <a:endParaRPr lang="en-US" sz="1200" b="1">
              <a:solidFill>
                <a:schemeClr val="tx1"/>
              </a:solidFill>
            </a:endParaRPr>
          </a:p>
          <a:p>
            <a:endParaRPr lang="en-US" sz="1200" b="1">
              <a:solidFill>
                <a:schemeClr val="tx1"/>
              </a:solidFill>
            </a:endParaRPr>
          </a:p>
          <a:p>
            <a:endParaRPr lang="en-US" sz="1200" b="1">
              <a:solidFill>
                <a:schemeClr val="tx1"/>
              </a:solidFill>
              <a:latin typeface="Univers" panose="020B0503020202020204" pitchFamily="34" charset="0"/>
            </a:endParaRPr>
          </a:p>
          <a:p>
            <a:r>
              <a:rPr lang="en-US" sz="1200" b="1">
                <a:solidFill>
                  <a:schemeClr val="tx1"/>
                </a:solidFill>
                <a:latin typeface="Univers" panose="020B0503020202020204" pitchFamily="34" charset="0"/>
              </a:rPr>
              <a:t>  </a:t>
            </a:r>
            <a:r>
              <a:rPr lang="en-US" sz="1467" b="1">
                <a:solidFill>
                  <a:schemeClr val="tx1"/>
                </a:solidFill>
              </a:rPr>
              <a:t>Process SLA :</a:t>
            </a:r>
          </a:p>
          <a:p>
            <a:endParaRPr lang="en-US" sz="1200" b="1">
              <a:solidFill>
                <a:schemeClr val="tx1"/>
              </a:solidFill>
            </a:endParaRPr>
          </a:p>
          <a:p>
            <a:pPr marL="285740" indent="-285740">
              <a:buFont typeface="Wingdings" panose="05000000000000000000" pitchFamily="2" charset="2"/>
              <a:buChar char="§"/>
            </a:pPr>
            <a:r>
              <a:rPr lang="en-US" sz="1200" b="1">
                <a:solidFill>
                  <a:schemeClr val="tx1"/>
                </a:solidFill>
              </a:rPr>
              <a:t>No defaulters for the week.</a:t>
            </a:r>
          </a:p>
          <a:p>
            <a:pPr marL="285740" indent="-285740">
              <a:buFont typeface="Wingdings" panose="05000000000000000000" pitchFamily="2" charset="2"/>
              <a:buChar char="§"/>
            </a:pPr>
            <a:endParaRPr lang="en-US" sz="1200" b="1">
              <a:solidFill>
                <a:schemeClr val="tx1"/>
              </a:solidFill>
            </a:endParaRPr>
          </a:p>
          <a:p>
            <a:pPr marL="171444" indent="-171444">
              <a:buFont typeface="Arial" panose="020B0604020202020204" pitchFamily="34" charset="0"/>
              <a:buChar char="•"/>
            </a:pPr>
            <a:endParaRPr lang="en-US" sz="1200">
              <a:solidFill>
                <a:schemeClr val="tx1"/>
              </a:solidFill>
            </a:endParaRPr>
          </a:p>
          <a:p>
            <a:endParaRPr lang="en-US" sz="1200">
              <a:solidFill>
                <a:schemeClr val="tx1"/>
              </a:solidFill>
            </a:endParaRPr>
          </a:p>
          <a:p>
            <a:pPr marL="171444" indent="-171444">
              <a:buFont typeface="Arial" panose="020B0604020202020204" pitchFamily="34" charset="0"/>
              <a:buChar char="•"/>
            </a:pPr>
            <a:endParaRPr lang="en-US" sz="1200">
              <a:solidFill>
                <a:schemeClr val="tx1"/>
              </a:solidFill>
            </a:endParaRPr>
          </a:p>
          <a:p>
            <a:pPr marL="171444" indent="-171444">
              <a:buFont typeface="Arial" panose="020B0604020202020204" pitchFamily="34" charset="0"/>
              <a:buChar char="•"/>
            </a:pPr>
            <a:endParaRPr lang="en-US" sz="1200">
              <a:solidFill>
                <a:schemeClr val="tx1"/>
              </a:solidFill>
            </a:endParaRPr>
          </a:p>
          <a:p>
            <a:endParaRPr lang="en-US" sz="1801">
              <a:solidFill>
                <a:schemeClr val="tx1"/>
              </a:solidFill>
            </a:endParaRPr>
          </a:p>
        </p:txBody>
      </p:sp>
      <p:sp>
        <p:nvSpPr>
          <p:cNvPr id="15" name="Rounded Rectangle 14"/>
          <p:cNvSpPr/>
          <p:nvPr/>
        </p:nvSpPr>
        <p:spPr>
          <a:xfrm>
            <a:off x="6543760" y="3742726"/>
            <a:ext cx="5165124" cy="18570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chemeClr val="tx1"/>
                </a:solidFill>
              </a:rPr>
              <a:t>Process SLA :</a:t>
            </a:r>
          </a:p>
          <a:p>
            <a:endParaRPr lang="en-US" sz="1200" b="1">
              <a:solidFill>
                <a:schemeClr val="tx1"/>
              </a:solidFill>
            </a:endParaRPr>
          </a:p>
          <a:p>
            <a:r>
              <a:rPr lang="en-US" sz="1200" b="1">
                <a:solidFill>
                  <a:schemeClr val="tx1"/>
                </a:solidFill>
              </a:rPr>
              <a:t>No defaulters for the week</a:t>
            </a:r>
          </a:p>
        </p:txBody>
      </p:sp>
      <p:sp>
        <p:nvSpPr>
          <p:cNvPr id="16" name="TextBox 15"/>
          <p:cNvSpPr txBox="1"/>
          <p:nvPr/>
        </p:nvSpPr>
        <p:spPr>
          <a:xfrm>
            <a:off x="6629401" y="3357080"/>
            <a:ext cx="4831495" cy="502766"/>
          </a:xfrm>
          <a:prstGeom prst="rect">
            <a:avLst/>
          </a:prstGeom>
          <a:noFill/>
        </p:spPr>
        <p:txBody>
          <a:bodyPr wrap="square" rtlCol="0">
            <a:spAutoFit/>
          </a:bodyPr>
          <a:lstStyle/>
          <a:p>
            <a:r>
              <a:rPr lang="en-US" sz="1467" b="1"/>
              <a:t>Actions taken:</a:t>
            </a:r>
          </a:p>
          <a:p>
            <a:endParaRPr lang="en-US" sz="1200" b="1"/>
          </a:p>
        </p:txBody>
      </p:sp>
      <p:sp>
        <p:nvSpPr>
          <p:cNvPr id="3" name="TextBox 2"/>
          <p:cNvSpPr txBox="1"/>
          <p:nvPr/>
        </p:nvSpPr>
        <p:spPr>
          <a:xfrm>
            <a:off x="860883" y="3327939"/>
            <a:ext cx="2785723" cy="318100"/>
          </a:xfrm>
          <a:prstGeom prst="rect">
            <a:avLst/>
          </a:prstGeom>
          <a:noFill/>
        </p:spPr>
        <p:txBody>
          <a:bodyPr wrap="square" rtlCol="0">
            <a:spAutoFit/>
          </a:bodyPr>
          <a:lstStyle/>
          <a:p>
            <a:r>
              <a:rPr lang="en-US" sz="1467" b="1"/>
              <a:t>Change Requests </a:t>
            </a:r>
            <a:r>
              <a:rPr lang="en-US" sz="1467"/>
              <a:t>:</a:t>
            </a:r>
          </a:p>
        </p:txBody>
      </p:sp>
    </p:spTree>
    <p:extLst>
      <p:ext uri="{BB962C8B-B14F-4D97-AF65-F5344CB8AC3E}">
        <p14:creationId xmlns:p14="http://schemas.microsoft.com/office/powerpoint/2010/main" val="1270451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49280-86A9-D446-A5FA-FD0EC45AB6C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188DBD22-03AB-4564-EDFF-F7BC035A826C}"/>
              </a:ext>
            </a:extLst>
          </p:cNvPr>
          <p:cNvSpPr>
            <a:spLocks noGrp="1"/>
          </p:cNvSpPr>
          <p:nvPr>
            <p:ph type="title"/>
          </p:nvPr>
        </p:nvSpPr>
        <p:spPr>
          <a:xfrm>
            <a:off x="0" y="0"/>
            <a:ext cx="11597770" cy="482899"/>
          </a:xfrm>
        </p:spPr>
        <p:txBody>
          <a:bodyPr vert="horz" lIns="91440" tIns="45721" rIns="91440" bIns="45721" rtlCol="0" anchor="ctr">
            <a:noAutofit/>
          </a:bodyPr>
          <a:lstStyle/>
          <a:p>
            <a:r>
              <a:rPr lang="en-US" sz="2000">
                <a:solidFill>
                  <a:schemeClr val="tx1"/>
                </a:solidFill>
                <a:latin typeface="Arial" panose="020B0604020202020204" pitchFamily="34" charset="0"/>
                <a:ea typeface="+mn-ea"/>
                <a:cs typeface="Arial" panose="020B0604020202020204" pitchFamily="34" charset="0"/>
              </a:rPr>
              <a:t>Cognizant Bluebolt Initiative</a:t>
            </a:r>
          </a:p>
        </p:txBody>
      </p:sp>
      <p:pic>
        <p:nvPicPr>
          <p:cNvPr id="6" name="Picture 5">
            <a:extLst>
              <a:ext uri="{FF2B5EF4-FFF2-40B4-BE49-F238E27FC236}">
                <a16:creationId xmlns:a16="http://schemas.microsoft.com/office/drawing/2014/main" id="{34B3E5A7-68EA-D482-69E3-A0FC4AEF9814}"/>
              </a:ext>
            </a:extLst>
          </p:cNvPr>
          <p:cNvPicPr>
            <a:picLocks noChangeAspect="1"/>
          </p:cNvPicPr>
          <p:nvPr/>
        </p:nvPicPr>
        <p:blipFill>
          <a:blip r:embed="rId3"/>
          <a:stretch>
            <a:fillRect/>
          </a:stretch>
        </p:blipFill>
        <p:spPr>
          <a:xfrm>
            <a:off x="246890" y="411480"/>
            <a:ext cx="11350882" cy="5294112"/>
          </a:xfrm>
          <a:prstGeom prst="rect">
            <a:avLst/>
          </a:prstGeom>
          <a:ln>
            <a:solidFill>
              <a:schemeClr val="tx1">
                <a:lumMod val="85000"/>
                <a:lumOff val="15000"/>
              </a:schemeClr>
            </a:solidFill>
          </a:ln>
        </p:spPr>
      </p:pic>
    </p:spTree>
    <p:extLst>
      <p:ext uri="{BB962C8B-B14F-4D97-AF65-F5344CB8AC3E}">
        <p14:creationId xmlns:p14="http://schemas.microsoft.com/office/powerpoint/2010/main" val="4240497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6FCD0-A414-43C9-9908-92567D7D19E7}"/>
              </a:ext>
            </a:extLst>
          </p:cNvPr>
          <p:cNvSpPr>
            <a:spLocks noGrp="1"/>
          </p:cNvSpPr>
          <p:nvPr>
            <p:ph type="title"/>
          </p:nvPr>
        </p:nvSpPr>
        <p:spPr/>
        <p:txBody>
          <a:bodyPr/>
          <a:lstStyle/>
          <a:p>
            <a:r>
              <a:rPr lang="en-IN"/>
              <a:t>Thank You!</a:t>
            </a:r>
          </a:p>
        </p:txBody>
      </p:sp>
    </p:spTree>
    <p:extLst>
      <p:ext uri="{BB962C8B-B14F-4D97-AF65-F5344CB8AC3E}">
        <p14:creationId xmlns:p14="http://schemas.microsoft.com/office/powerpoint/2010/main" val="3882826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8765F-B286-41F0-B965-8F2D7F0F4906}"/>
              </a:ext>
            </a:extLst>
          </p:cNvPr>
          <p:cNvSpPr>
            <a:spLocks noGrp="1"/>
          </p:cNvSpPr>
          <p:nvPr>
            <p:ph type="title"/>
          </p:nvPr>
        </p:nvSpPr>
        <p:spPr>
          <a:xfrm>
            <a:off x="6584412" y="2280434"/>
            <a:ext cx="3228894" cy="482900"/>
          </a:xfrm>
          <a:noFill/>
          <a:effectLst>
            <a:outerShdw blurRad="76200" dist="12700" dir="2700000" sy="-23000" kx="-800400" algn="bl" rotWithShape="0">
              <a:prstClr val="black">
                <a:alpha val="20000"/>
              </a:prstClr>
            </a:outerShdw>
          </a:effectLst>
        </p:spPr>
        <p:txBody>
          <a:bodyPr>
            <a:normAutofit/>
          </a:bodyPr>
          <a:lstStyle/>
          <a:p>
            <a:r>
              <a:rPr lang="en-US" sz="2133">
                <a:solidFill>
                  <a:srgbClr val="000000"/>
                </a:solidFill>
              </a:rPr>
              <a:t>Appendix</a:t>
            </a:r>
            <a:endParaRPr lang="en-US" sz="2133"/>
          </a:p>
        </p:txBody>
      </p:sp>
      <p:pic>
        <p:nvPicPr>
          <p:cNvPr id="5" name="Picture 4">
            <a:extLst>
              <a:ext uri="{FF2B5EF4-FFF2-40B4-BE49-F238E27FC236}">
                <a16:creationId xmlns:a16="http://schemas.microsoft.com/office/drawing/2014/main" id="{605475A9-639F-00CF-4B54-AC598B1CCE48}"/>
              </a:ext>
            </a:extLst>
          </p:cNvPr>
          <p:cNvPicPr>
            <a:picLocks noChangeAspect="1"/>
          </p:cNvPicPr>
          <p:nvPr/>
        </p:nvPicPr>
        <p:blipFill>
          <a:blip r:embed="rId2"/>
          <a:stretch>
            <a:fillRect/>
          </a:stretch>
        </p:blipFill>
        <p:spPr>
          <a:xfrm>
            <a:off x="-1" y="-1"/>
            <a:ext cx="5213023" cy="6372521"/>
          </a:xfrm>
          <a:prstGeom prst="rect">
            <a:avLst/>
          </a:prstGeom>
        </p:spPr>
      </p:pic>
    </p:spTree>
    <p:extLst>
      <p:ext uri="{BB962C8B-B14F-4D97-AF65-F5344CB8AC3E}">
        <p14:creationId xmlns:p14="http://schemas.microsoft.com/office/powerpoint/2010/main" val="2555181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E69E2-D8D3-4B92-859E-208FE81495AC}"/>
              </a:ext>
            </a:extLst>
          </p:cNvPr>
          <p:cNvSpPr>
            <a:spLocks noGrp="1"/>
          </p:cNvSpPr>
          <p:nvPr>
            <p:ph type="title"/>
          </p:nvPr>
        </p:nvSpPr>
        <p:spPr/>
        <p:txBody>
          <a:bodyPr>
            <a:normAutofit/>
          </a:bodyPr>
          <a:lstStyle/>
          <a:p>
            <a:r>
              <a:rPr lang="en-US" sz="2000">
                <a:solidFill>
                  <a:srgbClr val="000000"/>
                </a:solidFill>
              </a:rPr>
              <a:t>Network Performance</a:t>
            </a:r>
          </a:p>
        </p:txBody>
      </p:sp>
      <p:sp>
        <p:nvSpPr>
          <p:cNvPr id="5" name="TextBox 4">
            <a:extLst>
              <a:ext uri="{FF2B5EF4-FFF2-40B4-BE49-F238E27FC236}">
                <a16:creationId xmlns:a16="http://schemas.microsoft.com/office/drawing/2014/main" id="{237EB824-11F1-4131-9B13-FB2AEFE8E056}"/>
              </a:ext>
            </a:extLst>
          </p:cNvPr>
          <p:cNvSpPr txBox="1"/>
          <p:nvPr/>
        </p:nvSpPr>
        <p:spPr>
          <a:xfrm>
            <a:off x="2736777" y="524662"/>
            <a:ext cx="7478866" cy="431015"/>
          </a:xfrm>
          <a:prstGeom prst="rect">
            <a:avLst/>
          </a:prstGeom>
          <a:noFill/>
        </p:spPr>
        <p:txBody>
          <a:bodyPr wrap="square" rtlCol="0">
            <a:spAutoFit/>
          </a:bodyPr>
          <a:lstStyle/>
          <a:p>
            <a:r>
              <a:rPr lang="en-US" sz="1100" b="1" dirty="0">
                <a:latin typeface="Century Gothic" panose="020B0502020202020204" pitchFamily="34" charset="0"/>
              </a:rPr>
              <a:t>        </a:t>
            </a:r>
            <a:r>
              <a:rPr lang="en-US" sz="2201" b="1" dirty="0">
                <a:latin typeface="Arial" panose="020B0604020202020204" pitchFamily="34" charset="0"/>
                <a:cs typeface="Arial" panose="020B0604020202020204" pitchFamily="34" charset="0"/>
              </a:rPr>
              <a:t>Chicago Network Utilization for the Week 29</a:t>
            </a:r>
          </a:p>
        </p:txBody>
      </p:sp>
      <p:sp>
        <p:nvSpPr>
          <p:cNvPr id="11" name="Rectangle 19"/>
          <p:cNvSpPr>
            <a:spLocks noChangeArrowheads="1"/>
          </p:cNvSpPr>
          <p:nvPr/>
        </p:nvSpPr>
        <p:spPr bwMode="auto">
          <a:xfrm>
            <a:off x="562886" y="4387300"/>
            <a:ext cx="184731" cy="36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1" rIns="91440" bIns="45721" numCol="1" anchor="ctr" anchorCtr="0" compatLnSpc="1">
            <a:prstTxWarp prst="textNoShape">
              <a:avLst/>
            </a:prstTxWarp>
            <a:spAutoFit/>
          </a:bodyPr>
          <a:lstStyle/>
          <a:p>
            <a:endParaRPr lang="en-US" sz="1801"/>
          </a:p>
        </p:txBody>
      </p:sp>
      <p:sp>
        <p:nvSpPr>
          <p:cNvPr id="14" name="Rectangle 22"/>
          <p:cNvSpPr>
            <a:spLocks noChangeArrowheads="1"/>
          </p:cNvSpPr>
          <p:nvPr/>
        </p:nvSpPr>
        <p:spPr bwMode="auto">
          <a:xfrm>
            <a:off x="562886" y="3244274"/>
            <a:ext cx="184731" cy="36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1" rIns="91440" bIns="45721" numCol="1" anchor="ctr" anchorCtr="0" compatLnSpc="1">
            <a:prstTxWarp prst="textNoShape">
              <a:avLst/>
            </a:prstTxWarp>
            <a:spAutoFit/>
          </a:bodyPr>
          <a:lstStyle/>
          <a:p>
            <a:endParaRPr lang="en-US" sz="1801"/>
          </a:p>
        </p:txBody>
      </p:sp>
      <p:sp>
        <p:nvSpPr>
          <p:cNvPr id="8" name="TextBox 7">
            <a:extLst>
              <a:ext uri="{FF2B5EF4-FFF2-40B4-BE49-F238E27FC236}">
                <a16:creationId xmlns:a16="http://schemas.microsoft.com/office/drawing/2014/main" id="{D6B4046E-B436-89AC-164C-ACDE530B4F7D}"/>
              </a:ext>
            </a:extLst>
          </p:cNvPr>
          <p:cNvSpPr txBox="1"/>
          <p:nvPr/>
        </p:nvSpPr>
        <p:spPr>
          <a:xfrm>
            <a:off x="4760247" y="5043232"/>
            <a:ext cx="2459675" cy="646331"/>
          </a:xfrm>
          <a:prstGeom prst="rect">
            <a:avLst/>
          </a:prstGeom>
          <a:noFill/>
        </p:spPr>
        <p:txBody>
          <a:bodyPr wrap="square">
            <a:spAutoFit/>
          </a:bodyPr>
          <a:lstStyle/>
          <a:p>
            <a:endParaRPr lang="en-US" sz="1200" b="1" dirty="0">
              <a:solidFill>
                <a:srgbClr val="242424"/>
              </a:solidFill>
              <a:latin typeface="Arial" panose="020B0604020202020204" pitchFamily="34" charset="0"/>
              <a:cs typeface="Arial" panose="020B0604020202020204" pitchFamily="34" charset="0"/>
            </a:endParaRPr>
          </a:p>
          <a:p>
            <a:endParaRPr lang="en-US" sz="1200" b="1" dirty="0">
              <a:solidFill>
                <a:srgbClr val="242424"/>
              </a:solidFill>
              <a:latin typeface="Arial" panose="020B0604020202020204" pitchFamily="34" charset="0"/>
              <a:cs typeface="Arial" panose="020B0604020202020204" pitchFamily="34" charset="0"/>
            </a:endParaRPr>
          </a:p>
          <a:p>
            <a:r>
              <a:rPr lang="en-US" sz="1200" b="1" dirty="0">
                <a:solidFill>
                  <a:srgbClr val="242424"/>
                </a:solidFill>
                <a:latin typeface="Arial" panose="020B0604020202020204" pitchFamily="34" charset="0"/>
                <a:cs typeface="Arial" panose="020B0604020202020204" pitchFamily="34" charset="0"/>
              </a:rPr>
              <a:t>No anomaly for the week 29</a:t>
            </a:r>
            <a:endParaRPr lang="en-GB" sz="1200" b="1" dirty="0">
              <a:latin typeface="Arial" panose="020B0604020202020204" pitchFamily="34" charset="0"/>
              <a:cs typeface="Arial" panose="020B0604020202020204" pitchFamily="34" charset="0"/>
            </a:endParaRPr>
          </a:p>
        </p:txBody>
      </p:sp>
      <p:graphicFrame>
        <p:nvGraphicFramePr>
          <p:cNvPr id="3" name="Object 2">
            <a:extLst>
              <a:ext uri="{FF2B5EF4-FFF2-40B4-BE49-F238E27FC236}">
                <a16:creationId xmlns:a16="http://schemas.microsoft.com/office/drawing/2014/main" id="{7EAC613F-2C88-7443-5754-C1E390EBA598}"/>
              </a:ext>
            </a:extLst>
          </p:cNvPr>
          <p:cNvGraphicFramePr>
            <a:graphicFrameLocks noChangeAspect="1"/>
          </p:cNvGraphicFramePr>
          <p:nvPr>
            <p:extLst>
              <p:ext uri="{D42A27DB-BD31-4B8C-83A1-F6EECF244321}">
                <p14:modId xmlns:p14="http://schemas.microsoft.com/office/powerpoint/2010/main" val="1735167540"/>
              </p:ext>
            </p:extLst>
          </p:nvPr>
        </p:nvGraphicFramePr>
        <p:xfrm>
          <a:off x="5279571" y="4640007"/>
          <a:ext cx="914400" cy="806450"/>
        </p:xfrm>
        <a:graphic>
          <a:graphicData uri="http://schemas.openxmlformats.org/presentationml/2006/ole">
            <mc:AlternateContent xmlns:mc="http://schemas.openxmlformats.org/markup-compatibility/2006">
              <mc:Choice xmlns:v="urn:schemas-microsoft-com:vml" Requires="v">
                <p:oleObj name="Macro-Enabled Worksheet" showAsIcon="1" r:id="rId2" imgW="914597" imgH="806406" progId="Excel.SheetMacroEnabled.12">
                  <p:link updateAutomatic="1"/>
                </p:oleObj>
              </mc:Choice>
              <mc:Fallback>
                <p:oleObj name="Macro-Enabled Worksheet" showAsIcon="1" r:id="rId2" imgW="914597" imgH="806406" progId="Excel.SheetMacroEnabled.12">
                  <p:link updateAutomatic="1"/>
                  <p:pic>
                    <p:nvPicPr>
                      <p:cNvPr id="3" name="Object 2">
                        <a:extLst>
                          <a:ext uri="{FF2B5EF4-FFF2-40B4-BE49-F238E27FC236}">
                            <a16:creationId xmlns:a16="http://schemas.microsoft.com/office/drawing/2014/main" id="{7EAC613F-2C88-7443-5754-C1E390EBA598}"/>
                          </a:ext>
                        </a:extLst>
                      </p:cNvPr>
                      <p:cNvPicPr/>
                      <p:nvPr/>
                    </p:nvPicPr>
                    <p:blipFill>
                      <a:blip r:embed="rId3"/>
                      <a:stretch>
                        <a:fillRect/>
                      </a:stretch>
                    </p:blipFill>
                    <p:spPr>
                      <a:xfrm>
                        <a:off x="5279571" y="4640007"/>
                        <a:ext cx="914400" cy="80645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8954E5FC-6EDE-5711-4520-2FFA4F48307A}"/>
              </a:ext>
            </a:extLst>
          </p:cNvPr>
          <p:cNvPicPr>
            <a:picLocks noChangeAspect="1"/>
          </p:cNvPicPr>
          <p:nvPr/>
        </p:nvPicPr>
        <p:blipFill>
          <a:blip r:embed="rId4"/>
          <a:stretch>
            <a:fillRect/>
          </a:stretch>
        </p:blipFill>
        <p:spPr>
          <a:xfrm>
            <a:off x="63190" y="1245064"/>
            <a:ext cx="12065620" cy="2368672"/>
          </a:xfrm>
          <a:prstGeom prst="rect">
            <a:avLst/>
          </a:prstGeom>
        </p:spPr>
      </p:pic>
    </p:spTree>
    <p:extLst>
      <p:ext uri="{BB962C8B-B14F-4D97-AF65-F5344CB8AC3E}">
        <p14:creationId xmlns:p14="http://schemas.microsoft.com/office/powerpoint/2010/main" val="2998423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7F14ED5-21F7-4796-8575-C3523E6782C7}"/>
              </a:ext>
            </a:extLst>
          </p:cNvPr>
          <p:cNvSpPr txBox="1">
            <a:spLocks/>
          </p:cNvSpPr>
          <p:nvPr/>
        </p:nvSpPr>
        <p:spPr>
          <a:xfrm>
            <a:off x="251016" y="122628"/>
            <a:ext cx="10981022" cy="609600"/>
          </a:xfrm>
          <a:prstGeom prst="rect">
            <a:avLst/>
          </a:prstGeom>
        </p:spPr>
        <p:txBody>
          <a:bodyPr anchor="ctr"/>
          <a:lstStyle>
            <a:lvl1pPr algn="l" defTabSz="914400" rtl="0" eaLnBrk="1" latinLnBrk="0" hangingPunct="1">
              <a:lnSpc>
                <a:spcPct val="90000"/>
              </a:lnSpc>
              <a:spcBef>
                <a:spcPct val="0"/>
              </a:spcBef>
              <a:buNone/>
              <a:defRPr sz="2800" kern="1200">
                <a:solidFill>
                  <a:schemeClr val="tx1"/>
                </a:solidFill>
                <a:latin typeface="+mn-lt"/>
                <a:ea typeface="+mj-ea"/>
                <a:cs typeface="+mj-cs"/>
              </a:defRPr>
            </a:lvl1pPr>
          </a:lstStyle>
          <a:p>
            <a:r>
              <a:rPr lang="en-US" sz="2000" b="1">
                <a:solidFill>
                  <a:srgbClr val="000000"/>
                </a:solidFill>
                <a:latin typeface="+mj-lt"/>
              </a:rPr>
              <a:t>Network Performance</a:t>
            </a:r>
          </a:p>
        </p:txBody>
      </p:sp>
      <p:sp>
        <p:nvSpPr>
          <p:cNvPr id="4" name="Title 2">
            <a:extLst>
              <a:ext uri="{FF2B5EF4-FFF2-40B4-BE49-F238E27FC236}">
                <a16:creationId xmlns:a16="http://schemas.microsoft.com/office/drawing/2014/main" id="{F274E1D3-31B8-4EEC-8FB2-FAA54CB682B6}"/>
              </a:ext>
            </a:extLst>
          </p:cNvPr>
          <p:cNvSpPr txBox="1">
            <a:spLocks noGrp="1"/>
          </p:cNvSpPr>
          <p:nvPr>
            <p:ph type="title"/>
          </p:nvPr>
        </p:nvSpPr>
        <p:spPr>
          <a:xfrm>
            <a:off x="2781082" y="706926"/>
            <a:ext cx="7209588" cy="397160"/>
          </a:xfrm>
          <a:prstGeom prst="rect">
            <a:avLst/>
          </a:prstGeom>
          <a:noFill/>
        </p:spPr>
        <p:txBody>
          <a:bodyPr wrap="square" rtlCol="0">
            <a:spAutoFit/>
          </a:bodyPr>
          <a:lstStyle/>
          <a:p>
            <a:r>
              <a:rPr lang="en-US" sz="1401" dirty="0">
                <a:latin typeface="Univers" panose="020B0503020202020204" pitchFamily="34" charset="0"/>
              </a:rPr>
              <a:t>                 </a:t>
            </a:r>
            <a:r>
              <a:rPr lang="en-US" sz="2201" dirty="0">
                <a:solidFill>
                  <a:schemeClr val="tx1"/>
                </a:solidFill>
                <a:latin typeface="Arial" panose="020B0604020202020204" pitchFamily="34" charset="0"/>
                <a:ea typeface="+mn-ea"/>
                <a:cs typeface="Arial" panose="020B0604020202020204" pitchFamily="34" charset="0"/>
              </a:rPr>
              <a:t>Ashburn Network Utilization for the week 29</a:t>
            </a:r>
          </a:p>
        </p:txBody>
      </p:sp>
      <p:sp>
        <p:nvSpPr>
          <p:cNvPr id="2" name="TextBox 1">
            <a:extLst>
              <a:ext uri="{FF2B5EF4-FFF2-40B4-BE49-F238E27FC236}">
                <a16:creationId xmlns:a16="http://schemas.microsoft.com/office/drawing/2014/main" id="{F5D2FF20-9DC8-809B-F393-3C78E2EA8CE1}"/>
              </a:ext>
            </a:extLst>
          </p:cNvPr>
          <p:cNvSpPr txBox="1"/>
          <p:nvPr/>
        </p:nvSpPr>
        <p:spPr>
          <a:xfrm>
            <a:off x="4348653" y="5294584"/>
            <a:ext cx="2415634" cy="276999"/>
          </a:xfrm>
          <a:prstGeom prst="rect">
            <a:avLst/>
          </a:prstGeom>
          <a:noFill/>
        </p:spPr>
        <p:txBody>
          <a:bodyPr wrap="square">
            <a:spAutoFit/>
          </a:bodyPr>
          <a:lstStyle/>
          <a:p>
            <a:r>
              <a:rPr lang="en-US" sz="1200" b="1" dirty="0">
                <a:solidFill>
                  <a:srgbClr val="242424"/>
                </a:solidFill>
                <a:latin typeface="Arial" panose="020B0604020202020204" pitchFamily="34" charset="0"/>
                <a:cs typeface="Arial" panose="020B0604020202020204" pitchFamily="34" charset="0"/>
              </a:rPr>
              <a:t>No anomaly for the week 29</a:t>
            </a:r>
            <a:endParaRPr lang="en-GB" sz="1200" b="1" dirty="0">
              <a:latin typeface="Arial" panose="020B0604020202020204" pitchFamily="34" charset="0"/>
              <a:cs typeface="Arial" panose="020B0604020202020204" pitchFamily="34" charset="0"/>
            </a:endParaRPr>
          </a:p>
        </p:txBody>
      </p:sp>
      <p:graphicFrame>
        <p:nvGraphicFramePr>
          <p:cNvPr id="5" name="Object 4">
            <a:extLst>
              <a:ext uri="{FF2B5EF4-FFF2-40B4-BE49-F238E27FC236}">
                <a16:creationId xmlns:a16="http://schemas.microsoft.com/office/drawing/2014/main" id="{C6F67E40-8814-C24E-73C0-51EB9ADCA3C6}"/>
              </a:ext>
            </a:extLst>
          </p:cNvPr>
          <p:cNvGraphicFramePr>
            <a:graphicFrameLocks noChangeAspect="1"/>
          </p:cNvGraphicFramePr>
          <p:nvPr>
            <p:extLst>
              <p:ext uri="{D42A27DB-BD31-4B8C-83A1-F6EECF244321}">
                <p14:modId xmlns:p14="http://schemas.microsoft.com/office/powerpoint/2010/main" val="130509559"/>
              </p:ext>
            </p:extLst>
          </p:nvPr>
        </p:nvGraphicFramePr>
        <p:xfrm>
          <a:off x="4827127" y="4615747"/>
          <a:ext cx="914400" cy="806450"/>
        </p:xfrm>
        <a:graphic>
          <a:graphicData uri="http://schemas.openxmlformats.org/presentationml/2006/ole">
            <mc:AlternateContent xmlns:mc="http://schemas.openxmlformats.org/markup-compatibility/2006">
              <mc:Choice xmlns:v="urn:schemas-microsoft-com:vml" Requires="v">
                <p:oleObj name="Macro-Enabled Worksheet" showAsIcon="1" r:id="rId2" imgW="914597" imgH="806406" progId="Excel.SheetMacroEnabled.12">
                  <p:link updateAutomatic="1"/>
                </p:oleObj>
              </mc:Choice>
              <mc:Fallback>
                <p:oleObj name="Macro-Enabled Worksheet" showAsIcon="1" r:id="rId2" imgW="914597" imgH="806406" progId="Excel.SheetMacroEnabled.12">
                  <p:link updateAutomatic="1"/>
                  <p:pic>
                    <p:nvPicPr>
                      <p:cNvPr id="5" name="Object 4">
                        <a:extLst>
                          <a:ext uri="{FF2B5EF4-FFF2-40B4-BE49-F238E27FC236}">
                            <a16:creationId xmlns:a16="http://schemas.microsoft.com/office/drawing/2014/main" id="{C6F67E40-8814-C24E-73C0-51EB9ADCA3C6}"/>
                          </a:ext>
                        </a:extLst>
                      </p:cNvPr>
                      <p:cNvPicPr/>
                      <p:nvPr/>
                    </p:nvPicPr>
                    <p:blipFill>
                      <a:blip r:embed="rId3"/>
                      <a:stretch>
                        <a:fillRect/>
                      </a:stretch>
                    </p:blipFill>
                    <p:spPr>
                      <a:xfrm>
                        <a:off x="4827127" y="4615747"/>
                        <a:ext cx="914400" cy="806450"/>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9EE1979B-8410-B880-1D9F-36274FFC63B1}"/>
              </a:ext>
            </a:extLst>
          </p:cNvPr>
          <p:cNvPicPr>
            <a:picLocks noChangeAspect="1"/>
          </p:cNvPicPr>
          <p:nvPr/>
        </p:nvPicPr>
        <p:blipFill>
          <a:blip r:embed="rId4"/>
          <a:stretch>
            <a:fillRect/>
          </a:stretch>
        </p:blipFill>
        <p:spPr>
          <a:xfrm>
            <a:off x="110817" y="1286417"/>
            <a:ext cx="11970365" cy="2324219"/>
          </a:xfrm>
          <a:prstGeom prst="rect">
            <a:avLst/>
          </a:prstGeom>
        </p:spPr>
      </p:pic>
    </p:spTree>
    <p:extLst>
      <p:ext uri="{BB962C8B-B14F-4D97-AF65-F5344CB8AC3E}">
        <p14:creationId xmlns:p14="http://schemas.microsoft.com/office/powerpoint/2010/main" val="147044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C2A4F-DB85-1917-F448-F0B3D417CE5E}"/>
              </a:ext>
            </a:extLst>
          </p:cNvPr>
          <p:cNvSpPr>
            <a:spLocks noGrp="1"/>
          </p:cNvSpPr>
          <p:nvPr>
            <p:ph type="title"/>
          </p:nvPr>
        </p:nvSpPr>
        <p:spPr/>
        <p:txBody>
          <a:bodyPr/>
          <a:lstStyle/>
          <a:p>
            <a:r>
              <a:rPr lang="en-US"/>
              <a:t>Agenda</a:t>
            </a:r>
          </a:p>
        </p:txBody>
      </p:sp>
      <p:sp>
        <p:nvSpPr>
          <p:cNvPr id="3" name="Slide Number Placeholder 2">
            <a:extLst>
              <a:ext uri="{FF2B5EF4-FFF2-40B4-BE49-F238E27FC236}">
                <a16:creationId xmlns:a16="http://schemas.microsoft.com/office/drawing/2014/main" id="{D9B9773F-89BA-F0FB-BC39-37B4924A5F9F}"/>
              </a:ext>
            </a:extLst>
          </p:cNvPr>
          <p:cNvSpPr>
            <a:spLocks noGrp="1"/>
          </p:cNvSpPr>
          <p:nvPr>
            <p:ph type="sldNum" sz="quarter" idx="12"/>
          </p:nvPr>
        </p:nvSpPr>
        <p:spPr>
          <a:xfrm>
            <a:off x="10734716" y="13343529"/>
            <a:ext cx="448535" cy="246349"/>
          </a:xfrm>
        </p:spPr>
        <p:txBody>
          <a:bodyPr/>
          <a:lstStyle/>
          <a:p>
            <a:pPr algn="l"/>
            <a:fld id="{CE92D437-D0D5-4854-BFC5-431F549A7304}" type="slidenum">
              <a:rPr lang="en-US" smtClean="0"/>
              <a:pPr algn="l"/>
              <a:t>2</a:t>
            </a:fld>
            <a:endParaRPr lang="en-US"/>
          </a:p>
        </p:txBody>
      </p:sp>
      <p:cxnSp>
        <p:nvCxnSpPr>
          <p:cNvPr id="5" name="Straight Connector 4">
            <a:extLst>
              <a:ext uri="{FF2B5EF4-FFF2-40B4-BE49-F238E27FC236}">
                <a16:creationId xmlns:a16="http://schemas.microsoft.com/office/drawing/2014/main" id="{4C8E27B5-C633-3233-C45B-5AF830DEEF0A}"/>
              </a:ext>
            </a:extLst>
          </p:cNvPr>
          <p:cNvCxnSpPr/>
          <p:nvPr/>
        </p:nvCxnSpPr>
        <p:spPr>
          <a:xfrm>
            <a:off x="669528" y="1757185"/>
            <a:ext cx="364649" cy="0"/>
          </a:xfrm>
          <a:prstGeom prst="line">
            <a:avLst/>
          </a:prstGeom>
          <a:noFill/>
          <a:ln w="6350" cap="flat" cmpd="sng" algn="ctr">
            <a:solidFill>
              <a:schemeClr val="bg1">
                <a:lumMod val="65000"/>
              </a:schemeClr>
            </a:solidFill>
            <a:prstDash val="dash"/>
            <a:miter lim="800000"/>
          </a:ln>
          <a:effectLst/>
        </p:spPr>
      </p:cxnSp>
      <p:cxnSp>
        <p:nvCxnSpPr>
          <p:cNvPr id="6" name="Straight Connector 5">
            <a:extLst>
              <a:ext uri="{FF2B5EF4-FFF2-40B4-BE49-F238E27FC236}">
                <a16:creationId xmlns:a16="http://schemas.microsoft.com/office/drawing/2014/main" id="{76F96496-5B2E-C0E0-1152-02D703920CEA}"/>
              </a:ext>
            </a:extLst>
          </p:cNvPr>
          <p:cNvCxnSpPr/>
          <p:nvPr/>
        </p:nvCxnSpPr>
        <p:spPr>
          <a:xfrm>
            <a:off x="669528" y="2516657"/>
            <a:ext cx="364649" cy="0"/>
          </a:xfrm>
          <a:prstGeom prst="line">
            <a:avLst/>
          </a:prstGeom>
          <a:noFill/>
          <a:ln w="6350" cap="flat" cmpd="sng" algn="ctr">
            <a:solidFill>
              <a:schemeClr val="bg1">
                <a:lumMod val="65000"/>
              </a:schemeClr>
            </a:solidFill>
            <a:prstDash val="dash"/>
            <a:miter lim="800000"/>
          </a:ln>
          <a:effectLst/>
        </p:spPr>
      </p:cxnSp>
      <p:cxnSp>
        <p:nvCxnSpPr>
          <p:cNvPr id="8" name="Straight Connector 7">
            <a:extLst>
              <a:ext uri="{FF2B5EF4-FFF2-40B4-BE49-F238E27FC236}">
                <a16:creationId xmlns:a16="http://schemas.microsoft.com/office/drawing/2014/main" id="{480AD168-A172-831A-0278-EA2C9581F527}"/>
              </a:ext>
            </a:extLst>
          </p:cNvPr>
          <p:cNvCxnSpPr/>
          <p:nvPr/>
        </p:nvCxnSpPr>
        <p:spPr>
          <a:xfrm>
            <a:off x="669528" y="4226024"/>
            <a:ext cx="364649" cy="0"/>
          </a:xfrm>
          <a:prstGeom prst="line">
            <a:avLst/>
          </a:prstGeom>
          <a:noFill/>
          <a:ln w="6350" cap="flat" cmpd="sng" algn="ctr">
            <a:solidFill>
              <a:schemeClr val="bg1">
                <a:lumMod val="65000"/>
              </a:schemeClr>
            </a:solidFill>
            <a:prstDash val="dash"/>
            <a:miter lim="800000"/>
          </a:ln>
          <a:effectLst/>
        </p:spPr>
      </p:cxnSp>
      <p:cxnSp>
        <p:nvCxnSpPr>
          <p:cNvPr id="21" name="Straight Connector 20">
            <a:extLst>
              <a:ext uri="{FF2B5EF4-FFF2-40B4-BE49-F238E27FC236}">
                <a16:creationId xmlns:a16="http://schemas.microsoft.com/office/drawing/2014/main" id="{39AAB599-F5D0-6426-F359-837F6B00BC28}"/>
              </a:ext>
            </a:extLst>
          </p:cNvPr>
          <p:cNvCxnSpPr>
            <a:cxnSpLocks/>
          </p:cNvCxnSpPr>
          <p:nvPr/>
        </p:nvCxnSpPr>
        <p:spPr>
          <a:xfrm>
            <a:off x="571289" y="1382234"/>
            <a:ext cx="0" cy="3285460"/>
          </a:xfrm>
          <a:prstGeom prst="line">
            <a:avLst/>
          </a:prstGeom>
          <a:noFill/>
          <a:ln w="6350" cap="flat" cmpd="sng" algn="ctr">
            <a:gradFill>
              <a:gsLst>
                <a:gs pos="100000">
                  <a:srgbClr val="C00000"/>
                </a:gs>
                <a:gs pos="0">
                  <a:srgbClr val="FFC000"/>
                </a:gs>
              </a:gsLst>
              <a:lin ang="5400000" scaled="1"/>
            </a:gradFill>
            <a:prstDash val="sysDash"/>
            <a:miter lim="800000"/>
            <a:headEnd type="oval"/>
            <a:tailEnd type="oval"/>
          </a:ln>
          <a:effectLst/>
        </p:spPr>
      </p:cxnSp>
      <p:sp>
        <p:nvSpPr>
          <p:cNvPr id="22" name="Oval 21">
            <a:extLst>
              <a:ext uri="{FF2B5EF4-FFF2-40B4-BE49-F238E27FC236}">
                <a16:creationId xmlns:a16="http://schemas.microsoft.com/office/drawing/2014/main" id="{C0A7E616-202F-6CB4-D80A-8805C3E768CA}"/>
              </a:ext>
            </a:extLst>
          </p:cNvPr>
          <p:cNvSpPr/>
          <p:nvPr/>
        </p:nvSpPr>
        <p:spPr>
          <a:xfrm>
            <a:off x="419970" y="1605869"/>
            <a:ext cx="302642" cy="302642"/>
          </a:xfrm>
          <a:prstGeom prst="ellipse">
            <a:avLst/>
          </a:prstGeom>
          <a:solidFill>
            <a:srgbClr val="FFC000"/>
          </a:solidFill>
          <a:ln w="19050" cap="flat" cmpd="sng" algn="ctr">
            <a:solidFill>
              <a:srgbClr val="FFFFFF"/>
            </a:solidFill>
            <a:prstDash val="solid"/>
            <a:miter lim="800000"/>
          </a:ln>
          <a:effectLst/>
        </p:spPr>
        <p:txBody>
          <a:bodyPr rtlCol="0" anchor="ctr"/>
          <a:lstStyle/>
          <a:p>
            <a:pPr algn="ctr" defTabSz="914388">
              <a:defRPr/>
            </a:pPr>
            <a:r>
              <a:rPr lang="en-US" sz="1300" kern="0">
                <a:solidFill>
                  <a:srgbClr val="FFFFFF"/>
                </a:solidFill>
              </a:rPr>
              <a:t>1</a:t>
            </a:r>
          </a:p>
        </p:txBody>
      </p:sp>
      <p:sp>
        <p:nvSpPr>
          <p:cNvPr id="23" name="Oval 22">
            <a:extLst>
              <a:ext uri="{FF2B5EF4-FFF2-40B4-BE49-F238E27FC236}">
                <a16:creationId xmlns:a16="http://schemas.microsoft.com/office/drawing/2014/main" id="{7C592732-F01D-1BC8-E400-543FB8011604}"/>
              </a:ext>
            </a:extLst>
          </p:cNvPr>
          <p:cNvSpPr/>
          <p:nvPr/>
        </p:nvSpPr>
        <p:spPr>
          <a:xfrm>
            <a:off x="419970" y="2365341"/>
            <a:ext cx="302642" cy="302642"/>
          </a:xfrm>
          <a:prstGeom prst="ellipse">
            <a:avLst/>
          </a:prstGeom>
          <a:solidFill>
            <a:srgbClr val="EF8F21"/>
          </a:solidFill>
          <a:ln w="19050" cap="flat" cmpd="sng" algn="ctr">
            <a:solidFill>
              <a:srgbClr val="FFFFFF"/>
            </a:solidFill>
            <a:prstDash val="solid"/>
            <a:miter lim="800000"/>
          </a:ln>
          <a:effectLst/>
        </p:spPr>
        <p:txBody>
          <a:bodyPr rtlCol="0" anchor="ctr"/>
          <a:lstStyle/>
          <a:p>
            <a:pPr algn="ctr">
              <a:defRPr/>
            </a:pPr>
            <a:r>
              <a:rPr lang="en-US" sz="1300" kern="0">
                <a:solidFill>
                  <a:srgbClr val="FFFFFF"/>
                </a:solidFill>
              </a:rPr>
              <a:t>2</a:t>
            </a:r>
          </a:p>
        </p:txBody>
      </p:sp>
      <p:sp>
        <p:nvSpPr>
          <p:cNvPr id="24" name="Oval 23">
            <a:extLst>
              <a:ext uri="{FF2B5EF4-FFF2-40B4-BE49-F238E27FC236}">
                <a16:creationId xmlns:a16="http://schemas.microsoft.com/office/drawing/2014/main" id="{BA18AF15-5905-380A-AE41-EFE80BB62D6D}"/>
              </a:ext>
            </a:extLst>
          </p:cNvPr>
          <p:cNvSpPr/>
          <p:nvPr/>
        </p:nvSpPr>
        <p:spPr>
          <a:xfrm>
            <a:off x="419970" y="4074708"/>
            <a:ext cx="302642" cy="302642"/>
          </a:xfrm>
          <a:prstGeom prst="ellipse">
            <a:avLst/>
          </a:prstGeom>
          <a:solidFill>
            <a:srgbClr val="C00000"/>
          </a:solidFill>
          <a:ln w="19050" cap="flat" cmpd="sng" algn="ctr">
            <a:solidFill>
              <a:srgbClr val="FFFFFF"/>
            </a:solidFill>
            <a:prstDash val="solid"/>
            <a:miter lim="800000"/>
          </a:ln>
          <a:effectLst/>
        </p:spPr>
        <p:txBody>
          <a:bodyPr rtlCol="0" anchor="ctr"/>
          <a:lstStyle/>
          <a:p>
            <a:pPr algn="ctr">
              <a:defRPr/>
            </a:pPr>
            <a:r>
              <a:rPr lang="en-US" sz="1300" kern="0">
                <a:solidFill>
                  <a:srgbClr val="FFFFFF"/>
                </a:solidFill>
              </a:rPr>
              <a:t>4</a:t>
            </a:r>
          </a:p>
        </p:txBody>
      </p:sp>
      <p:sp>
        <p:nvSpPr>
          <p:cNvPr id="2049" name="Rounded Rectangle 1">
            <a:extLst>
              <a:ext uri="{FF2B5EF4-FFF2-40B4-BE49-F238E27FC236}">
                <a16:creationId xmlns:a16="http://schemas.microsoft.com/office/drawing/2014/main" id="{1C1336AF-F22A-9565-EA43-82A82314371A}"/>
              </a:ext>
            </a:extLst>
          </p:cNvPr>
          <p:cNvSpPr/>
          <p:nvPr/>
        </p:nvSpPr>
        <p:spPr>
          <a:xfrm>
            <a:off x="1040662" y="1532916"/>
            <a:ext cx="4429467" cy="457200"/>
          </a:xfrm>
          <a:prstGeom prst="roundRect">
            <a:avLst>
              <a:gd name="adj" fmla="val 50000"/>
            </a:avLst>
          </a:prstGeom>
          <a:gradFill flip="none" rotWithShape="1">
            <a:gsLst>
              <a:gs pos="0">
                <a:schemeClr val="bg1">
                  <a:lumMod val="95000"/>
                  <a:shade val="67500"/>
                  <a:satMod val="115000"/>
                </a:schemeClr>
              </a:gs>
              <a:gs pos="100000">
                <a:schemeClr val="bg1">
                  <a:lumMod val="95000"/>
                  <a:shade val="100000"/>
                  <a:satMod val="115000"/>
                </a:schemeClr>
              </a:gs>
            </a:gsLst>
            <a:lin ang="13500000" scaled="1"/>
            <a:tileRect/>
          </a:gradFill>
          <a:ln w="12700" cap="flat" cmpd="sng" algn="ctr">
            <a:noFill/>
            <a:prstDash val="solid"/>
            <a:miter lim="800000"/>
          </a:ln>
          <a:effectLst/>
        </p:spPr>
        <p:txBody>
          <a:bodyPr lIns="182880" tIns="0" rIns="0" bIns="0" rtlCol="0" anchor="ctr"/>
          <a:lstStyle/>
          <a:p>
            <a:pPr defTabSz="914365"/>
            <a:r>
              <a:rPr lang="en-US" sz="1200" b="1" kern="0">
                <a:latin typeface="Arial" panose="020B0604020202020204" pitchFamily="34" charset="0"/>
                <a:cs typeface="Arial" panose="020B0604020202020204" pitchFamily="34" charset="0"/>
              </a:rPr>
              <a:t>Key Actions</a:t>
            </a:r>
          </a:p>
        </p:txBody>
      </p:sp>
      <p:sp>
        <p:nvSpPr>
          <p:cNvPr id="2050" name="Rounded Rectangle 27">
            <a:extLst>
              <a:ext uri="{FF2B5EF4-FFF2-40B4-BE49-F238E27FC236}">
                <a16:creationId xmlns:a16="http://schemas.microsoft.com/office/drawing/2014/main" id="{6A9BA985-E1ED-60B8-81DA-47C14AB204C1}"/>
              </a:ext>
            </a:extLst>
          </p:cNvPr>
          <p:cNvSpPr/>
          <p:nvPr/>
        </p:nvSpPr>
        <p:spPr>
          <a:xfrm>
            <a:off x="1040662" y="2291666"/>
            <a:ext cx="4429467" cy="457200"/>
          </a:xfrm>
          <a:prstGeom prst="roundRect">
            <a:avLst>
              <a:gd name="adj" fmla="val 50000"/>
            </a:avLst>
          </a:prstGeom>
          <a:gradFill flip="none" rotWithShape="1">
            <a:gsLst>
              <a:gs pos="0">
                <a:schemeClr val="bg1">
                  <a:lumMod val="95000"/>
                  <a:shade val="67500"/>
                  <a:satMod val="115000"/>
                </a:schemeClr>
              </a:gs>
              <a:gs pos="100000">
                <a:schemeClr val="bg1">
                  <a:lumMod val="95000"/>
                  <a:shade val="100000"/>
                  <a:satMod val="115000"/>
                </a:schemeClr>
              </a:gs>
            </a:gsLst>
            <a:lin ang="13500000" scaled="1"/>
            <a:tileRect/>
          </a:gradFill>
          <a:ln w="12700" cap="flat" cmpd="sng" algn="ctr">
            <a:noFill/>
            <a:prstDash val="solid"/>
            <a:miter lim="800000"/>
          </a:ln>
          <a:effectLst/>
        </p:spPr>
        <p:txBody>
          <a:bodyPr lIns="182880" tIns="0" rIns="0" bIns="0" rtlCol="0" anchor="ctr"/>
          <a:lstStyle/>
          <a:p>
            <a:pPr defTabSz="914365">
              <a:defRPr/>
            </a:pPr>
            <a:r>
              <a:rPr lang="en-US" sz="1200" b="1" kern="0">
                <a:latin typeface="Arial" panose="020B0604020202020204" pitchFamily="34" charset="0"/>
                <a:cs typeface="Arial" panose="020B0604020202020204" pitchFamily="34" charset="0"/>
              </a:rPr>
              <a:t>Highlights for the past week</a:t>
            </a:r>
          </a:p>
        </p:txBody>
      </p:sp>
      <p:sp>
        <p:nvSpPr>
          <p:cNvPr id="2051" name="Rounded Rectangle 28">
            <a:extLst>
              <a:ext uri="{FF2B5EF4-FFF2-40B4-BE49-F238E27FC236}">
                <a16:creationId xmlns:a16="http://schemas.microsoft.com/office/drawing/2014/main" id="{95AE23D9-D4A5-92A0-A12E-A3077FF1370D}"/>
              </a:ext>
            </a:extLst>
          </p:cNvPr>
          <p:cNvSpPr/>
          <p:nvPr/>
        </p:nvSpPr>
        <p:spPr>
          <a:xfrm>
            <a:off x="1034175" y="3966032"/>
            <a:ext cx="4429467" cy="457200"/>
          </a:xfrm>
          <a:prstGeom prst="roundRect">
            <a:avLst>
              <a:gd name="adj" fmla="val 50000"/>
            </a:avLst>
          </a:prstGeom>
          <a:gradFill flip="none" rotWithShape="1">
            <a:gsLst>
              <a:gs pos="0">
                <a:schemeClr val="bg1">
                  <a:lumMod val="95000"/>
                  <a:shade val="67500"/>
                  <a:satMod val="115000"/>
                </a:schemeClr>
              </a:gs>
              <a:gs pos="100000">
                <a:schemeClr val="bg1">
                  <a:lumMod val="95000"/>
                  <a:shade val="100000"/>
                  <a:satMod val="115000"/>
                </a:schemeClr>
              </a:gs>
            </a:gsLst>
            <a:lin ang="13500000" scaled="1"/>
            <a:tileRect/>
          </a:gradFill>
          <a:ln w="12700" cap="flat" cmpd="sng" algn="ctr">
            <a:noFill/>
            <a:prstDash val="solid"/>
            <a:miter lim="800000"/>
          </a:ln>
          <a:effectLst/>
        </p:spPr>
        <p:txBody>
          <a:bodyPr lIns="182880" tIns="0" rIns="0" bIns="0" rtlCol="0" anchor="ctr"/>
          <a:lstStyle/>
          <a:p>
            <a:pPr defTabSz="914365">
              <a:defRPr/>
            </a:pPr>
            <a:r>
              <a:rPr lang="en-US" sz="1200" b="1" kern="0">
                <a:latin typeface="Arial" panose="020B0604020202020204" pitchFamily="34" charset="0"/>
                <a:cs typeface="Arial" panose="020B0604020202020204" pitchFamily="34" charset="0"/>
              </a:rPr>
              <a:t>Ticket classifications based on Business Services</a:t>
            </a:r>
          </a:p>
        </p:txBody>
      </p:sp>
      <p:sp>
        <p:nvSpPr>
          <p:cNvPr id="4" name="Oval 3">
            <a:extLst>
              <a:ext uri="{FF2B5EF4-FFF2-40B4-BE49-F238E27FC236}">
                <a16:creationId xmlns:a16="http://schemas.microsoft.com/office/drawing/2014/main" id="{C44BC878-B469-4CF1-820A-2759831293D7}"/>
              </a:ext>
            </a:extLst>
          </p:cNvPr>
          <p:cNvSpPr/>
          <p:nvPr/>
        </p:nvSpPr>
        <p:spPr>
          <a:xfrm>
            <a:off x="419970" y="3185025"/>
            <a:ext cx="302642" cy="302642"/>
          </a:xfrm>
          <a:prstGeom prst="ellipse">
            <a:avLst/>
          </a:prstGeom>
          <a:solidFill>
            <a:srgbClr val="F6631A"/>
          </a:solidFill>
          <a:ln w="19050" cap="flat" cmpd="sng" algn="ctr">
            <a:solidFill>
              <a:srgbClr val="FFFFFF"/>
            </a:solidFill>
            <a:prstDash val="solid"/>
            <a:miter lim="800000"/>
          </a:ln>
          <a:effectLst/>
        </p:spPr>
        <p:txBody>
          <a:bodyPr rtlCol="0" anchor="ctr"/>
          <a:lstStyle/>
          <a:p>
            <a:pPr algn="ctr">
              <a:defRPr/>
            </a:pPr>
            <a:r>
              <a:rPr lang="en-US" sz="1300" kern="0">
                <a:solidFill>
                  <a:srgbClr val="FFFFFF"/>
                </a:solidFill>
              </a:rPr>
              <a:t>3</a:t>
            </a:r>
          </a:p>
        </p:txBody>
      </p:sp>
      <p:sp>
        <p:nvSpPr>
          <p:cNvPr id="7" name="Rounded Rectangle 27">
            <a:extLst>
              <a:ext uri="{FF2B5EF4-FFF2-40B4-BE49-F238E27FC236}">
                <a16:creationId xmlns:a16="http://schemas.microsoft.com/office/drawing/2014/main" id="{25F916FB-B517-6258-EBF5-4DAF6A45D81A}"/>
              </a:ext>
            </a:extLst>
          </p:cNvPr>
          <p:cNvSpPr/>
          <p:nvPr/>
        </p:nvSpPr>
        <p:spPr>
          <a:xfrm>
            <a:off x="1040662" y="3111349"/>
            <a:ext cx="4429467" cy="457200"/>
          </a:xfrm>
          <a:prstGeom prst="roundRect">
            <a:avLst>
              <a:gd name="adj" fmla="val 50000"/>
            </a:avLst>
          </a:prstGeom>
          <a:gradFill flip="none" rotWithShape="1">
            <a:gsLst>
              <a:gs pos="0">
                <a:schemeClr val="bg1">
                  <a:lumMod val="95000"/>
                  <a:shade val="67500"/>
                  <a:satMod val="115000"/>
                </a:schemeClr>
              </a:gs>
              <a:gs pos="100000">
                <a:schemeClr val="bg1">
                  <a:lumMod val="95000"/>
                  <a:shade val="100000"/>
                  <a:satMod val="115000"/>
                </a:schemeClr>
              </a:gs>
            </a:gsLst>
            <a:lin ang="13500000" scaled="1"/>
            <a:tileRect/>
          </a:gradFill>
          <a:ln w="12700" cap="flat" cmpd="sng" algn="ctr">
            <a:noFill/>
            <a:prstDash val="solid"/>
            <a:miter lim="800000"/>
          </a:ln>
          <a:effectLst/>
        </p:spPr>
        <p:txBody>
          <a:bodyPr lIns="182880" tIns="0" rIns="0" bIns="0" rtlCol="0" anchor="ctr"/>
          <a:lstStyle/>
          <a:p>
            <a:pPr defTabSz="914365">
              <a:defRPr/>
            </a:pPr>
            <a:r>
              <a:rPr lang="en-US" sz="1200" b="1" kern="0">
                <a:latin typeface="Arial" panose="020B0604020202020204" pitchFamily="34" charset="0"/>
                <a:cs typeface="Arial" panose="020B0604020202020204" pitchFamily="34" charset="0"/>
              </a:rPr>
              <a:t>Volumetric Trends | INC, CHG, SR</a:t>
            </a:r>
          </a:p>
        </p:txBody>
      </p:sp>
    </p:spTree>
    <p:extLst>
      <p:ext uri="{BB962C8B-B14F-4D97-AF65-F5344CB8AC3E}">
        <p14:creationId xmlns:p14="http://schemas.microsoft.com/office/powerpoint/2010/main" val="323072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43C120-517A-4E4B-889D-1D4C831A2525}"/>
              </a:ext>
            </a:extLst>
          </p:cNvPr>
          <p:cNvSpPr>
            <a:spLocks noGrp="1"/>
          </p:cNvSpPr>
          <p:nvPr>
            <p:ph type="title"/>
          </p:nvPr>
        </p:nvSpPr>
        <p:spPr/>
        <p:txBody>
          <a:bodyPr>
            <a:normAutofit/>
          </a:bodyPr>
          <a:lstStyle/>
          <a:p>
            <a:r>
              <a:rPr lang="en-US" sz="2000">
                <a:solidFill>
                  <a:srgbClr val="000000"/>
                </a:solidFill>
              </a:rPr>
              <a:t>Network Performance</a:t>
            </a:r>
          </a:p>
        </p:txBody>
      </p:sp>
      <p:sp>
        <p:nvSpPr>
          <p:cNvPr id="4" name="Title 2">
            <a:extLst>
              <a:ext uri="{FF2B5EF4-FFF2-40B4-BE49-F238E27FC236}">
                <a16:creationId xmlns:a16="http://schemas.microsoft.com/office/drawing/2014/main" id="{79BC7554-2E09-4123-BB0E-2D5899DE0D49}"/>
              </a:ext>
            </a:extLst>
          </p:cNvPr>
          <p:cNvSpPr txBox="1">
            <a:spLocks/>
          </p:cNvSpPr>
          <p:nvPr/>
        </p:nvSpPr>
        <p:spPr>
          <a:xfrm>
            <a:off x="2842054" y="698590"/>
            <a:ext cx="6886697" cy="397160"/>
          </a:xfrm>
          <a:prstGeom prst="rect">
            <a:avLst/>
          </a:prstGeom>
          <a:noFill/>
        </p:spPr>
        <p:txBody>
          <a:bodyPr wrap="square" rtlCol="0" anchor="ctr">
            <a:spAutoFit/>
          </a:bodyPr>
          <a:lstStyle>
            <a:lvl1pPr algn="l" defTabSz="914400" rtl="0" eaLnBrk="1" latinLnBrk="0" hangingPunct="1">
              <a:lnSpc>
                <a:spcPct val="90000"/>
              </a:lnSpc>
              <a:spcBef>
                <a:spcPct val="0"/>
              </a:spcBef>
              <a:buNone/>
              <a:defRPr sz="2800" kern="1200">
                <a:solidFill>
                  <a:schemeClr val="tx1"/>
                </a:solidFill>
                <a:latin typeface="+mn-lt"/>
                <a:ea typeface="+mj-ea"/>
                <a:cs typeface="+mj-cs"/>
              </a:defRPr>
            </a:lvl1pPr>
          </a:lstStyle>
          <a:p>
            <a:r>
              <a:rPr lang="en-US" sz="1467" b="1" dirty="0">
                <a:solidFill>
                  <a:srgbClr val="000000"/>
                </a:solidFill>
              </a:rPr>
              <a:t>             </a:t>
            </a:r>
            <a:r>
              <a:rPr lang="en-US" sz="2201" b="1" dirty="0">
                <a:latin typeface="Arial" panose="020B0604020202020204" pitchFamily="34" charset="0"/>
                <a:ea typeface="+mn-ea"/>
                <a:cs typeface="Arial" panose="020B0604020202020204" pitchFamily="34" charset="0"/>
              </a:rPr>
              <a:t>Frankfurt Network Utilization for the week 29</a:t>
            </a:r>
          </a:p>
        </p:txBody>
      </p:sp>
      <p:sp>
        <p:nvSpPr>
          <p:cNvPr id="10" name="TextBox 9">
            <a:extLst>
              <a:ext uri="{FF2B5EF4-FFF2-40B4-BE49-F238E27FC236}">
                <a16:creationId xmlns:a16="http://schemas.microsoft.com/office/drawing/2014/main" id="{A26692DD-9812-27F6-5ABA-89C4B4983AC8}"/>
              </a:ext>
            </a:extLst>
          </p:cNvPr>
          <p:cNvSpPr txBox="1"/>
          <p:nvPr/>
        </p:nvSpPr>
        <p:spPr>
          <a:xfrm>
            <a:off x="4603363" y="5048985"/>
            <a:ext cx="2415634" cy="461665"/>
          </a:xfrm>
          <a:prstGeom prst="rect">
            <a:avLst/>
          </a:prstGeom>
          <a:noFill/>
        </p:spPr>
        <p:txBody>
          <a:bodyPr wrap="square">
            <a:spAutoFit/>
          </a:bodyPr>
          <a:lstStyle/>
          <a:p>
            <a:endParaRPr lang="en-US" sz="1200" b="1" dirty="0">
              <a:solidFill>
                <a:srgbClr val="242424"/>
              </a:solidFill>
              <a:latin typeface="Arial" panose="020B0604020202020204" pitchFamily="34" charset="0"/>
              <a:cs typeface="Arial" panose="020B0604020202020204" pitchFamily="34" charset="0"/>
            </a:endParaRPr>
          </a:p>
          <a:p>
            <a:r>
              <a:rPr lang="en-US" sz="1200" b="1" dirty="0">
                <a:solidFill>
                  <a:srgbClr val="242424"/>
                </a:solidFill>
                <a:latin typeface="Arial" panose="020B0604020202020204" pitchFamily="34" charset="0"/>
                <a:cs typeface="Arial" panose="020B0604020202020204" pitchFamily="34" charset="0"/>
              </a:rPr>
              <a:t>No anomaly for the week 29</a:t>
            </a:r>
            <a:endParaRPr lang="en-GB" sz="1200" b="1" dirty="0">
              <a:latin typeface="Arial" panose="020B0604020202020204" pitchFamily="34" charset="0"/>
              <a:cs typeface="Arial" panose="020B0604020202020204" pitchFamily="34" charset="0"/>
            </a:endParaRPr>
          </a:p>
        </p:txBody>
      </p:sp>
      <p:graphicFrame>
        <p:nvGraphicFramePr>
          <p:cNvPr id="2" name="Object 1">
            <a:extLst>
              <a:ext uri="{FF2B5EF4-FFF2-40B4-BE49-F238E27FC236}">
                <a16:creationId xmlns:a16="http://schemas.microsoft.com/office/drawing/2014/main" id="{BE2AED8D-5B33-20B9-34D6-528936B72CCF}"/>
              </a:ext>
            </a:extLst>
          </p:cNvPr>
          <p:cNvGraphicFramePr>
            <a:graphicFrameLocks noChangeAspect="1"/>
          </p:cNvGraphicFramePr>
          <p:nvPr>
            <p:extLst>
              <p:ext uri="{D42A27DB-BD31-4B8C-83A1-F6EECF244321}">
                <p14:modId xmlns:p14="http://schemas.microsoft.com/office/powerpoint/2010/main" val="2291600405"/>
              </p:ext>
            </p:extLst>
          </p:nvPr>
        </p:nvGraphicFramePr>
        <p:xfrm>
          <a:off x="5127171" y="4473367"/>
          <a:ext cx="914400" cy="806450"/>
        </p:xfrm>
        <a:graphic>
          <a:graphicData uri="http://schemas.openxmlformats.org/presentationml/2006/ole">
            <mc:AlternateContent xmlns:mc="http://schemas.openxmlformats.org/markup-compatibility/2006">
              <mc:Choice xmlns:v="urn:schemas-microsoft-com:vml" Requires="v">
                <p:oleObj name="Macro-Enabled Worksheet" showAsIcon="1" r:id="rId2" imgW="914597" imgH="806406" progId="Excel.SheetMacroEnabled.12">
                  <p:link updateAutomatic="1"/>
                </p:oleObj>
              </mc:Choice>
              <mc:Fallback>
                <p:oleObj name="Macro-Enabled Worksheet" showAsIcon="1" r:id="rId2" imgW="914597" imgH="806406" progId="Excel.SheetMacroEnabled.12">
                  <p:link updateAutomatic="1"/>
                  <p:pic>
                    <p:nvPicPr>
                      <p:cNvPr id="2" name="Object 1">
                        <a:extLst>
                          <a:ext uri="{FF2B5EF4-FFF2-40B4-BE49-F238E27FC236}">
                            <a16:creationId xmlns:a16="http://schemas.microsoft.com/office/drawing/2014/main" id="{BE2AED8D-5B33-20B9-34D6-528936B72CCF}"/>
                          </a:ext>
                        </a:extLst>
                      </p:cNvPr>
                      <p:cNvPicPr/>
                      <p:nvPr/>
                    </p:nvPicPr>
                    <p:blipFill>
                      <a:blip r:embed="rId3"/>
                      <a:stretch>
                        <a:fillRect/>
                      </a:stretch>
                    </p:blipFill>
                    <p:spPr>
                      <a:xfrm>
                        <a:off x="5127171" y="4473367"/>
                        <a:ext cx="914400" cy="80645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FEADB579-6ACA-1766-DBDE-71A4C51969AF}"/>
              </a:ext>
            </a:extLst>
          </p:cNvPr>
          <p:cNvPicPr>
            <a:picLocks noChangeAspect="1"/>
          </p:cNvPicPr>
          <p:nvPr/>
        </p:nvPicPr>
        <p:blipFill>
          <a:blip r:embed="rId4"/>
          <a:stretch>
            <a:fillRect/>
          </a:stretch>
        </p:blipFill>
        <p:spPr>
          <a:xfrm>
            <a:off x="120343" y="1360041"/>
            <a:ext cx="11951314" cy="2273417"/>
          </a:xfrm>
          <a:prstGeom prst="rect">
            <a:avLst/>
          </a:prstGeom>
        </p:spPr>
      </p:pic>
    </p:spTree>
    <p:extLst>
      <p:ext uri="{BB962C8B-B14F-4D97-AF65-F5344CB8AC3E}">
        <p14:creationId xmlns:p14="http://schemas.microsoft.com/office/powerpoint/2010/main" val="1269141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5FEF729-BF65-4755-A5DB-7DA849B4F1F6}"/>
              </a:ext>
            </a:extLst>
          </p:cNvPr>
          <p:cNvSpPr>
            <a:spLocks noGrp="1"/>
          </p:cNvSpPr>
          <p:nvPr>
            <p:ph type="title"/>
          </p:nvPr>
        </p:nvSpPr>
        <p:spPr/>
        <p:txBody>
          <a:bodyPr>
            <a:normAutofit/>
          </a:bodyPr>
          <a:lstStyle/>
          <a:p>
            <a:r>
              <a:rPr lang="en-US" sz="2000">
                <a:solidFill>
                  <a:srgbClr val="000000"/>
                </a:solidFill>
              </a:rPr>
              <a:t>Network Performance</a:t>
            </a:r>
          </a:p>
        </p:txBody>
      </p:sp>
      <p:sp>
        <p:nvSpPr>
          <p:cNvPr id="4" name="Title 2">
            <a:extLst>
              <a:ext uri="{FF2B5EF4-FFF2-40B4-BE49-F238E27FC236}">
                <a16:creationId xmlns:a16="http://schemas.microsoft.com/office/drawing/2014/main" id="{C6519B38-860B-4C69-B615-165F53BA0076}"/>
              </a:ext>
            </a:extLst>
          </p:cNvPr>
          <p:cNvSpPr txBox="1">
            <a:spLocks/>
          </p:cNvSpPr>
          <p:nvPr/>
        </p:nvSpPr>
        <p:spPr>
          <a:xfrm>
            <a:off x="2614979" y="765255"/>
            <a:ext cx="7638155" cy="397160"/>
          </a:xfrm>
          <a:prstGeom prst="rect">
            <a:avLst/>
          </a:prstGeom>
          <a:noFill/>
        </p:spPr>
        <p:txBody>
          <a:bodyPr wrap="square" rtlCol="0" anchor="ctr">
            <a:spAutoFit/>
          </a:bodyPr>
          <a:lstStyle>
            <a:lvl1pPr algn="l" defTabSz="914400" rtl="0" eaLnBrk="1" latinLnBrk="0" hangingPunct="1">
              <a:lnSpc>
                <a:spcPct val="90000"/>
              </a:lnSpc>
              <a:spcBef>
                <a:spcPct val="0"/>
              </a:spcBef>
              <a:buNone/>
              <a:defRPr sz="2800" kern="1200">
                <a:solidFill>
                  <a:schemeClr val="tx1"/>
                </a:solidFill>
                <a:latin typeface="+mn-lt"/>
                <a:ea typeface="+mj-ea"/>
                <a:cs typeface="+mj-cs"/>
              </a:defRPr>
            </a:lvl1pPr>
          </a:lstStyle>
          <a:p>
            <a:r>
              <a:rPr lang="en-US" sz="1100" b="1" dirty="0">
                <a:latin typeface="Century Gothic" panose="020B0502020202020204" pitchFamily="34" charset="0"/>
              </a:rPr>
              <a:t>            </a:t>
            </a:r>
            <a:r>
              <a:rPr lang="en-US" sz="2201" b="1" dirty="0">
                <a:latin typeface="Arial" panose="020B0604020202020204" pitchFamily="34" charset="0"/>
                <a:ea typeface="+mn-ea"/>
                <a:cs typeface="Arial" panose="020B0604020202020204" pitchFamily="34" charset="0"/>
              </a:rPr>
              <a:t>Amsterdam Network Utilization for the week 29</a:t>
            </a:r>
          </a:p>
        </p:txBody>
      </p:sp>
      <p:sp>
        <p:nvSpPr>
          <p:cNvPr id="5" name="TextBox 4">
            <a:extLst>
              <a:ext uri="{FF2B5EF4-FFF2-40B4-BE49-F238E27FC236}">
                <a16:creationId xmlns:a16="http://schemas.microsoft.com/office/drawing/2014/main" id="{58E43354-5B6C-36D8-803E-AC9E42EFAA4A}"/>
              </a:ext>
            </a:extLst>
          </p:cNvPr>
          <p:cNvSpPr txBox="1"/>
          <p:nvPr/>
        </p:nvSpPr>
        <p:spPr>
          <a:xfrm>
            <a:off x="4579248" y="4698843"/>
            <a:ext cx="2413168" cy="830997"/>
          </a:xfrm>
          <a:prstGeom prst="rect">
            <a:avLst/>
          </a:prstGeom>
          <a:noFill/>
        </p:spPr>
        <p:txBody>
          <a:bodyPr wrap="square" lIns="91440" tIns="45720" rIns="91440" bIns="45720" anchor="t">
            <a:spAutoFit/>
          </a:bodyPr>
          <a:lstStyle/>
          <a:p>
            <a:endParaRPr lang="en-US" sz="1200" b="1" dirty="0">
              <a:solidFill>
                <a:srgbClr val="242424"/>
              </a:solidFill>
              <a:latin typeface="Arial" panose="020B0604020202020204" pitchFamily="34" charset="0"/>
              <a:cs typeface="Arial" panose="020B0604020202020204" pitchFamily="34" charset="0"/>
            </a:endParaRPr>
          </a:p>
          <a:p>
            <a:endParaRPr lang="en-US" sz="1200" b="1" dirty="0">
              <a:solidFill>
                <a:srgbClr val="242424"/>
              </a:solidFill>
              <a:latin typeface="Arial" panose="020B0604020202020204" pitchFamily="34" charset="0"/>
              <a:cs typeface="Arial" panose="020B0604020202020204" pitchFamily="34" charset="0"/>
            </a:endParaRPr>
          </a:p>
          <a:p>
            <a:endParaRPr lang="en-US" sz="1200" b="1" dirty="0">
              <a:solidFill>
                <a:srgbClr val="242424"/>
              </a:solidFill>
              <a:latin typeface="Arial" panose="020B0604020202020204" pitchFamily="34" charset="0"/>
              <a:cs typeface="Arial" panose="020B0604020202020204" pitchFamily="34" charset="0"/>
            </a:endParaRPr>
          </a:p>
          <a:p>
            <a:r>
              <a:rPr lang="en-US" sz="1200" b="1" dirty="0">
                <a:solidFill>
                  <a:srgbClr val="242424"/>
                </a:solidFill>
                <a:latin typeface="Arial"/>
                <a:cs typeface="Arial"/>
              </a:rPr>
              <a:t>No anomaly for the week 29</a:t>
            </a:r>
            <a:endParaRPr lang="en-GB" sz="1200" b="1" dirty="0">
              <a:latin typeface="Arial" panose="020B0604020202020204" pitchFamily="34" charset="0"/>
              <a:cs typeface="Arial" panose="020B0604020202020204" pitchFamily="34" charset="0"/>
            </a:endParaRPr>
          </a:p>
        </p:txBody>
      </p:sp>
      <p:graphicFrame>
        <p:nvGraphicFramePr>
          <p:cNvPr id="2" name="Object 1">
            <a:extLst>
              <a:ext uri="{FF2B5EF4-FFF2-40B4-BE49-F238E27FC236}">
                <a16:creationId xmlns:a16="http://schemas.microsoft.com/office/drawing/2014/main" id="{0FE4E36C-138E-BBF9-F43B-AF5F387FED50}"/>
              </a:ext>
            </a:extLst>
          </p:cNvPr>
          <p:cNvGraphicFramePr>
            <a:graphicFrameLocks noChangeAspect="1"/>
          </p:cNvGraphicFramePr>
          <p:nvPr>
            <p:extLst>
              <p:ext uri="{D42A27DB-BD31-4B8C-83A1-F6EECF244321}">
                <p14:modId xmlns:p14="http://schemas.microsoft.com/office/powerpoint/2010/main" val="397811087"/>
              </p:ext>
            </p:extLst>
          </p:nvPr>
        </p:nvGraphicFramePr>
        <p:xfrm>
          <a:off x="5148943" y="4526417"/>
          <a:ext cx="914400" cy="806450"/>
        </p:xfrm>
        <a:graphic>
          <a:graphicData uri="http://schemas.openxmlformats.org/presentationml/2006/ole">
            <mc:AlternateContent xmlns:mc="http://schemas.openxmlformats.org/markup-compatibility/2006">
              <mc:Choice xmlns:v="urn:schemas-microsoft-com:vml" Requires="v">
                <p:oleObj name="Macro-Enabled Worksheet" showAsIcon="1" r:id="rId2" imgW="914597" imgH="806406" progId="Excel.SheetMacroEnabled.12">
                  <p:link updateAutomatic="1"/>
                </p:oleObj>
              </mc:Choice>
              <mc:Fallback>
                <p:oleObj name="Macro-Enabled Worksheet" showAsIcon="1" r:id="rId2" imgW="914597" imgH="806406" progId="Excel.SheetMacroEnabled.12">
                  <p:link updateAutomatic="1"/>
                  <p:pic>
                    <p:nvPicPr>
                      <p:cNvPr id="2" name="Object 1">
                        <a:extLst>
                          <a:ext uri="{FF2B5EF4-FFF2-40B4-BE49-F238E27FC236}">
                            <a16:creationId xmlns:a16="http://schemas.microsoft.com/office/drawing/2014/main" id="{0FE4E36C-138E-BBF9-F43B-AF5F387FED50}"/>
                          </a:ext>
                        </a:extLst>
                      </p:cNvPr>
                      <p:cNvPicPr/>
                      <p:nvPr/>
                    </p:nvPicPr>
                    <p:blipFill>
                      <a:blip r:embed="rId3"/>
                      <a:stretch>
                        <a:fillRect/>
                      </a:stretch>
                    </p:blipFill>
                    <p:spPr>
                      <a:xfrm>
                        <a:off x="5148943" y="4526417"/>
                        <a:ext cx="914400" cy="806450"/>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6116D0C8-3723-8597-85A9-5AC24BAE9318}"/>
              </a:ext>
            </a:extLst>
          </p:cNvPr>
          <p:cNvPicPr>
            <a:picLocks noChangeAspect="1"/>
          </p:cNvPicPr>
          <p:nvPr/>
        </p:nvPicPr>
        <p:blipFill>
          <a:blip r:embed="rId4"/>
          <a:stretch>
            <a:fillRect/>
          </a:stretch>
        </p:blipFill>
        <p:spPr>
          <a:xfrm>
            <a:off x="37788" y="1334841"/>
            <a:ext cx="12116423" cy="2305168"/>
          </a:xfrm>
          <a:prstGeom prst="rect">
            <a:avLst/>
          </a:prstGeom>
        </p:spPr>
      </p:pic>
    </p:spTree>
    <p:extLst>
      <p:ext uri="{BB962C8B-B14F-4D97-AF65-F5344CB8AC3E}">
        <p14:creationId xmlns:p14="http://schemas.microsoft.com/office/powerpoint/2010/main" val="1972596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C8106A7-EB53-460F-BA2C-9FAFA7715041}"/>
              </a:ext>
            </a:extLst>
          </p:cNvPr>
          <p:cNvSpPr>
            <a:spLocks noGrp="1"/>
          </p:cNvSpPr>
          <p:nvPr>
            <p:ph type="title"/>
          </p:nvPr>
        </p:nvSpPr>
        <p:spPr/>
        <p:txBody>
          <a:bodyPr>
            <a:normAutofit/>
          </a:bodyPr>
          <a:lstStyle/>
          <a:p>
            <a:r>
              <a:rPr lang="en-US" sz="2000">
                <a:solidFill>
                  <a:srgbClr val="000000"/>
                </a:solidFill>
              </a:rPr>
              <a:t>Network Performance</a:t>
            </a:r>
          </a:p>
        </p:txBody>
      </p:sp>
      <p:sp>
        <p:nvSpPr>
          <p:cNvPr id="4" name="TextBox 3">
            <a:extLst>
              <a:ext uri="{FF2B5EF4-FFF2-40B4-BE49-F238E27FC236}">
                <a16:creationId xmlns:a16="http://schemas.microsoft.com/office/drawing/2014/main" id="{AB1D3DA8-8E1D-44BC-946D-1ECED9F6458E}"/>
              </a:ext>
            </a:extLst>
          </p:cNvPr>
          <p:cNvSpPr txBox="1"/>
          <p:nvPr/>
        </p:nvSpPr>
        <p:spPr>
          <a:xfrm>
            <a:off x="2667409" y="698653"/>
            <a:ext cx="7755060" cy="431015"/>
          </a:xfrm>
          <a:prstGeom prst="rect">
            <a:avLst/>
          </a:prstGeom>
          <a:noFill/>
        </p:spPr>
        <p:txBody>
          <a:bodyPr wrap="square" rtlCol="0">
            <a:spAutoFit/>
          </a:bodyPr>
          <a:lstStyle/>
          <a:p>
            <a:r>
              <a:rPr lang="en-US" sz="1100" b="1" dirty="0">
                <a:latin typeface="Century Gothic" panose="020B0502020202020204" pitchFamily="34" charset="0"/>
              </a:rPr>
              <a:t>              </a:t>
            </a:r>
            <a:r>
              <a:rPr lang="en-US" sz="2201" b="1" dirty="0">
                <a:latin typeface="Arial" panose="020B0604020202020204" pitchFamily="34" charset="0"/>
                <a:cs typeface="Arial" panose="020B0604020202020204" pitchFamily="34" charset="0"/>
              </a:rPr>
              <a:t>Hong Kong Network Utilization for the week 29</a:t>
            </a:r>
          </a:p>
        </p:txBody>
      </p:sp>
      <p:sp>
        <p:nvSpPr>
          <p:cNvPr id="2" name="TextBox 1">
            <a:extLst>
              <a:ext uri="{FF2B5EF4-FFF2-40B4-BE49-F238E27FC236}">
                <a16:creationId xmlns:a16="http://schemas.microsoft.com/office/drawing/2014/main" id="{4094A381-D402-B0AD-5B99-1D8B615B73A8}"/>
              </a:ext>
            </a:extLst>
          </p:cNvPr>
          <p:cNvSpPr txBox="1"/>
          <p:nvPr/>
        </p:nvSpPr>
        <p:spPr>
          <a:xfrm>
            <a:off x="4653465" y="4809586"/>
            <a:ext cx="2415634" cy="830997"/>
          </a:xfrm>
          <a:prstGeom prst="rect">
            <a:avLst/>
          </a:prstGeom>
          <a:noFill/>
        </p:spPr>
        <p:txBody>
          <a:bodyPr wrap="square">
            <a:spAutoFit/>
          </a:bodyPr>
          <a:lstStyle/>
          <a:p>
            <a:endParaRPr lang="en-US" sz="1200" b="1" dirty="0">
              <a:solidFill>
                <a:srgbClr val="242424"/>
              </a:solidFill>
              <a:latin typeface="Arial" panose="020B0604020202020204" pitchFamily="34" charset="0"/>
              <a:cs typeface="Arial" panose="020B0604020202020204" pitchFamily="34" charset="0"/>
            </a:endParaRPr>
          </a:p>
          <a:p>
            <a:endParaRPr lang="en-US" sz="1200" b="1" dirty="0">
              <a:solidFill>
                <a:srgbClr val="242424"/>
              </a:solidFill>
              <a:latin typeface="Arial" panose="020B0604020202020204" pitchFamily="34" charset="0"/>
              <a:cs typeface="Arial" panose="020B0604020202020204" pitchFamily="34" charset="0"/>
            </a:endParaRPr>
          </a:p>
          <a:p>
            <a:endParaRPr lang="en-US" sz="1200" b="1" dirty="0">
              <a:solidFill>
                <a:srgbClr val="242424"/>
              </a:solidFill>
              <a:latin typeface="Arial" panose="020B0604020202020204" pitchFamily="34" charset="0"/>
              <a:cs typeface="Arial" panose="020B0604020202020204" pitchFamily="34" charset="0"/>
            </a:endParaRPr>
          </a:p>
          <a:p>
            <a:r>
              <a:rPr lang="en-US" sz="1200" b="1" dirty="0">
                <a:solidFill>
                  <a:srgbClr val="242424"/>
                </a:solidFill>
                <a:latin typeface="Arial" panose="020B0604020202020204" pitchFamily="34" charset="0"/>
                <a:cs typeface="Arial" panose="020B0604020202020204" pitchFamily="34" charset="0"/>
              </a:rPr>
              <a:t>No anomaly for the week 29</a:t>
            </a:r>
            <a:endParaRPr lang="en-GB" sz="1200" b="1" dirty="0">
              <a:latin typeface="Arial" panose="020B0604020202020204" pitchFamily="34" charset="0"/>
              <a:cs typeface="Arial" panose="020B0604020202020204" pitchFamily="34" charset="0"/>
            </a:endParaRPr>
          </a:p>
        </p:txBody>
      </p:sp>
      <p:graphicFrame>
        <p:nvGraphicFramePr>
          <p:cNvPr id="5" name="Object 4">
            <a:extLst>
              <a:ext uri="{FF2B5EF4-FFF2-40B4-BE49-F238E27FC236}">
                <a16:creationId xmlns:a16="http://schemas.microsoft.com/office/drawing/2014/main" id="{653849DF-60E6-69AA-F391-932E785ACFF8}"/>
              </a:ext>
            </a:extLst>
          </p:cNvPr>
          <p:cNvGraphicFramePr>
            <a:graphicFrameLocks noChangeAspect="1"/>
          </p:cNvGraphicFramePr>
          <p:nvPr>
            <p:extLst>
              <p:ext uri="{D42A27DB-BD31-4B8C-83A1-F6EECF244321}">
                <p14:modId xmlns:p14="http://schemas.microsoft.com/office/powerpoint/2010/main" val="2445681748"/>
              </p:ext>
            </p:extLst>
          </p:nvPr>
        </p:nvGraphicFramePr>
        <p:xfrm>
          <a:off x="5181600" y="4569959"/>
          <a:ext cx="914400" cy="806450"/>
        </p:xfrm>
        <a:graphic>
          <a:graphicData uri="http://schemas.openxmlformats.org/presentationml/2006/ole">
            <mc:AlternateContent xmlns:mc="http://schemas.openxmlformats.org/markup-compatibility/2006">
              <mc:Choice xmlns:v="urn:schemas-microsoft-com:vml" Requires="v">
                <p:oleObj name="Macro-Enabled Worksheet" showAsIcon="1" r:id="rId2" imgW="914597" imgH="806406" progId="Excel.SheetMacroEnabled.12">
                  <p:link updateAutomatic="1"/>
                </p:oleObj>
              </mc:Choice>
              <mc:Fallback>
                <p:oleObj name="Macro-Enabled Worksheet" showAsIcon="1" r:id="rId2" imgW="914597" imgH="806406" progId="Excel.SheetMacroEnabled.12">
                  <p:link updateAutomatic="1"/>
                  <p:pic>
                    <p:nvPicPr>
                      <p:cNvPr id="5" name="Object 4">
                        <a:extLst>
                          <a:ext uri="{FF2B5EF4-FFF2-40B4-BE49-F238E27FC236}">
                            <a16:creationId xmlns:a16="http://schemas.microsoft.com/office/drawing/2014/main" id="{653849DF-60E6-69AA-F391-932E785ACFF8}"/>
                          </a:ext>
                        </a:extLst>
                      </p:cNvPr>
                      <p:cNvPicPr/>
                      <p:nvPr/>
                    </p:nvPicPr>
                    <p:blipFill>
                      <a:blip r:embed="rId3"/>
                      <a:stretch>
                        <a:fillRect/>
                      </a:stretch>
                    </p:blipFill>
                    <p:spPr>
                      <a:xfrm>
                        <a:off x="5181600" y="4569959"/>
                        <a:ext cx="914400" cy="806450"/>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27DEF26E-2713-91D9-C96E-FAE02C77453E}"/>
              </a:ext>
            </a:extLst>
          </p:cNvPr>
          <p:cNvPicPr>
            <a:picLocks noChangeAspect="1"/>
          </p:cNvPicPr>
          <p:nvPr/>
        </p:nvPicPr>
        <p:blipFill>
          <a:blip r:embed="rId4"/>
          <a:stretch>
            <a:fillRect/>
          </a:stretch>
        </p:blipFill>
        <p:spPr>
          <a:xfrm>
            <a:off x="15562" y="1275741"/>
            <a:ext cx="12160875" cy="2286117"/>
          </a:xfrm>
          <a:prstGeom prst="rect">
            <a:avLst/>
          </a:prstGeom>
        </p:spPr>
      </p:pic>
    </p:spTree>
    <p:extLst>
      <p:ext uri="{BB962C8B-B14F-4D97-AF65-F5344CB8AC3E}">
        <p14:creationId xmlns:p14="http://schemas.microsoft.com/office/powerpoint/2010/main" val="2907881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D11F1B3-7467-42CA-B195-2CA67671CC21}"/>
              </a:ext>
            </a:extLst>
          </p:cNvPr>
          <p:cNvSpPr>
            <a:spLocks noGrp="1"/>
          </p:cNvSpPr>
          <p:nvPr>
            <p:ph type="title"/>
          </p:nvPr>
        </p:nvSpPr>
        <p:spPr/>
        <p:txBody>
          <a:bodyPr>
            <a:normAutofit/>
          </a:bodyPr>
          <a:lstStyle/>
          <a:p>
            <a:r>
              <a:rPr lang="en-US" sz="2000">
                <a:solidFill>
                  <a:srgbClr val="000000"/>
                </a:solidFill>
              </a:rPr>
              <a:t>Network Performance</a:t>
            </a:r>
          </a:p>
        </p:txBody>
      </p:sp>
      <p:sp>
        <p:nvSpPr>
          <p:cNvPr id="11" name="TextBox 10">
            <a:extLst>
              <a:ext uri="{FF2B5EF4-FFF2-40B4-BE49-F238E27FC236}">
                <a16:creationId xmlns:a16="http://schemas.microsoft.com/office/drawing/2014/main" id="{34EAF811-47EF-4047-A236-C171167F6DCE}"/>
              </a:ext>
            </a:extLst>
          </p:cNvPr>
          <p:cNvSpPr txBox="1"/>
          <p:nvPr/>
        </p:nvSpPr>
        <p:spPr>
          <a:xfrm>
            <a:off x="2445070" y="634989"/>
            <a:ext cx="7520199" cy="431015"/>
          </a:xfrm>
          <a:prstGeom prst="rect">
            <a:avLst/>
          </a:prstGeom>
          <a:noFill/>
        </p:spPr>
        <p:txBody>
          <a:bodyPr wrap="square" lIns="91440" tIns="45720" rIns="91440" bIns="45720" rtlCol="0" anchor="t">
            <a:spAutoFit/>
          </a:bodyPr>
          <a:lstStyle/>
          <a:p>
            <a:r>
              <a:rPr lang="en-US" sz="1100" b="1" dirty="0">
                <a:latin typeface="Century Gothic" panose="020B0502020202020204" pitchFamily="34" charset="0"/>
              </a:rPr>
              <a:t>           </a:t>
            </a:r>
            <a:r>
              <a:rPr lang="en-US" sz="2201" b="1" dirty="0">
                <a:latin typeface="Arial" panose="020B0604020202020204" pitchFamily="34" charset="0"/>
                <a:cs typeface="Arial" panose="020B0604020202020204" pitchFamily="34" charset="0"/>
              </a:rPr>
              <a:t>Singapore Network Utilization for the week 29</a:t>
            </a:r>
          </a:p>
        </p:txBody>
      </p:sp>
      <p:sp>
        <p:nvSpPr>
          <p:cNvPr id="8" name="TextBox 7">
            <a:extLst>
              <a:ext uri="{FF2B5EF4-FFF2-40B4-BE49-F238E27FC236}">
                <a16:creationId xmlns:a16="http://schemas.microsoft.com/office/drawing/2014/main" id="{384DF760-B55C-54DF-9F2E-FC57A99A25EC}"/>
              </a:ext>
            </a:extLst>
          </p:cNvPr>
          <p:cNvSpPr txBox="1"/>
          <p:nvPr/>
        </p:nvSpPr>
        <p:spPr>
          <a:xfrm>
            <a:off x="4782268" y="4809427"/>
            <a:ext cx="2415634" cy="830997"/>
          </a:xfrm>
          <a:prstGeom prst="rect">
            <a:avLst/>
          </a:prstGeom>
          <a:noFill/>
        </p:spPr>
        <p:txBody>
          <a:bodyPr wrap="square">
            <a:spAutoFit/>
          </a:bodyPr>
          <a:lstStyle/>
          <a:p>
            <a:endParaRPr lang="en-US" sz="1200" b="1" dirty="0">
              <a:solidFill>
                <a:srgbClr val="242424"/>
              </a:solidFill>
              <a:latin typeface="Arial" panose="020B0604020202020204" pitchFamily="34" charset="0"/>
              <a:cs typeface="Arial" panose="020B0604020202020204" pitchFamily="34" charset="0"/>
            </a:endParaRPr>
          </a:p>
          <a:p>
            <a:endParaRPr lang="en-US" sz="1200" b="1" dirty="0">
              <a:solidFill>
                <a:srgbClr val="242424"/>
              </a:solidFill>
              <a:latin typeface="Arial" panose="020B0604020202020204" pitchFamily="34" charset="0"/>
              <a:cs typeface="Arial" panose="020B0604020202020204" pitchFamily="34" charset="0"/>
            </a:endParaRPr>
          </a:p>
          <a:p>
            <a:endParaRPr lang="en-US" sz="1200" b="1" dirty="0">
              <a:solidFill>
                <a:srgbClr val="242424"/>
              </a:solidFill>
              <a:latin typeface="Arial" panose="020B0604020202020204" pitchFamily="34" charset="0"/>
              <a:cs typeface="Arial" panose="020B0604020202020204" pitchFamily="34" charset="0"/>
            </a:endParaRPr>
          </a:p>
          <a:p>
            <a:r>
              <a:rPr lang="en-US" sz="1200" b="1" dirty="0">
                <a:solidFill>
                  <a:srgbClr val="242424"/>
                </a:solidFill>
                <a:latin typeface="Arial" panose="020B0604020202020204" pitchFamily="34" charset="0"/>
                <a:cs typeface="Arial" panose="020B0604020202020204" pitchFamily="34" charset="0"/>
              </a:rPr>
              <a:t>No anomaly for the week 29</a:t>
            </a:r>
            <a:endParaRPr lang="en-GB" sz="12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64368AF-07F5-66B3-AF12-53F1C2EC65A4}"/>
              </a:ext>
            </a:extLst>
          </p:cNvPr>
          <p:cNvPicPr>
            <a:picLocks noChangeAspect="1"/>
          </p:cNvPicPr>
          <p:nvPr/>
        </p:nvPicPr>
        <p:blipFill>
          <a:blip r:embed="rId2"/>
          <a:stretch>
            <a:fillRect/>
          </a:stretch>
        </p:blipFill>
        <p:spPr>
          <a:xfrm>
            <a:off x="94941" y="1296040"/>
            <a:ext cx="12002117" cy="2267067"/>
          </a:xfrm>
          <a:prstGeom prst="rect">
            <a:avLst/>
          </a:prstGeom>
        </p:spPr>
      </p:pic>
      <p:graphicFrame>
        <p:nvGraphicFramePr>
          <p:cNvPr id="5" name="Object 4">
            <a:extLst>
              <a:ext uri="{FF2B5EF4-FFF2-40B4-BE49-F238E27FC236}">
                <a16:creationId xmlns:a16="http://schemas.microsoft.com/office/drawing/2014/main" id="{C361BAEE-2188-0E18-1FF5-6775A2903FB0}"/>
              </a:ext>
            </a:extLst>
          </p:cNvPr>
          <p:cNvGraphicFramePr>
            <a:graphicFrameLocks noChangeAspect="1"/>
          </p:cNvGraphicFramePr>
          <p:nvPr>
            <p:extLst>
              <p:ext uri="{D42A27DB-BD31-4B8C-83A1-F6EECF244321}">
                <p14:modId xmlns:p14="http://schemas.microsoft.com/office/powerpoint/2010/main" val="725032382"/>
              </p:ext>
            </p:extLst>
          </p:nvPr>
        </p:nvGraphicFramePr>
        <p:xfrm>
          <a:off x="5290769" y="4678816"/>
          <a:ext cx="914400" cy="806450"/>
        </p:xfrm>
        <a:graphic>
          <a:graphicData uri="http://schemas.openxmlformats.org/presentationml/2006/ole">
            <mc:AlternateContent xmlns:mc="http://schemas.openxmlformats.org/markup-compatibility/2006">
              <mc:Choice xmlns:v="urn:schemas-microsoft-com:vml" Requires="v">
                <p:oleObj name="Macro-Enabled Worksheet" showAsIcon="1" r:id="rId3" imgW="914597" imgH="806406" progId="Excel.SheetMacroEnabled.12">
                  <p:link updateAutomatic="1"/>
                </p:oleObj>
              </mc:Choice>
              <mc:Fallback>
                <p:oleObj name="Macro-Enabled Worksheet" showAsIcon="1" r:id="rId3" imgW="914597" imgH="806406" progId="Excel.SheetMacroEnabled.12">
                  <p:link updateAutomatic="1"/>
                  <p:pic>
                    <p:nvPicPr>
                      <p:cNvPr id="5" name="Object 4">
                        <a:extLst>
                          <a:ext uri="{FF2B5EF4-FFF2-40B4-BE49-F238E27FC236}">
                            <a16:creationId xmlns:a16="http://schemas.microsoft.com/office/drawing/2014/main" id="{C361BAEE-2188-0E18-1FF5-6775A2903FB0}"/>
                          </a:ext>
                        </a:extLst>
                      </p:cNvPr>
                      <p:cNvPicPr/>
                      <p:nvPr/>
                    </p:nvPicPr>
                    <p:blipFill>
                      <a:blip r:embed="rId4"/>
                      <a:stretch>
                        <a:fillRect/>
                      </a:stretch>
                    </p:blipFill>
                    <p:spPr>
                      <a:xfrm>
                        <a:off x="5290769" y="4678816"/>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1242266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96AAA3E-4F52-D8B6-089F-DB2EE328BF97}"/>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46"/>
                </a:solidFill>
                <a:effectLst/>
                <a:uLnTx/>
                <a:uFillTx/>
                <a:latin typeface="Calibri" panose="020F0502020204030204"/>
                <a:ea typeface="+mn-ea"/>
                <a:cs typeface="Calibri" panose="020F0502020204030204" pitchFamily="34" charset="0"/>
              </a:rPr>
              <a:t>© 2025 Cognizant</a:t>
            </a:r>
          </a:p>
        </p:txBody>
      </p:sp>
      <p:sp>
        <p:nvSpPr>
          <p:cNvPr id="6" name="Title 1">
            <a:extLst>
              <a:ext uri="{FF2B5EF4-FFF2-40B4-BE49-F238E27FC236}">
                <a16:creationId xmlns:a16="http://schemas.microsoft.com/office/drawing/2014/main" id="{12D99302-61FB-9248-652D-B92BD64F2EFD}"/>
              </a:ext>
            </a:extLst>
          </p:cNvPr>
          <p:cNvSpPr>
            <a:spLocks noGrp="1"/>
          </p:cNvSpPr>
          <p:nvPr>
            <p:ph type="title"/>
          </p:nvPr>
        </p:nvSpPr>
        <p:spPr>
          <a:xfrm>
            <a:off x="235841" y="151033"/>
            <a:ext cx="11508487" cy="482899"/>
          </a:xfrm>
        </p:spPr>
        <p:txBody>
          <a:bodyPr>
            <a:normAutofit/>
          </a:bodyPr>
          <a:lstStyle/>
          <a:p>
            <a:r>
              <a:rPr lang="en-US" sz="2200">
                <a:solidFill>
                  <a:schemeClr val="tx1"/>
                </a:solidFill>
                <a:latin typeface="Arial" panose="020B0604020202020204" pitchFamily="34" charset="0"/>
                <a:ea typeface="+mn-ea"/>
                <a:cs typeface="Arial" panose="020B0604020202020204" pitchFamily="34" charset="0"/>
              </a:rPr>
              <a:t>Risk Register</a:t>
            </a:r>
          </a:p>
        </p:txBody>
      </p:sp>
      <p:graphicFrame>
        <p:nvGraphicFramePr>
          <p:cNvPr id="7" name="Table 9">
            <a:extLst>
              <a:ext uri="{FF2B5EF4-FFF2-40B4-BE49-F238E27FC236}">
                <a16:creationId xmlns:a16="http://schemas.microsoft.com/office/drawing/2014/main" id="{63F83689-1C89-43E8-7E54-759019D717DE}"/>
              </a:ext>
            </a:extLst>
          </p:cNvPr>
          <p:cNvGraphicFramePr>
            <a:graphicFrameLocks noGrp="1"/>
          </p:cNvGraphicFramePr>
          <p:nvPr/>
        </p:nvGraphicFramePr>
        <p:xfrm>
          <a:off x="235841" y="703408"/>
          <a:ext cx="11720318" cy="5451183"/>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2010307">
                  <a:extLst>
                    <a:ext uri="{9D8B030D-6E8A-4147-A177-3AD203B41FA5}">
                      <a16:colId xmlns:a16="http://schemas.microsoft.com/office/drawing/2014/main" val="2769834181"/>
                    </a:ext>
                  </a:extLst>
                </a:gridCol>
                <a:gridCol w="782283">
                  <a:extLst>
                    <a:ext uri="{9D8B030D-6E8A-4147-A177-3AD203B41FA5}">
                      <a16:colId xmlns:a16="http://schemas.microsoft.com/office/drawing/2014/main" val="3865867417"/>
                    </a:ext>
                  </a:extLst>
                </a:gridCol>
                <a:gridCol w="1346142">
                  <a:extLst>
                    <a:ext uri="{9D8B030D-6E8A-4147-A177-3AD203B41FA5}">
                      <a16:colId xmlns:a16="http://schemas.microsoft.com/office/drawing/2014/main" val="2283587525"/>
                    </a:ext>
                  </a:extLst>
                </a:gridCol>
                <a:gridCol w="4066583">
                  <a:extLst>
                    <a:ext uri="{9D8B030D-6E8A-4147-A177-3AD203B41FA5}">
                      <a16:colId xmlns:a16="http://schemas.microsoft.com/office/drawing/2014/main" val="1582183981"/>
                    </a:ext>
                  </a:extLst>
                </a:gridCol>
                <a:gridCol w="1028323">
                  <a:extLst>
                    <a:ext uri="{9D8B030D-6E8A-4147-A177-3AD203B41FA5}">
                      <a16:colId xmlns:a16="http://schemas.microsoft.com/office/drawing/2014/main" val="3230959339"/>
                    </a:ext>
                  </a:extLst>
                </a:gridCol>
                <a:gridCol w="869402">
                  <a:extLst>
                    <a:ext uri="{9D8B030D-6E8A-4147-A177-3AD203B41FA5}">
                      <a16:colId xmlns:a16="http://schemas.microsoft.com/office/drawing/2014/main" val="4275833295"/>
                    </a:ext>
                  </a:extLst>
                </a:gridCol>
                <a:gridCol w="794616">
                  <a:extLst>
                    <a:ext uri="{9D8B030D-6E8A-4147-A177-3AD203B41FA5}">
                      <a16:colId xmlns:a16="http://schemas.microsoft.com/office/drawing/2014/main" val="1317786133"/>
                    </a:ext>
                  </a:extLst>
                </a:gridCol>
                <a:gridCol w="822662">
                  <a:extLst>
                    <a:ext uri="{9D8B030D-6E8A-4147-A177-3AD203B41FA5}">
                      <a16:colId xmlns:a16="http://schemas.microsoft.com/office/drawing/2014/main" val="180889440"/>
                    </a:ext>
                  </a:extLst>
                </a:gridCol>
              </a:tblGrid>
              <a:tr h="631400">
                <a:tc>
                  <a:txBody>
                    <a:bodyPr/>
                    <a:lstStyle/>
                    <a:p>
                      <a:pPr algn="ctr" rtl="0" fontAlgn="ctr"/>
                      <a:r>
                        <a:rPr lang="en-IN" sz="1200" kern="1200" cap="none" spc="0">
                          <a:solidFill>
                            <a:schemeClr val="bg1"/>
                          </a:solidFill>
                          <a:effectLst/>
                          <a:latin typeface="Arial" panose="020B0604020202020204" pitchFamily="34" charset="0"/>
                          <a:ea typeface="+mn-ea"/>
                          <a:cs typeface="Arial" panose="020B0604020202020204" pitchFamily="34" charset="0"/>
                        </a:rPr>
                        <a:t>Risk Description</a:t>
                      </a:r>
                    </a:p>
                  </a:txBody>
                  <a:tcPr marL="0" marR="0" marT="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en-US" sz="1200" kern="1200" cap="none" spc="0">
                          <a:solidFill>
                            <a:schemeClr val="bg1"/>
                          </a:solidFill>
                          <a:effectLst/>
                          <a:latin typeface="Arial" panose="020B0604020202020204" pitchFamily="34" charset="0"/>
                          <a:ea typeface="+mn-ea"/>
                          <a:cs typeface="Arial" panose="020B0604020202020204" pitchFamily="34" charset="0"/>
                        </a:rPr>
                        <a:t>Priority</a:t>
                      </a:r>
                    </a:p>
                  </a:txBody>
                  <a:tcPr marL="9525" marR="9525" marT="9525" marB="0" anchor="ctr">
                    <a:lnB w="12700" cap="flat" cmpd="sng" algn="ctr">
                      <a:solidFill>
                        <a:schemeClr val="tx1"/>
                      </a:solidFill>
                      <a:prstDash val="solid"/>
                      <a:round/>
                      <a:headEnd type="none" w="med" len="med"/>
                      <a:tailEnd type="none" w="med" len="med"/>
                    </a:lnB>
                    <a:solidFill>
                      <a:srgbClr val="C00000"/>
                    </a:solidFill>
                  </a:tcPr>
                </a:tc>
                <a:tc>
                  <a:txBody>
                    <a:bodyPr/>
                    <a:lstStyle/>
                    <a:p>
                      <a:pPr marL="0" algn="ctr" defTabSz="914400" rtl="0" eaLnBrk="1" fontAlgn="ctr" latinLnBrk="0" hangingPunct="1"/>
                      <a:r>
                        <a:rPr lang="en-US" sz="1200" kern="1200" cap="none" spc="0">
                          <a:solidFill>
                            <a:schemeClr val="bg1"/>
                          </a:solidFill>
                          <a:effectLst/>
                          <a:latin typeface="Arial" panose="020B0604020202020204" pitchFamily="34" charset="0"/>
                          <a:ea typeface="+mn-ea"/>
                          <a:cs typeface="Arial" panose="020B0604020202020204" pitchFamily="34" charset="0"/>
                        </a:rPr>
                        <a:t>Risk Owner </a:t>
                      </a:r>
                    </a:p>
                  </a:txBody>
                  <a:tcPr marL="9525" marR="9525" marT="9525" marB="0" anchor="ctr">
                    <a:lnB w="12700" cap="flat" cmpd="sng" algn="ctr">
                      <a:solidFill>
                        <a:schemeClr val="tx1"/>
                      </a:solidFill>
                      <a:prstDash val="solid"/>
                      <a:round/>
                      <a:headEnd type="none" w="med" len="med"/>
                      <a:tailEnd type="none" w="med" len="med"/>
                    </a:lnB>
                    <a:solidFill>
                      <a:srgbClr val="C00000"/>
                    </a:solidFill>
                  </a:tcPr>
                </a:tc>
                <a:tc>
                  <a:txBody>
                    <a:bodyPr/>
                    <a:lstStyle/>
                    <a:p>
                      <a:pPr marL="0" algn="ctr" defTabSz="914400" rtl="0" eaLnBrk="1" fontAlgn="ctr" latinLnBrk="0" hangingPunct="1"/>
                      <a:r>
                        <a:rPr lang="en-US" sz="1200" kern="1200" cap="none" spc="0">
                          <a:solidFill>
                            <a:schemeClr val="bg1"/>
                          </a:solidFill>
                          <a:effectLst/>
                          <a:latin typeface="Arial" panose="020B0604020202020204" pitchFamily="34" charset="0"/>
                          <a:ea typeface="+mn-ea"/>
                          <a:cs typeface="Arial" panose="020B0604020202020204" pitchFamily="34" charset="0"/>
                        </a:rPr>
                        <a:t>Risk Response</a:t>
                      </a:r>
                    </a:p>
                  </a:txBody>
                  <a:tcPr marL="9525" marR="9525" marT="9525" marB="0" anchor="ctr">
                    <a:lnB w="12700" cap="flat" cmpd="sng" algn="ctr">
                      <a:solidFill>
                        <a:schemeClr val="tx1"/>
                      </a:solidFill>
                      <a:prstDash val="solid"/>
                      <a:round/>
                      <a:headEnd type="none" w="med" len="med"/>
                      <a:tailEnd type="none" w="med" len="med"/>
                    </a:lnB>
                    <a:solidFill>
                      <a:srgbClr val="C00000"/>
                    </a:solidFill>
                  </a:tcPr>
                </a:tc>
                <a:tc>
                  <a:txBody>
                    <a:bodyPr/>
                    <a:lstStyle/>
                    <a:p>
                      <a:pPr marL="0" algn="ctr" defTabSz="914400" rtl="0" eaLnBrk="1" fontAlgn="ctr" latinLnBrk="0" hangingPunct="1"/>
                      <a:r>
                        <a:rPr lang="en-US" sz="1200" kern="1200" cap="none" spc="0">
                          <a:solidFill>
                            <a:schemeClr val="bg1"/>
                          </a:solidFill>
                          <a:effectLst/>
                          <a:latin typeface="Arial" panose="020B0604020202020204" pitchFamily="34" charset="0"/>
                          <a:ea typeface="+mn-ea"/>
                          <a:cs typeface="Arial" panose="020B0604020202020204" pitchFamily="34" charset="0"/>
                        </a:rPr>
                        <a:t>Identified On</a:t>
                      </a:r>
                    </a:p>
                  </a:txBody>
                  <a:tcPr marL="9525" marR="9525" marT="9525"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rtl="0" fontAlgn="ctr"/>
                      <a:r>
                        <a:rPr lang="en-IN" sz="1200" kern="1200" cap="none" spc="0">
                          <a:solidFill>
                            <a:schemeClr val="bg1"/>
                          </a:solidFill>
                          <a:effectLst/>
                          <a:latin typeface="Arial" panose="020B0604020202020204" pitchFamily="34" charset="0"/>
                          <a:ea typeface="+mn-ea"/>
                          <a:cs typeface="Arial" panose="020B0604020202020204" pitchFamily="34" charset="0"/>
                        </a:rPr>
                        <a:t>Target Date</a:t>
                      </a:r>
                    </a:p>
                  </a:txBody>
                  <a:tcPr marL="0" marR="0" marT="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rtl="0" fontAlgn="ctr"/>
                      <a:r>
                        <a:rPr lang="en-IN" sz="1200" kern="1200" cap="none" spc="0">
                          <a:solidFill>
                            <a:schemeClr val="bg1"/>
                          </a:solidFill>
                          <a:effectLst/>
                          <a:latin typeface="Arial" panose="020B0604020202020204" pitchFamily="34" charset="0"/>
                          <a:ea typeface="+mn-ea"/>
                          <a:cs typeface="Arial" panose="020B0604020202020204" pitchFamily="34" charset="0"/>
                        </a:rPr>
                        <a:t>Status</a:t>
                      </a:r>
                    </a:p>
                  </a:txBody>
                  <a:tcPr marL="0" marR="0" marT="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rtl="0" fontAlgn="ctr"/>
                      <a:r>
                        <a:rPr lang="en-IN" sz="1200" kern="1200" cap="none" spc="0">
                          <a:solidFill>
                            <a:schemeClr val="bg1"/>
                          </a:solidFill>
                          <a:effectLst/>
                          <a:latin typeface="Arial" panose="020B0604020202020204" pitchFamily="34" charset="0"/>
                          <a:ea typeface="+mn-ea"/>
                          <a:cs typeface="Arial" panose="020B0604020202020204" pitchFamily="34" charset="0"/>
                        </a:rPr>
                        <a:t>Review Date</a:t>
                      </a:r>
                    </a:p>
                  </a:txBody>
                  <a:tcPr marL="0" marR="0" marT="0" marB="0" anchor="ctr">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673013525"/>
                  </a:ext>
                </a:extLst>
              </a:tr>
              <a:tr h="526167">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SDWAN - No ISP Redundancy for 21 SDWAN Sites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High</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Angel Satcher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US - 9, APAC- 7, EU - 8 Sites have No ISP redundancy/Site running on single Router with Single ISP.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IN" sz="1000" b="0" kern="1200" cap="none" spc="0">
                          <a:solidFill>
                            <a:schemeClr val="tx1"/>
                          </a:solidFill>
                          <a:effectLst/>
                          <a:latin typeface="Arial" panose="020B0604020202020204" pitchFamily="34" charset="0"/>
                          <a:ea typeface="+mn-ea"/>
                          <a:cs typeface="Arial" panose="020B0604020202020204" pitchFamily="34" charset="0"/>
                        </a:rPr>
                        <a:t> 2023</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1000" b="0" kern="1200" cap="none" spc="0">
                          <a:solidFill>
                            <a:schemeClr val="tx1"/>
                          </a:solidFill>
                          <a:effectLst/>
                          <a:latin typeface="Arial" panose="020B0604020202020204" pitchFamily="34" charset="0"/>
                          <a:ea typeface="+mn-ea"/>
                          <a:cs typeface="Arial" panose="020B0604020202020204" pitchFamily="34" charset="0"/>
                        </a:rPr>
                        <a:t> </a:t>
                      </a:r>
                      <a:r>
                        <a:rPr lang="en-US" sz="1000" b="0" kern="1200" cap="none" spc="0">
                          <a:solidFill>
                            <a:schemeClr val="tx1"/>
                          </a:solidFill>
                          <a:effectLst/>
                          <a:latin typeface="Arial" panose="020B0604020202020204" pitchFamily="34" charset="0"/>
                          <a:ea typeface="+mn-ea"/>
                          <a:cs typeface="Arial" panose="020B0604020202020204" pitchFamily="34" charset="0"/>
                        </a:rPr>
                        <a:t>TBD</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Open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Monthly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86501873"/>
                  </a:ext>
                </a:extLst>
              </a:tr>
              <a:tr h="609854">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MHQ &amp; 711 Switches Out of Support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Moderate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b="0" kern="1200" cap="none" spc="0">
                          <a:solidFill>
                            <a:schemeClr val="tx1"/>
                          </a:solidFill>
                          <a:effectLst/>
                          <a:latin typeface="Arial" panose="020B0604020202020204" pitchFamily="34" charset="0"/>
                          <a:ea typeface="+mn-ea"/>
                          <a:cs typeface="Arial" panose="020B0604020202020204" pitchFamily="34" charset="0"/>
                        </a:rPr>
                        <a:t>Sudarshan</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kern="1200" cap="none" spc="0">
                          <a:solidFill>
                            <a:schemeClr val="tx1"/>
                          </a:solidFill>
                          <a:effectLst/>
                          <a:latin typeface="Arial" panose="020B0604020202020204" pitchFamily="34" charset="0"/>
                          <a:ea typeface="+mn-ea"/>
                          <a:cs typeface="Arial" panose="020B0604020202020204" pitchFamily="34" charset="0"/>
                        </a:rPr>
                        <a:t>The Switches under MHQ &amp; 711 switches are out of smart net support and End of Support. New switches have been procured and are at MHQ and switch replacement activity is in progress.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2024</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b="0" kern="1200" cap="none" spc="0">
                          <a:solidFill>
                            <a:schemeClr val="tx1"/>
                          </a:solidFill>
                          <a:effectLst/>
                          <a:latin typeface="Arial" panose="020B0604020202020204" pitchFamily="34" charset="0"/>
                          <a:ea typeface="+mn-ea"/>
                          <a:cs typeface="Arial" panose="020B0604020202020204" pitchFamily="34" charset="0"/>
                        </a:rPr>
                        <a:t>Jan 2025</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Open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Monthly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4503521"/>
                  </a:ext>
                </a:extLst>
              </a:tr>
              <a:tr h="560855">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CNF| R07 is single point of failure</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High</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Hamad Abbasi</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kern="1200" cap="none" spc="0">
                          <a:solidFill>
                            <a:schemeClr val="tx1"/>
                          </a:solidFill>
                          <a:effectLst/>
                          <a:latin typeface="Arial" panose="020B0604020202020204" pitchFamily="34" charset="0"/>
                          <a:ea typeface="+mn-ea"/>
                          <a:cs typeface="Arial" panose="020B0604020202020204" pitchFamily="34" charset="0"/>
                        </a:rPr>
                        <a:t>R08 in production for Accenture / US Market and Yorktel. All the markets will start getting redundancy over R7/R8 in each CNF for US in 1st phase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2023</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End of 2025</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Inprogress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Monthly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1145851"/>
                  </a:ext>
                </a:extLst>
              </a:tr>
              <a:tr h="645595">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User testing post Change implementation</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Moderate</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Sudarshan/Angel</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kern="1200" cap="none" spc="0">
                          <a:solidFill>
                            <a:schemeClr val="tx1"/>
                          </a:solidFill>
                          <a:effectLst/>
                          <a:latin typeface="Arial" panose="020B0604020202020204" pitchFamily="34" charset="0"/>
                          <a:ea typeface="+mn-ea"/>
                          <a:cs typeface="Arial" panose="020B0604020202020204" pitchFamily="34" charset="0"/>
                        </a:rPr>
                        <a:t>Post any change implementation during on/off business hours the users are unavailable to test the connectivity, also test the change output as all the McDonalds end users are unavailable which leads to issues being reported at a later point in time.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2024</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N/A</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Open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Monthly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88822493"/>
                  </a:ext>
                </a:extLst>
              </a:tr>
              <a:tr h="493499">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Saskatoon &amp; Regina Office Closure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Moderate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Sudarshan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kern="1200" cap="none" spc="0">
                          <a:solidFill>
                            <a:schemeClr val="tx1"/>
                          </a:solidFill>
                          <a:effectLst/>
                          <a:latin typeface="Arial" panose="020B0604020202020204" pitchFamily="34" charset="0"/>
                          <a:ea typeface="+mn-ea"/>
                          <a:cs typeface="Arial" panose="020B0604020202020204" pitchFamily="34" charset="0"/>
                        </a:rPr>
                        <a:t>Sites have been decommissioned in Nov 2024, however Regina Expereo link is still active, Sudarshan is working with Expereo to decommission the link</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2024</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1000" b="0" kern="1200" cap="none" spc="0" noProof="0">
                          <a:solidFill>
                            <a:schemeClr val="tx1"/>
                          </a:solidFill>
                          <a:effectLst/>
                          <a:latin typeface="Arial" panose="020B0604020202020204" pitchFamily="34" charset="0"/>
                          <a:ea typeface="+mn-ea"/>
                          <a:cs typeface="Arial" panose="020B0604020202020204" pitchFamily="34" charset="0"/>
                        </a:rPr>
                        <a:t>Q2 2025</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Open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Weekly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1649418"/>
                  </a:ext>
                </a:extLst>
              </a:tr>
              <a:tr h="718035">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Meraki Security Appliance Hardware Limitation</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Moderate</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Sudarshan/Angel</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kern="1200" cap="none" spc="0">
                          <a:solidFill>
                            <a:schemeClr val="tx1"/>
                          </a:solidFill>
                          <a:effectLst/>
                          <a:latin typeface="Arial" panose="020B0604020202020204" pitchFamily="34" charset="0"/>
                          <a:ea typeface="+mn-ea"/>
                          <a:cs typeface="Arial" panose="020B0604020202020204" pitchFamily="34" charset="0"/>
                        </a:rPr>
                        <a:t>MX84 and MX100 are not supported above 18.1*** image. There are 12 devices that </a:t>
                      </a:r>
                      <a:r>
                        <a:rPr lang="en-IN" sz="1000" b="0" kern="1200" cap="none" spc="0">
                          <a:solidFill>
                            <a:schemeClr val="tx1"/>
                          </a:solidFill>
                          <a:effectLst/>
                          <a:latin typeface="Arial" panose="020B0604020202020204" pitchFamily="34" charset="0"/>
                          <a:ea typeface="+mn-ea"/>
                          <a:cs typeface="Arial" panose="020B0604020202020204" pitchFamily="34" charset="0"/>
                        </a:rPr>
                        <a:t>falls under “Product Firmware Version Restrictions”.</a:t>
                      </a:r>
                    </a:p>
                    <a:p>
                      <a:pPr algn="ctr" rtl="0" fontAlgn="ctr"/>
                      <a:r>
                        <a:rPr lang="en-IN" sz="1000" b="0" kern="1200" cap="none" spc="0">
                          <a:solidFill>
                            <a:schemeClr val="tx1"/>
                          </a:solidFill>
                          <a:effectLst/>
                          <a:latin typeface="Arial" panose="020B0604020202020204" pitchFamily="34" charset="0"/>
                          <a:ea typeface="+mn-ea"/>
                          <a:cs typeface="Arial" panose="020B0604020202020204" pitchFamily="34" charset="0"/>
                        </a:rPr>
                        <a:t>Risk: </a:t>
                      </a:r>
                      <a:r>
                        <a:rPr lang="en-US" sz="1000" b="0" kern="1200" cap="none" spc="0">
                          <a:solidFill>
                            <a:schemeClr val="tx1"/>
                          </a:solidFill>
                          <a:effectLst/>
                          <a:latin typeface="Arial" panose="020B0604020202020204" pitchFamily="34" charset="0"/>
                          <a:ea typeface="+mn-ea"/>
                          <a:cs typeface="Arial" panose="020B0604020202020204" pitchFamily="34" charset="0"/>
                        </a:rPr>
                        <a:t>, If there are any bugs identified on this current version, the only option is to perform a hardware upgrade, as per TAC.</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2024</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b="0" kern="1200" cap="none" spc="0">
                          <a:solidFill>
                            <a:schemeClr val="tx1"/>
                          </a:solidFill>
                          <a:effectLst/>
                          <a:latin typeface="Arial" panose="020B0604020202020204" pitchFamily="34" charset="0"/>
                          <a:ea typeface="+mn-ea"/>
                          <a:cs typeface="Arial" panose="020B0604020202020204" pitchFamily="34" charset="0"/>
                        </a:rPr>
                        <a:t>TBD</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p>
                      <a:pPr marL="0" marR="0" lvl="0" indent="0" algn="ctr" defTabSz="914400" rtl="0" eaLnBrk="1" fontAlgn="t" latinLnBrk="0" hangingPunct="1">
                        <a:lnSpc>
                          <a:spcPct val="100000"/>
                        </a:lnSpc>
                        <a:spcBef>
                          <a:spcPts val="0"/>
                        </a:spcBef>
                        <a:spcAft>
                          <a:spcPts val="0"/>
                        </a:spcAft>
                        <a:buClrTx/>
                        <a:buSzTx/>
                        <a:buFontTx/>
                        <a:buNone/>
                        <a:tabLst/>
                        <a:defRPr/>
                      </a:pP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Open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Monthly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75366721"/>
                  </a:ext>
                </a:extLst>
              </a:tr>
              <a:tr h="421926">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CNF IOS Upgrades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High</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b="0" kern="1200" cap="none" spc="0" noProof="0">
                          <a:solidFill>
                            <a:schemeClr val="tx1"/>
                          </a:solidFill>
                          <a:effectLst/>
                          <a:latin typeface="Arial" panose="020B0604020202020204" pitchFamily="34" charset="0"/>
                          <a:ea typeface="+mn-ea"/>
                          <a:cs typeface="Arial" panose="020B0604020202020204" pitchFamily="34" charset="0"/>
                        </a:rPr>
                        <a:t>Hamad Abbasi</a:t>
                      </a:r>
                      <a:endParaRPr lang="en-IN" sz="1000" b="0" kern="1200" cap="none" spc="0" noProof="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b="0" kern="1200" cap="none" spc="0">
                          <a:solidFill>
                            <a:schemeClr val="tx1"/>
                          </a:solidFill>
                          <a:effectLst/>
                          <a:latin typeface="Arial" panose="020B0604020202020204" pitchFamily="34" charset="0"/>
                          <a:ea typeface="+mn-ea"/>
                          <a:cs typeface="Arial" panose="020B0604020202020204" pitchFamily="34" charset="0"/>
                        </a:rPr>
                        <a:t>All CNF Routers upgraded on 17.9.5a, for all the 6 CNFs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2024</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b="0" kern="1200" cap="none" spc="0">
                          <a:solidFill>
                            <a:schemeClr val="tx1"/>
                          </a:solidFill>
                          <a:effectLst/>
                          <a:latin typeface="Arial" panose="020B0604020202020204" pitchFamily="34" charset="0"/>
                          <a:ea typeface="+mn-ea"/>
                          <a:cs typeface="Arial" panose="020B0604020202020204" pitchFamily="34" charset="0"/>
                        </a:rPr>
                        <a:t>Q1 2025</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Closed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Monthly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7849896"/>
                  </a:ext>
                </a:extLst>
              </a:tr>
              <a:tr h="421926">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License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High</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1000" b="0" kern="1200" cap="none" spc="0" noProof="0">
                          <a:solidFill>
                            <a:schemeClr val="tx1"/>
                          </a:solidFill>
                          <a:effectLst/>
                          <a:latin typeface="Arial" panose="020B0604020202020204" pitchFamily="34" charset="0"/>
                          <a:ea typeface="+mn-ea"/>
                          <a:cs typeface="Arial" panose="020B0604020202020204" pitchFamily="34" charset="0"/>
                        </a:rPr>
                        <a:t>Sudarshan/Tim</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b="0" kern="1200" cap="none" spc="0">
                          <a:solidFill>
                            <a:schemeClr val="tx1"/>
                          </a:solidFill>
                          <a:effectLst/>
                          <a:latin typeface="Arial" panose="020B0604020202020204" pitchFamily="34" charset="0"/>
                          <a:ea typeface="+mn-ea"/>
                          <a:cs typeface="Arial" panose="020B0604020202020204" pitchFamily="34" charset="0"/>
                        </a:rPr>
                        <a:t>DNAC License Renewal</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2025</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1000" b="0" kern="1200" cap="none" spc="0">
                          <a:solidFill>
                            <a:schemeClr val="tx1"/>
                          </a:solidFill>
                          <a:effectLst/>
                          <a:latin typeface="Arial" panose="020B0604020202020204" pitchFamily="34" charset="0"/>
                          <a:ea typeface="+mn-ea"/>
                          <a:cs typeface="Arial" panose="020B0604020202020204" pitchFamily="34" charset="0"/>
                        </a:rPr>
                        <a:t>Q2 2025</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Open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Weekly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74150896"/>
                  </a:ext>
                </a:extLst>
              </a:tr>
              <a:tr h="421926">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Firewall Access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High</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1000" b="0" kern="1200" cap="none" spc="0" noProof="0">
                          <a:solidFill>
                            <a:schemeClr val="tx1"/>
                          </a:solidFill>
                          <a:effectLst/>
                          <a:latin typeface="Arial" panose="020B0604020202020204" pitchFamily="34" charset="0"/>
                          <a:ea typeface="+mn-ea"/>
                          <a:cs typeface="Arial" panose="020B0604020202020204" pitchFamily="34" charset="0"/>
                        </a:rPr>
                        <a:t>Joy/Soumik</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b="0" kern="1200" cap="none" spc="0">
                          <a:solidFill>
                            <a:schemeClr val="tx1"/>
                          </a:solidFill>
                          <a:effectLst/>
                          <a:latin typeface="Arial" panose="020B0604020202020204" pitchFamily="34" charset="0"/>
                          <a:ea typeface="+mn-ea"/>
                          <a:cs typeface="Arial" panose="020B0604020202020204" pitchFamily="34" charset="0"/>
                        </a:rPr>
                        <a:t>Port 80 allowed in the CNF network over firewall</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2025</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1000" b="0" kern="1200" cap="none" spc="0">
                          <a:solidFill>
                            <a:schemeClr val="tx1"/>
                          </a:solidFill>
                          <a:effectLst/>
                          <a:latin typeface="Arial" panose="020B0604020202020204" pitchFamily="34" charset="0"/>
                          <a:ea typeface="+mn-ea"/>
                          <a:cs typeface="Arial" panose="020B0604020202020204" pitchFamily="34" charset="0"/>
                        </a:rPr>
                        <a:t>Q2 2025</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Open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Weekly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6583501"/>
                  </a:ext>
                </a:extLst>
              </a:tr>
            </a:tbl>
          </a:graphicData>
        </a:graphic>
      </p:graphicFrame>
    </p:spTree>
    <p:extLst>
      <p:ext uri="{BB962C8B-B14F-4D97-AF65-F5344CB8AC3E}">
        <p14:creationId xmlns:p14="http://schemas.microsoft.com/office/powerpoint/2010/main" val="1030883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25FC24B-268B-D6DF-46DD-BADC14EC0F17}"/>
              </a:ext>
            </a:extLst>
          </p:cNvPr>
          <p:cNvSpPr>
            <a:spLocks noGrp="1"/>
          </p:cNvSpPr>
          <p:nvPr>
            <p:ph type="title"/>
          </p:nvPr>
        </p:nvSpPr>
        <p:spPr>
          <a:xfrm>
            <a:off x="0" y="3829"/>
            <a:ext cx="10909640" cy="677705"/>
          </a:xfrm>
        </p:spPr>
        <p:txBody>
          <a:bodyPr vert="horz" wrap="square" lIns="91440" tIns="45721" rIns="91440" bIns="45721" rtlCol="0" anchor="ctr">
            <a:normAutofit/>
          </a:bodyPr>
          <a:lstStyle/>
          <a:p>
            <a:r>
              <a:rPr lang="en-US" sz="2000"/>
              <a:t>P1/P2 - Critical incidents received for the past week</a:t>
            </a:r>
          </a:p>
        </p:txBody>
      </p:sp>
      <p:sp>
        <p:nvSpPr>
          <p:cNvPr id="3" name="TextBox 2">
            <a:extLst>
              <a:ext uri="{FF2B5EF4-FFF2-40B4-BE49-F238E27FC236}">
                <a16:creationId xmlns:a16="http://schemas.microsoft.com/office/drawing/2014/main" id="{8218A65D-035C-F9AE-4F1D-9C2154899A78}"/>
              </a:ext>
            </a:extLst>
          </p:cNvPr>
          <p:cNvSpPr txBox="1"/>
          <p:nvPr/>
        </p:nvSpPr>
        <p:spPr>
          <a:xfrm>
            <a:off x="191011" y="1154390"/>
            <a:ext cx="11462923" cy="533479"/>
          </a:xfrm>
          <a:prstGeom prst="rect">
            <a:avLst/>
          </a:prstGeom>
          <a:noFill/>
        </p:spPr>
        <p:txBody>
          <a:bodyPr wrap="square">
            <a:spAutoFit/>
          </a:bodyPr>
          <a:lstStyle/>
          <a:p>
            <a:pPr marL="171447" indent="-171447">
              <a:spcBef>
                <a:spcPts val="400"/>
              </a:spcBef>
              <a:spcAft>
                <a:spcPts val="400"/>
              </a:spcAft>
              <a:buFont typeface="Arial" panose="020B0604020202020204" pitchFamily="34" charset="0"/>
              <a:buChar char="•"/>
              <a:defRPr/>
            </a:pPr>
            <a:r>
              <a:rPr lang="en-US" sz="1100" b="1" dirty="0">
                <a:latin typeface="Arial" panose="020B0604020202020204" pitchFamily="34" charset="0"/>
                <a:cs typeface="Arial" panose="020B0604020202020204" pitchFamily="34" charset="0"/>
              </a:rPr>
              <a:t>0 </a:t>
            </a:r>
            <a:r>
              <a:rPr lang="en-US" sz="1100" dirty="0">
                <a:latin typeface="Arial" panose="020B0604020202020204" pitchFamily="34" charset="0"/>
                <a:cs typeface="Arial" panose="020B0604020202020204" pitchFamily="34" charset="0"/>
              </a:rPr>
              <a:t>P1 and </a:t>
            </a:r>
            <a:r>
              <a:rPr lang="en-US" sz="1100" b="1" dirty="0">
                <a:latin typeface="Arial" panose="020B0604020202020204" pitchFamily="34" charset="0"/>
                <a:cs typeface="Arial" panose="020B0604020202020204" pitchFamily="34" charset="0"/>
              </a:rPr>
              <a:t>0 </a:t>
            </a:r>
            <a:r>
              <a:rPr lang="en-US" sz="1100" dirty="0">
                <a:latin typeface="Arial" panose="020B0604020202020204" pitchFamily="34" charset="0"/>
                <a:cs typeface="Arial" panose="020B0604020202020204" pitchFamily="34" charset="0"/>
              </a:rPr>
              <a:t>P2 user incidents reported last week however it was not a potential P2.</a:t>
            </a:r>
          </a:p>
          <a:p>
            <a:pPr marL="171447" indent="-171447">
              <a:spcBef>
                <a:spcPts val="400"/>
              </a:spcBef>
              <a:spcAft>
                <a:spcPts val="400"/>
              </a:spcAft>
              <a:buFont typeface="Arial" panose="020B0604020202020204" pitchFamily="34" charset="0"/>
              <a:buChar char="•"/>
              <a:defRPr/>
            </a:pPr>
            <a:r>
              <a:rPr lang="en-US" sz="1100" dirty="0">
                <a:latin typeface="Arial" panose="020B0604020202020204" pitchFamily="34" charset="0"/>
                <a:cs typeface="Arial" panose="020B0604020202020204" pitchFamily="34" charset="0"/>
              </a:rPr>
              <a:t>P1|P2 troubleshooting calls that network team got involved in the past week (with /without ticket in Cognizant groups) - 0</a:t>
            </a:r>
            <a:endParaRPr lang="en-US" sz="1100" b="1"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40E9DA70-C023-B2DA-FE96-7F20A6745789}"/>
              </a:ext>
            </a:extLst>
          </p:cNvPr>
          <p:cNvSpPr>
            <a:spLocks noChangeArrowheads="1"/>
          </p:cNvSpPr>
          <p:nvPr/>
        </p:nvSpPr>
        <p:spPr bwMode="auto">
          <a:xfrm>
            <a:off x="679582" y="2395963"/>
            <a:ext cx="184731" cy="36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1" rIns="91440" bIns="45721" numCol="1" anchor="ctr" anchorCtr="0" compatLnSpc="1">
            <a:prstTxWarp prst="textNoShape">
              <a:avLst/>
            </a:prstTxWarp>
            <a:spAutoFit/>
          </a:bodyPr>
          <a:lstStyle/>
          <a:p>
            <a:endParaRPr lang="en-IN" sz="1801"/>
          </a:p>
        </p:txBody>
      </p:sp>
      <p:graphicFrame>
        <p:nvGraphicFramePr>
          <p:cNvPr id="6" name="Table 5">
            <a:extLst>
              <a:ext uri="{FF2B5EF4-FFF2-40B4-BE49-F238E27FC236}">
                <a16:creationId xmlns:a16="http://schemas.microsoft.com/office/drawing/2014/main" id="{0D56BE51-5445-D5FE-DB3D-B7B41A804A2C}"/>
              </a:ext>
            </a:extLst>
          </p:cNvPr>
          <p:cNvGraphicFramePr>
            <a:graphicFrameLocks noGrp="1"/>
          </p:cNvGraphicFramePr>
          <p:nvPr>
            <p:extLst>
              <p:ext uri="{D42A27DB-BD31-4B8C-83A1-F6EECF244321}">
                <p14:modId xmlns:p14="http://schemas.microsoft.com/office/powerpoint/2010/main" val="1692500699"/>
              </p:ext>
            </p:extLst>
          </p:nvPr>
        </p:nvGraphicFramePr>
        <p:xfrm>
          <a:off x="413660" y="2051695"/>
          <a:ext cx="11332034" cy="1645253"/>
        </p:xfrm>
        <a:graphic>
          <a:graphicData uri="http://schemas.openxmlformats.org/drawingml/2006/table">
            <a:tbl>
              <a:tblPr firstRow="1" bandRow="1">
                <a:tableStyleId>{93296810-A885-4BE3-A3E7-6D5BEEA58F35}</a:tableStyleId>
              </a:tblPr>
              <a:tblGrid>
                <a:gridCol w="1208315">
                  <a:extLst>
                    <a:ext uri="{9D8B030D-6E8A-4147-A177-3AD203B41FA5}">
                      <a16:colId xmlns:a16="http://schemas.microsoft.com/office/drawing/2014/main" val="432323732"/>
                    </a:ext>
                  </a:extLst>
                </a:gridCol>
                <a:gridCol w="1676400">
                  <a:extLst>
                    <a:ext uri="{9D8B030D-6E8A-4147-A177-3AD203B41FA5}">
                      <a16:colId xmlns:a16="http://schemas.microsoft.com/office/drawing/2014/main" val="3899218286"/>
                    </a:ext>
                  </a:extLst>
                </a:gridCol>
                <a:gridCol w="2449287">
                  <a:extLst>
                    <a:ext uri="{9D8B030D-6E8A-4147-A177-3AD203B41FA5}">
                      <a16:colId xmlns:a16="http://schemas.microsoft.com/office/drawing/2014/main" val="2147011853"/>
                    </a:ext>
                  </a:extLst>
                </a:gridCol>
                <a:gridCol w="1153886">
                  <a:extLst>
                    <a:ext uri="{9D8B030D-6E8A-4147-A177-3AD203B41FA5}">
                      <a16:colId xmlns:a16="http://schemas.microsoft.com/office/drawing/2014/main" val="2322216582"/>
                    </a:ext>
                  </a:extLst>
                </a:gridCol>
                <a:gridCol w="838201">
                  <a:extLst>
                    <a:ext uri="{9D8B030D-6E8A-4147-A177-3AD203B41FA5}">
                      <a16:colId xmlns:a16="http://schemas.microsoft.com/office/drawing/2014/main" val="466817230"/>
                    </a:ext>
                  </a:extLst>
                </a:gridCol>
                <a:gridCol w="4005945">
                  <a:extLst>
                    <a:ext uri="{9D8B030D-6E8A-4147-A177-3AD203B41FA5}">
                      <a16:colId xmlns:a16="http://schemas.microsoft.com/office/drawing/2014/main" val="868720912"/>
                    </a:ext>
                  </a:extLst>
                </a:gridCol>
              </a:tblGrid>
              <a:tr h="405097">
                <a:tc>
                  <a:txBody>
                    <a:bodyPr/>
                    <a:lstStyle/>
                    <a:p>
                      <a:pPr algn="ctr"/>
                      <a:r>
                        <a:rPr lang="en-US" sz="1400" dirty="0">
                          <a:solidFill>
                            <a:schemeClr val="bg1"/>
                          </a:solidFill>
                        </a:rPr>
                        <a:t>Number</a:t>
                      </a:r>
                    </a:p>
                  </a:txBody>
                  <a:tcPr marT="45721" marB="45721"/>
                </a:tc>
                <a:tc>
                  <a:txBody>
                    <a:bodyPr/>
                    <a:lstStyle/>
                    <a:p>
                      <a:pPr algn="ctr"/>
                      <a:r>
                        <a:rPr lang="en-US" sz="1400">
                          <a:solidFill>
                            <a:schemeClr val="bg1"/>
                          </a:solidFill>
                        </a:rPr>
                        <a:t>Created</a:t>
                      </a:r>
                    </a:p>
                  </a:txBody>
                  <a:tcPr marT="45721" marB="45721"/>
                </a:tc>
                <a:tc>
                  <a:txBody>
                    <a:bodyPr/>
                    <a:lstStyle/>
                    <a:p>
                      <a:pPr algn="ctr"/>
                      <a:r>
                        <a:rPr lang="en-US" sz="1400">
                          <a:solidFill>
                            <a:schemeClr val="bg1"/>
                          </a:solidFill>
                        </a:rPr>
                        <a:t>Short Description</a:t>
                      </a:r>
                    </a:p>
                  </a:txBody>
                  <a:tcPr marT="45721" marB="45721"/>
                </a:tc>
                <a:tc>
                  <a:txBody>
                    <a:bodyPr/>
                    <a:lstStyle/>
                    <a:p>
                      <a:pPr algn="ctr"/>
                      <a:r>
                        <a:rPr lang="en-US" sz="1400">
                          <a:solidFill>
                            <a:schemeClr val="bg1"/>
                          </a:solidFill>
                        </a:rPr>
                        <a:t>State</a:t>
                      </a:r>
                    </a:p>
                  </a:txBody>
                  <a:tcPr marT="45721" marB="45721"/>
                </a:tc>
                <a:tc>
                  <a:txBody>
                    <a:bodyPr/>
                    <a:lstStyle/>
                    <a:p>
                      <a:pPr algn="ctr"/>
                      <a:r>
                        <a:rPr lang="en-US" sz="1400">
                          <a:solidFill>
                            <a:schemeClr val="bg1"/>
                          </a:solidFill>
                        </a:rPr>
                        <a:t>Priority</a:t>
                      </a:r>
                    </a:p>
                  </a:txBody>
                  <a:tcPr marT="45721" marB="45721"/>
                </a:tc>
                <a:tc>
                  <a:txBody>
                    <a:bodyPr/>
                    <a:lstStyle/>
                    <a:p>
                      <a:pPr algn="ctr"/>
                      <a:r>
                        <a:rPr lang="en-US" sz="1400" dirty="0">
                          <a:solidFill>
                            <a:schemeClr val="bg1"/>
                          </a:solidFill>
                        </a:rPr>
                        <a:t>Status</a:t>
                      </a:r>
                    </a:p>
                  </a:txBody>
                  <a:tcPr marT="45721" marB="45721"/>
                </a:tc>
                <a:extLst>
                  <a:ext uri="{0D108BD9-81ED-4DB2-BD59-A6C34878D82A}">
                    <a16:rowId xmlns:a16="http://schemas.microsoft.com/office/drawing/2014/main" val="176976449"/>
                  </a:ext>
                </a:extLst>
              </a:tr>
              <a:tr h="620078">
                <a:tc>
                  <a:txBody>
                    <a:bodyPr/>
                    <a:lstStyle/>
                    <a:p>
                      <a:pPr algn="ctr" fontAlgn="t"/>
                      <a:endParaRPr lang="en-US" sz="1100" b="0" i="0" u="none" strike="noStrike" dirty="0">
                        <a:solidFill>
                          <a:srgbClr val="000000"/>
                        </a:solidFill>
                        <a:effectLst/>
                        <a:latin typeface="Aptos Narrow" panose="020B0004020202020204" pitchFamily="34" charset="0"/>
                      </a:endParaRPr>
                    </a:p>
                  </a:txBody>
                  <a:tcPr marL="7620" marR="7620" marT="7620" marB="0"/>
                </a:tc>
                <a:tc>
                  <a:txBody>
                    <a:bodyPr/>
                    <a:lstStyle/>
                    <a:p>
                      <a:pPr algn="ctr" fontAlgn="t"/>
                      <a:endParaRPr lang="en-US" sz="1100" b="0" i="0" u="none" strike="noStrike" dirty="0">
                        <a:solidFill>
                          <a:srgbClr val="000000"/>
                        </a:solidFill>
                        <a:effectLst/>
                        <a:latin typeface="Aptos Narrow" panose="020B0004020202020204" pitchFamily="34" charset="0"/>
                      </a:endParaRPr>
                    </a:p>
                  </a:txBody>
                  <a:tcPr marL="7620" marR="7620" marT="7620" marB="0"/>
                </a:tc>
                <a:tc>
                  <a:txBody>
                    <a:bodyPr/>
                    <a:lstStyle/>
                    <a:p>
                      <a:pPr algn="ctr" rtl="0" fontAlgn="ctr"/>
                      <a:endParaRPr lang="en-US" sz="1100" b="0" i="0" u="none" strike="noStrike" dirty="0">
                        <a:solidFill>
                          <a:srgbClr val="000000"/>
                        </a:solidFill>
                        <a:effectLst/>
                        <a:latin typeface="Calibri" panose="020F0502020204030204" pitchFamily="34" charset="0"/>
                      </a:endParaRPr>
                    </a:p>
                  </a:txBody>
                  <a:tcPr marL="5691" marR="5691" marT="5691" marB="0" anchor="ctr"/>
                </a:tc>
                <a:tc>
                  <a:txBody>
                    <a:bodyPr/>
                    <a:lstStyle/>
                    <a:p>
                      <a:pPr algn="ctr" rtl="0" fontAlgn="ctr"/>
                      <a:endParaRPr lang="en-IN" sz="1100" b="0" i="0" u="none" strike="noStrike" dirty="0">
                        <a:solidFill>
                          <a:srgbClr val="000000"/>
                        </a:solidFill>
                        <a:effectLst/>
                        <a:latin typeface="Calibri" panose="020F0502020204030204" pitchFamily="34" charset="0"/>
                      </a:endParaRPr>
                    </a:p>
                  </a:txBody>
                  <a:tcPr marL="5691" marR="5691" marT="5691" marB="0" anchor="ctr"/>
                </a:tc>
                <a:tc>
                  <a:txBody>
                    <a:bodyPr/>
                    <a:lstStyle/>
                    <a:p>
                      <a:pPr algn="ctr" rtl="0" fontAlgn="ctr"/>
                      <a:endParaRPr lang="en-IN" sz="1100" b="0" i="0" u="none" strike="noStrike" dirty="0">
                        <a:solidFill>
                          <a:srgbClr val="000000"/>
                        </a:solidFill>
                        <a:effectLst/>
                        <a:latin typeface="Calibri" panose="020F0502020204030204" pitchFamily="34" charset="0"/>
                      </a:endParaRPr>
                    </a:p>
                  </a:txBody>
                  <a:tcPr marL="5691" marR="5691" marT="5691" marB="0" anchor="ctr"/>
                </a:tc>
                <a:tc>
                  <a:txBody>
                    <a:bodyPr/>
                    <a:lstStyle/>
                    <a:p>
                      <a:pPr algn="ctr"/>
                      <a:endParaRPr lang="en-US" sz="1100" b="0" i="0" u="none" strike="noStrike" kern="1200" dirty="0">
                        <a:solidFill>
                          <a:srgbClr val="000000"/>
                        </a:solidFill>
                        <a:effectLst/>
                        <a:latin typeface="Calibri" panose="020F0502020204030204" pitchFamily="34" charset="0"/>
                        <a:ea typeface="+mn-ea"/>
                        <a:cs typeface="+mn-cs"/>
                      </a:endParaRPr>
                    </a:p>
                  </a:txBody>
                  <a:tcPr marL="5691" marR="5691" marT="5691" marB="0" anchor="ctr"/>
                </a:tc>
                <a:extLst>
                  <a:ext uri="{0D108BD9-81ED-4DB2-BD59-A6C34878D82A}">
                    <a16:rowId xmlns:a16="http://schemas.microsoft.com/office/drawing/2014/main" val="3435110782"/>
                  </a:ext>
                </a:extLst>
              </a:tr>
              <a:tr h="620078">
                <a:tc>
                  <a:txBody>
                    <a:bodyPr/>
                    <a:lstStyle/>
                    <a:p>
                      <a:pPr algn="l" fontAlgn="t"/>
                      <a:endParaRPr lang="en-US" sz="1100" b="0" i="0" u="none" strike="noStrike" dirty="0">
                        <a:solidFill>
                          <a:srgbClr val="000000"/>
                        </a:solidFill>
                        <a:effectLst/>
                        <a:latin typeface="Aptos Narrow" panose="020B0004020202020204" pitchFamily="34" charset="0"/>
                      </a:endParaRPr>
                    </a:p>
                  </a:txBody>
                  <a:tcPr marL="7620" marR="7620" marT="7620" marB="0"/>
                </a:tc>
                <a:tc>
                  <a:txBody>
                    <a:bodyPr/>
                    <a:lstStyle/>
                    <a:p>
                      <a:pPr algn="r" fontAlgn="t"/>
                      <a:endParaRPr lang="en-US" sz="1100" b="0" i="0" u="none" strike="noStrike" dirty="0">
                        <a:solidFill>
                          <a:srgbClr val="000000"/>
                        </a:solidFill>
                        <a:effectLst/>
                        <a:latin typeface="Aptos Narrow" panose="020B0004020202020204" pitchFamily="34" charset="0"/>
                      </a:endParaRPr>
                    </a:p>
                  </a:txBody>
                  <a:tcPr marL="7620" marR="7620" marT="7620" marB="0"/>
                </a:tc>
                <a:tc>
                  <a:txBody>
                    <a:bodyPr/>
                    <a:lstStyle/>
                    <a:p>
                      <a:pPr algn="l" rtl="0" fontAlgn="ctr"/>
                      <a:endParaRPr lang="en-US" sz="1100" b="0" i="0" u="none" strike="noStrike" dirty="0">
                        <a:solidFill>
                          <a:srgbClr val="000000"/>
                        </a:solidFill>
                        <a:effectLst/>
                        <a:latin typeface="Calibri" panose="020F0502020204030204" pitchFamily="34" charset="0"/>
                      </a:endParaRPr>
                    </a:p>
                  </a:txBody>
                  <a:tcPr marL="5691" marR="5691" marT="5691" marB="0" anchor="ctr"/>
                </a:tc>
                <a:tc>
                  <a:txBody>
                    <a:bodyPr/>
                    <a:lstStyle/>
                    <a:p>
                      <a:pPr algn="l" rtl="0" fontAlgn="ctr"/>
                      <a:endParaRPr lang="en-IN" sz="1100" b="0" i="0" u="none" strike="noStrike" dirty="0">
                        <a:solidFill>
                          <a:srgbClr val="000000"/>
                        </a:solidFill>
                        <a:effectLst/>
                        <a:latin typeface="Calibri" panose="020F0502020204030204" pitchFamily="34" charset="0"/>
                      </a:endParaRPr>
                    </a:p>
                  </a:txBody>
                  <a:tcPr marL="5691" marR="5691" marT="5691" marB="0" anchor="ctr"/>
                </a:tc>
                <a:tc>
                  <a:txBody>
                    <a:bodyPr/>
                    <a:lstStyle/>
                    <a:p>
                      <a:pPr algn="l" rtl="0" fontAlgn="ctr"/>
                      <a:endParaRPr lang="en-IN" sz="1100" b="0" i="0" u="none" strike="noStrike" dirty="0">
                        <a:solidFill>
                          <a:srgbClr val="000000"/>
                        </a:solidFill>
                        <a:effectLst/>
                        <a:latin typeface="Calibri" panose="020F0502020204030204" pitchFamily="34" charset="0"/>
                      </a:endParaRPr>
                    </a:p>
                  </a:txBody>
                  <a:tcPr marL="5691" marR="5691" marT="5691" marB="0" anchor="ctr"/>
                </a:tc>
                <a:tc>
                  <a:txBody>
                    <a:bodyPr/>
                    <a:lstStyle/>
                    <a:p>
                      <a:endParaRPr lang="en-US" sz="1100" b="0" i="0" u="none" strike="noStrike" kern="1200" dirty="0">
                        <a:solidFill>
                          <a:srgbClr val="000000"/>
                        </a:solidFill>
                        <a:effectLst/>
                        <a:latin typeface="Calibri" panose="020F0502020204030204" pitchFamily="34" charset="0"/>
                        <a:ea typeface="+mn-ea"/>
                        <a:cs typeface="+mn-cs"/>
                      </a:endParaRPr>
                    </a:p>
                  </a:txBody>
                  <a:tcPr marL="5691" marR="5691" marT="5691" marB="0" anchor="ctr"/>
                </a:tc>
                <a:extLst>
                  <a:ext uri="{0D108BD9-81ED-4DB2-BD59-A6C34878D82A}">
                    <a16:rowId xmlns:a16="http://schemas.microsoft.com/office/drawing/2014/main" val="2684048840"/>
                  </a:ext>
                </a:extLst>
              </a:tr>
            </a:tbl>
          </a:graphicData>
        </a:graphic>
      </p:graphicFrame>
    </p:spTree>
    <p:extLst>
      <p:ext uri="{BB962C8B-B14F-4D97-AF65-F5344CB8AC3E}">
        <p14:creationId xmlns:p14="http://schemas.microsoft.com/office/powerpoint/2010/main" val="1961846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75BF1-AE3D-2729-FD44-448C4BB153D4}"/>
              </a:ext>
            </a:extLst>
          </p:cNvPr>
          <p:cNvSpPr>
            <a:spLocks noGrp="1"/>
          </p:cNvSpPr>
          <p:nvPr>
            <p:ph type="title"/>
          </p:nvPr>
        </p:nvSpPr>
        <p:spPr>
          <a:xfrm>
            <a:off x="287205" y="7067"/>
            <a:ext cx="11233913" cy="480131"/>
          </a:xfrm>
        </p:spPr>
        <p:txBody>
          <a:bodyPr/>
          <a:lstStyle/>
          <a:p>
            <a:r>
              <a:rPr lang="en-US" sz="2800" dirty="0"/>
              <a:t>Network Highlights for the Week</a:t>
            </a:r>
          </a:p>
        </p:txBody>
      </p:sp>
      <p:sp>
        <p:nvSpPr>
          <p:cNvPr id="3" name="Slide Number Placeholder 2">
            <a:extLst>
              <a:ext uri="{FF2B5EF4-FFF2-40B4-BE49-F238E27FC236}">
                <a16:creationId xmlns:a16="http://schemas.microsoft.com/office/drawing/2014/main" id="{30E5323B-BDC9-DC9F-DA22-A98FB6E1D1F1}"/>
              </a:ext>
            </a:extLst>
          </p:cNvPr>
          <p:cNvSpPr>
            <a:spLocks noGrp="1"/>
          </p:cNvSpPr>
          <p:nvPr>
            <p:ph type="sldNum" sz="quarter" idx="12"/>
          </p:nvPr>
        </p:nvSpPr>
        <p:spPr>
          <a:xfrm>
            <a:off x="6038277" y="11619097"/>
            <a:ext cx="252301" cy="246221"/>
          </a:xfrm>
        </p:spPr>
        <p:txBody>
          <a:bodyPr/>
          <a:lstStyle/>
          <a:p>
            <a:pPr algn="l" defTabSz="914388">
              <a:defRPr/>
            </a:pPr>
            <a:fld id="{CE92D437-D0D5-4854-BFC5-431F549A7304}" type="slidenum">
              <a:rPr lang="en-US">
                <a:solidFill>
                  <a:prstClr val="black"/>
                </a:solidFill>
              </a:rPr>
              <a:pPr algn="l" defTabSz="914388">
                <a:defRPr/>
              </a:pPr>
              <a:t>5</a:t>
            </a:fld>
            <a:endParaRPr lang="en-US">
              <a:solidFill>
                <a:prstClr val="black"/>
              </a:solidFill>
            </a:endParaRPr>
          </a:p>
        </p:txBody>
      </p:sp>
      <p:sp>
        <p:nvSpPr>
          <p:cNvPr id="37" name="Rounded Rectangle 37">
            <a:extLst>
              <a:ext uri="{FF2B5EF4-FFF2-40B4-BE49-F238E27FC236}">
                <a16:creationId xmlns:a16="http://schemas.microsoft.com/office/drawing/2014/main" id="{713DD788-51B3-6A47-0460-DA61C6498C56}"/>
              </a:ext>
            </a:extLst>
          </p:cNvPr>
          <p:cNvSpPr/>
          <p:nvPr/>
        </p:nvSpPr>
        <p:spPr>
          <a:xfrm>
            <a:off x="404660" y="1060229"/>
            <a:ext cx="11378873" cy="1936016"/>
          </a:xfrm>
          <a:prstGeom prst="roundRect">
            <a:avLst>
              <a:gd name="adj" fmla="val 2602"/>
            </a:avLst>
          </a:prstGeom>
          <a:solidFill>
            <a:srgbClr val="F8FBFE"/>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8">
              <a:defRPr/>
            </a:pPr>
            <a:endParaRPr lang="en-US" sz="1801">
              <a:solidFill>
                <a:prstClr val="white"/>
              </a:solidFill>
              <a:latin typeface="Calibri" panose="020F0502020204030204"/>
            </a:endParaRPr>
          </a:p>
        </p:txBody>
      </p:sp>
      <p:grpSp>
        <p:nvGrpSpPr>
          <p:cNvPr id="38" name="Group 37">
            <a:extLst>
              <a:ext uri="{FF2B5EF4-FFF2-40B4-BE49-F238E27FC236}">
                <a16:creationId xmlns:a16="http://schemas.microsoft.com/office/drawing/2014/main" id="{FA5A43C2-43AC-6ECC-ECD9-833353AD52DB}"/>
              </a:ext>
            </a:extLst>
          </p:cNvPr>
          <p:cNvGrpSpPr/>
          <p:nvPr/>
        </p:nvGrpSpPr>
        <p:grpSpPr>
          <a:xfrm>
            <a:off x="1111716" y="525486"/>
            <a:ext cx="2584985" cy="480131"/>
            <a:chOff x="556671" y="4398919"/>
            <a:chExt cx="2017595" cy="479621"/>
          </a:xfrm>
        </p:grpSpPr>
        <p:sp>
          <p:nvSpPr>
            <p:cNvPr id="39" name="Rounded Rectangle 130">
              <a:extLst>
                <a:ext uri="{FF2B5EF4-FFF2-40B4-BE49-F238E27FC236}">
                  <a16:creationId xmlns:a16="http://schemas.microsoft.com/office/drawing/2014/main" id="{39432DA2-DB4F-636C-8571-5C47359C0909}"/>
                </a:ext>
              </a:extLst>
            </p:cNvPr>
            <p:cNvSpPr/>
            <p:nvPr/>
          </p:nvSpPr>
          <p:spPr>
            <a:xfrm>
              <a:off x="556671" y="4398919"/>
              <a:ext cx="2017595" cy="479621"/>
            </a:xfrm>
            <a:prstGeom prst="roundRect">
              <a:avLst>
                <a:gd name="adj" fmla="val 50000"/>
              </a:avLst>
            </a:prstGeom>
            <a:solidFill>
              <a:schemeClr val="bg1"/>
            </a:solidFill>
            <a:ln w="6350" cap="flat" cmpd="sng" algn="ctr">
              <a:solidFill>
                <a:srgbClr val="C00000"/>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33393">
                <a:lnSpc>
                  <a:spcPct val="90000"/>
                </a:lnSpc>
                <a:spcBef>
                  <a:spcPct val="0"/>
                </a:spcBef>
                <a:spcAft>
                  <a:spcPct val="35000"/>
                </a:spcAft>
                <a:defRPr/>
              </a:pPr>
              <a:endParaRPr lang="en-US" sz="1200">
                <a:solidFill>
                  <a:srgbClr val="FFFFFF"/>
                </a:solidFill>
                <a:latin typeface="Arial" panose="020B0604020202020204" pitchFamily="34" charset="0"/>
                <a:cs typeface="Arial" panose="020B0604020202020204" pitchFamily="34" charset="0"/>
              </a:endParaRPr>
            </a:p>
          </p:txBody>
        </p:sp>
        <p:sp>
          <p:nvSpPr>
            <p:cNvPr id="40" name="Rounded Rectangle 131">
              <a:extLst>
                <a:ext uri="{FF2B5EF4-FFF2-40B4-BE49-F238E27FC236}">
                  <a16:creationId xmlns:a16="http://schemas.microsoft.com/office/drawing/2014/main" id="{1DCB279A-1435-5CE8-85C8-2C8647089075}"/>
                </a:ext>
              </a:extLst>
            </p:cNvPr>
            <p:cNvSpPr/>
            <p:nvPr/>
          </p:nvSpPr>
          <p:spPr>
            <a:xfrm>
              <a:off x="617695" y="4461371"/>
              <a:ext cx="1895547" cy="354716"/>
            </a:xfrm>
            <a:prstGeom prst="roundRect">
              <a:avLst>
                <a:gd name="adj" fmla="val 5000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effectLst>
              <a:outerShdw blurRad="50800" dist="38100" dir="2700000" algn="tl" rotWithShape="0">
                <a:prstClr val="black">
                  <a:alpha val="20000"/>
                </a:prstClr>
              </a:outerShdw>
            </a:effectLst>
          </p:spPr>
          <p:txBody>
            <a:bodyPr wrap="square" lIns="0" tIns="0" rIns="0" bIns="0" anchor="ctr">
              <a:noAutofit/>
            </a:bodyPr>
            <a:lstStyle/>
            <a:p>
              <a:pPr algn="ctr" defTabSz="533393">
                <a:lnSpc>
                  <a:spcPct val="90000"/>
                </a:lnSpc>
                <a:spcBef>
                  <a:spcPct val="0"/>
                </a:spcBef>
                <a:defRPr/>
              </a:pPr>
              <a:r>
                <a:rPr lang="en-US" sz="1200" b="1">
                  <a:solidFill>
                    <a:srgbClr val="FFFFFF"/>
                  </a:solidFill>
                  <a:latin typeface="Arial" panose="020B0604020202020204" pitchFamily="34" charset="0"/>
                  <a:cs typeface="Arial" panose="020B0604020202020204" pitchFamily="34" charset="0"/>
                </a:rPr>
                <a:t>CNF</a:t>
              </a:r>
            </a:p>
          </p:txBody>
        </p:sp>
      </p:grpSp>
      <p:sp>
        <p:nvSpPr>
          <p:cNvPr id="42" name="TextBox 41">
            <a:extLst>
              <a:ext uri="{FF2B5EF4-FFF2-40B4-BE49-F238E27FC236}">
                <a16:creationId xmlns:a16="http://schemas.microsoft.com/office/drawing/2014/main" id="{E0B862BF-9987-B507-EF6B-7AAFB6C94EA3}"/>
              </a:ext>
            </a:extLst>
          </p:cNvPr>
          <p:cNvSpPr txBox="1"/>
          <p:nvPr/>
        </p:nvSpPr>
        <p:spPr>
          <a:xfrm>
            <a:off x="6374851" y="4752472"/>
            <a:ext cx="5146267" cy="852028"/>
          </a:xfrm>
          <a:prstGeom prst="rect">
            <a:avLst/>
          </a:prstGeom>
        </p:spPr>
        <p:txBody>
          <a:bodyPr wrap="square" lIns="0" tIns="0" rIns="0" bIns="0" rtlCol="0">
            <a:spAutoFit/>
          </a:bodyPr>
          <a:lstStyle/>
          <a:p>
            <a:pPr marL="171447" indent="-171447" defTabSz="914388">
              <a:spcBef>
                <a:spcPts val="400"/>
              </a:spcBef>
              <a:spcAft>
                <a:spcPts val="400"/>
              </a:spcAft>
              <a:buFont typeface="Arial" panose="020B0604020202020204" pitchFamily="34" charset="0"/>
              <a:buChar char="•"/>
              <a:defRPr/>
            </a:pPr>
            <a:r>
              <a:rPr lang="en-US" sz="1051" b="1">
                <a:solidFill>
                  <a:prstClr val="black"/>
                </a:solidFill>
                <a:latin typeface="Arial" panose="020B0604020202020204" pitchFamily="34" charset="0"/>
                <a:cs typeface="Arial" panose="020B0604020202020204" pitchFamily="34" charset="0"/>
              </a:rPr>
              <a:t>No Major Changes implemented during this week as we are in the year end BPP.</a:t>
            </a:r>
          </a:p>
          <a:p>
            <a:pPr marL="171447" indent="-171447" defTabSz="914388">
              <a:spcBef>
                <a:spcPts val="400"/>
              </a:spcBef>
              <a:spcAft>
                <a:spcPts val="400"/>
              </a:spcAft>
              <a:buFont typeface="Arial" panose="020B0604020202020204" pitchFamily="34" charset="0"/>
              <a:buChar char="•"/>
              <a:defRPr/>
            </a:pPr>
            <a:endParaRPr lang="en-US" sz="1051" b="1">
              <a:solidFill>
                <a:prstClr val="black"/>
              </a:solidFill>
              <a:latin typeface="Arial" panose="020B0604020202020204" pitchFamily="34" charset="0"/>
              <a:cs typeface="Arial" panose="020B0604020202020204" pitchFamily="34" charset="0"/>
            </a:endParaRPr>
          </a:p>
          <a:p>
            <a:pPr marL="171447" indent="-171447" defTabSz="914388">
              <a:spcBef>
                <a:spcPts val="400"/>
              </a:spcBef>
              <a:spcAft>
                <a:spcPts val="400"/>
              </a:spcAft>
              <a:buFont typeface="Arial" panose="020B0604020202020204" pitchFamily="34" charset="0"/>
              <a:buChar char="•"/>
              <a:defRPr/>
            </a:pPr>
            <a:endParaRPr lang="en-US" sz="1051" b="1">
              <a:solidFill>
                <a:prstClr val="black"/>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C5338C69-8A3F-8866-2EB3-CEDC98A9D25E}"/>
              </a:ext>
            </a:extLst>
          </p:cNvPr>
          <p:cNvSpPr txBox="1"/>
          <p:nvPr/>
        </p:nvSpPr>
        <p:spPr>
          <a:xfrm>
            <a:off x="5934415" y="1098532"/>
            <a:ext cx="5586700" cy="338554"/>
          </a:xfrm>
          <a:prstGeom prst="rect">
            <a:avLst/>
          </a:prstGeom>
        </p:spPr>
        <p:txBody>
          <a:bodyPr wrap="square" lIns="0" tIns="0" rIns="0" bIns="0" rtlCol="0">
            <a:spAutoFit/>
          </a:bodyPr>
          <a:lstStyle/>
          <a:p>
            <a:pPr marL="171450" indent="-171450">
              <a:buFont typeface="Arial" panose="020B0604020202020204" pitchFamily="34" charset="0"/>
              <a:buChar char="•"/>
            </a:pPr>
            <a:r>
              <a:rPr lang="en-US" sz="1100" dirty="0"/>
              <a:t>We have installed Patch 6 to mitigate Vulnerability - CVE-2025-20281</a:t>
            </a:r>
          </a:p>
          <a:p>
            <a:endParaRPr lang="en-US" sz="1100" dirty="0"/>
          </a:p>
        </p:txBody>
      </p:sp>
      <p:cxnSp>
        <p:nvCxnSpPr>
          <p:cNvPr id="25" name="Straight Connector 24">
            <a:extLst>
              <a:ext uri="{FF2B5EF4-FFF2-40B4-BE49-F238E27FC236}">
                <a16:creationId xmlns:a16="http://schemas.microsoft.com/office/drawing/2014/main" id="{D35D0E04-571B-4703-6576-F11C6B215E36}"/>
              </a:ext>
            </a:extLst>
          </p:cNvPr>
          <p:cNvCxnSpPr>
            <a:cxnSpLocks/>
          </p:cNvCxnSpPr>
          <p:nvPr/>
        </p:nvCxnSpPr>
        <p:spPr>
          <a:xfrm>
            <a:off x="5815209" y="1145225"/>
            <a:ext cx="0" cy="2197417"/>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Slide Number Placeholder 2">
            <a:extLst>
              <a:ext uri="{FF2B5EF4-FFF2-40B4-BE49-F238E27FC236}">
                <a16:creationId xmlns:a16="http://schemas.microsoft.com/office/drawing/2014/main" id="{CBB99FFF-4198-56F0-C87E-8BA7C9DDBFC8}"/>
              </a:ext>
            </a:extLst>
          </p:cNvPr>
          <p:cNvSpPr txBox="1">
            <a:spLocks/>
          </p:cNvSpPr>
          <p:nvPr/>
        </p:nvSpPr>
        <p:spPr>
          <a:xfrm>
            <a:off x="10734712" y="9091404"/>
            <a:ext cx="448535" cy="246352"/>
          </a:xfrm>
          <a:prstGeom prst="rect">
            <a:avLst/>
          </a:prstGeom>
          <a:noFill/>
        </p:spPr>
        <p:txBody>
          <a:bodyPr vert="horz" wrap="square" lIns="91440" tIns="45721" rIns="91440" bIns="45721" rtlCol="0" anchor="ctr">
            <a:spAutoFit/>
          </a:bodyPr>
          <a:lstStyle>
            <a:defPPr>
              <a:defRPr lang="en-US"/>
            </a:defPPr>
            <a:lvl1pPr marL="0" algn="r" defTabSz="914400" rtl="0" eaLnBrk="1" latinLnBrk="0" hangingPunct="1">
              <a:defRPr lang="en-IN" sz="1000" b="1"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388">
              <a:defRPr/>
            </a:pPr>
            <a:fld id="{CE92D437-D0D5-4854-BFC5-431F549A7304}" type="slidenum">
              <a:rPr lang="en-US" sz="1001">
                <a:solidFill>
                  <a:prstClr val="black"/>
                </a:solidFill>
              </a:rPr>
              <a:pPr algn="l" defTabSz="914388">
                <a:defRPr/>
              </a:pPr>
              <a:t>5</a:t>
            </a:fld>
            <a:endParaRPr lang="en-US" sz="1001">
              <a:solidFill>
                <a:prstClr val="black"/>
              </a:solidFill>
            </a:endParaRPr>
          </a:p>
        </p:txBody>
      </p:sp>
      <p:sp>
        <p:nvSpPr>
          <p:cNvPr id="5" name="Rounded Rectangle 37">
            <a:extLst>
              <a:ext uri="{FF2B5EF4-FFF2-40B4-BE49-F238E27FC236}">
                <a16:creationId xmlns:a16="http://schemas.microsoft.com/office/drawing/2014/main" id="{8FEC3AF5-44F6-7609-13CE-80023CDE804C}"/>
              </a:ext>
            </a:extLst>
          </p:cNvPr>
          <p:cNvSpPr/>
          <p:nvPr/>
        </p:nvSpPr>
        <p:spPr>
          <a:xfrm>
            <a:off x="116917" y="3885805"/>
            <a:ext cx="11396583" cy="2197417"/>
          </a:xfrm>
          <a:prstGeom prst="roundRect">
            <a:avLst>
              <a:gd name="adj" fmla="val 2602"/>
            </a:avLst>
          </a:prstGeom>
          <a:solidFill>
            <a:srgbClr val="F8FBFE"/>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8">
              <a:defRPr/>
            </a:pPr>
            <a:endParaRPr lang="en-US" sz="1801" dirty="0">
              <a:solidFill>
                <a:schemeClr val="tx1"/>
              </a:solidFill>
              <a:latin typeface="Calibri" panose="020F0502020204030204"/>
            </a:endParaRPr>
          </a:p>
        </p:txBody>
      </p:sp>
      <p:grpSp>
        <p:nvGrpSpPr>
          <p:cNvPr id="6" name="Group 5">
            <a:extLst>
              <a:ext uri="{FF2B5EF4-FFF2-40B4-BE49-F238E27FC236}">
                <a16:creationId xmlns:a16="http://schemas.microsoft.com/office/drawing/2014/main" id="{D28F9666-EB17-5754-7096-93D4C3FC2454}"/>
              </a:ext>
            </a:extLst>
          </p:cNvPr>
          <p:cNvGrpSpPr/>
          <p:nvPr/>
        </p:nvGrpSpPr>
        <p:grpSpPr>
          <a:xfrm>
            <a:off x="1128291" y="3308120"/>
            <a:ext cx="2650608" cy="410498"/>
            <a:chOff x="556671" y="4398919"/>
            <a:chExt cx="2017595" cy="479621"/>
          </a:xfrm>
        </p:grpSpPr>
        <p:sp>
          <p:nvSpPr>
            <p:cNvPr id="7" name="Rounded Rectangle 130">
              <a:extLst>
                <a:ext uri="{FF2B5EF4-FFF2-40B4-BE49-F238E27FC236}">
                  <a16:creationId xmlns:a16="http://schemas.microsoft.com/office/drawing/2014/main" id="{53D3E5AD-C654-4051-36A3-FBE45D839F04}"/>
                </a:ext>
              </a:extLst>
            </p:cNvPr>
            <p:cNvSpPr/>
            <p:nvPr/>
          </p:nvSpPr>
          <p:spPr>
            <a:xfrm>
              <a:off x="556671" y="4398919"/>
              <a:ext cx="2017595" cy="479621"/>
            </a:xfrm>
            <a:prstGeom prst="roundRect">
              <a:avLst>
                <a:gd name="adj" fmla="val 50000"/>
              </a:avLst>
            </a:prstGeom>
            <a:solidFill>
              <a:schemeClr val="bg1"/>
            </a:solidFill>
            <a:ln w="6350" cap="flat" cmpd="sng" algn="ctr">
              <a:solidFill>
                <a:srgbClr val="C00000"/>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33393">
                <a:lnSpc>
                  <a:spcPct val="90000"/>
                </a:lnSpc>
                <a:spcBef>
                  <a:spcPct val="0"/>
                </a:spcBef>
                <a:spcAft>
                  <a:spcPct val="35000"/>
                </a:spcAft>
                <a:defRPr/>
              </a:pPr>
              <a:endParaRPr lang="en-US" sz="1200">
                <a:solidFill>
                  <a:srgbClr val="FFFFFF"/>
                </a:solidFill>
                <a:latin typeface="Arial" panose="020B0604020202020204" pitchFamily="34" charset="0"/>
                <a:cs typeface="Arial" panose="020B0604020202020204" pitchFamily="34" charset="0"/>
              </a:endParaRPr>
            </a:p>
          </p:txBody>
        </p:sp>
        <p:sp>
          <p:nvSpPr>
            <p:cNvPr id="8" name="Rounded Rectangle 131">
              <a:extLst>
                <a:ext uri="{FF2B5EF4-FFF2-40B4-BE49-F238E27FC236}">
                  <a16:creationId xmlns:a16="http://schemas.microsoft.com/office/drawing/2014/main" id="{9C4F2E7C-79B7-790C-7F37-3209B7085EB1}"/>
                </a:ext>
              </a:extLst>
            </p:cNvPr>
            <p:cNvSpPr/>
            <p:nvPr/>
          </p:nvSpPr>
          <p:spPr>
            <a:xfrm>
              <a:off x="617695" y="4439176"/>
              <a:ext cx="1895547" cy="428456"/>
            </a:xfrm>
            <a:prstGeom prst="roundRect">
              <a:avLst>
                <a:gd name="adj" fmla="val 5000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effectLst>
              <a:outerShdw blurRad="50800" dist="38100" dir="2700000" algn="tl" rotWithShape="0">
                <a:prstClr val="black">
                  <a:alpha val="20000"/>
                </a:prstClr>
              </a:outerShdw>
            </a:effectLst>
          </p:spPr>
          <p:txBody>
            <a:bodyPr wrap="square" lIns="0" tIns="0" rIns="0" bIns="0" anchor="ctr">
              <a:noAutofit/>
            </a:bodyPr>
            <a:lstStyle/>
            <a:p>
              <a:pPr algn="ctr" defTabSz="533393">
                <a:lnSpc>
                  <a:spcPct val="90000"/>
                </a:lnSpc>
                <a:spcBef>
                  <a:spcPct val="0"/>
                </a:spcBef>
                <a:defRPr/>
              </a:pPr>
              <a:r>
                <a:rPr lang="en-US" sz="1200" b="1">
                  <a:solidFill>
                    <a:srgbClr val="FFFFFF"/>
                  </a:solidFill>
                  <a:latin typeface="Arial" panose="020B0604020202020204" pitchFamily="34" charset="0"/>
                  <a:cs typeface="Arial" panose="020B0604020202020204" pitchFamily="34" charset="0"/>
                </a:rPr>
                <a:t>SDWAN</a:t>
              </a:r>
            </a:p>
          </p:txBody>
        </p:sp>
      </p:grpSp>
      <p:cxnSp>
        <p:nvCxnSpPr>
          <p:cNvPr id="12" name="Straight Connector 11">
            <a:extLst>
              <a:ext uri="{FF2B5EF4-FFF2-40B4-BE49-F238E27FC236}">
                <a16:creationId xmlns:a16="http://schemas.microsoft.com/office/drawing/2014/main" id="{B7BF1F34-C356-01C2-BFCD-E813E29FBA9B}"/>
              </a:ext>
            </a:extLst>
          </p:cNvPr>
          <p:cNvCxnSpPr>
            <a:cxnSpLocks/>
          </p:cNvCxnSpPr>
          <p:nvPr/>
        </p:nvCxnSpPr>
        <p:spPr>
          <a:xfrm>
            <a:off x="5815209" y="4016772"/>
            <a:ext cx="0" cy="1442199"/>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8618E178-0DFB-4512-1F1B-57DDBA35E0F6}"/>
              </a:ext>
            </a:extLst>
          </p:cNvPr>
          <p:cNvGrpSpPr/>
          <p:nvPr/>
        </p:nvGrpSpPr>
        <p:grpSpPr>
          <a:xfrm>
            <a:off x="7137173" y="483238"/>
            <a:ext cx="2650608" cy="527582"/>
            <a:chOff x="556671" y="4398919"/>
            <a:chExt cx="2017595" cy="479621"/>
          </a:xfrm>
        </p:grpSpPr>
        <p:sp>
          <p:nvSpPr>
            <p:cNvPr id="14" name="Rounded Rectangle 130">
              <a:extLst>
                <a:ext uri="{FF2B5EF4-FFF2-40B4-BE49-F238E27FC236}">
                  <a16:creationId xmlns:a16="http://schemas.microsoft.com/office/drawing/2014/main" id="{6F5C44AC-FF03-CF86-51CE-77744F6F1489}"/>
                </a:ext>
              </a:extLst>
            </p:cNvPr>
            <p:cNvSpPr/>
            <p:nvPr/>
          </p:nvSpPr>
          <p:spPr>
            <a:xfrm>
              <a:off x="556671" y="4398919"/>
              <a:ext cx="2017595" cy="479621"/>
            </a:xfrm>
            <a:prstGeom prst="roundRect">
              <a:avLst>
                <a:gd name="adj" fmla="val 50000"/>
              </a:avLst>
            </a:prstGeom>
            <a:solidFill>
              <a:schemeClr val="bg1"/>
            </a:solidFill>
            <a:ln w="6350" cap="flat" cmpd="sng" algn="ctr">
              <a:solidFill>
                <a:srgbClr val="C00000"/>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33393">
                <a:lnSpc>
                  <a:spcPct val="90000"/>
                </a:lnSpc>
                <a:spcBef>
                  <a:spcPct val="0"/>
                </a:spcBef>
                <a:spcAft>
                  <a:spcPct val="35000"/>
                </a:spcAft>
                <a:defRPr/>
              </a:pPr>
              <a:endParaRPr lang="en-US" sz="1200">
                <a:solidFill>
                  <a:srgbClr val="FFFFFF"/>
                </a:solidFill>
                <a:latin typeface="Arial" panose="020B0604020202020204" pitchFamily="34" charset="0"/>
                <a:cs typeface="Arial" panose="020B0604020202020204" pitchFamily="34" charset="0"/>
              </a:endParaRPr>
            </a:p>
          </p:txBody>
        </p:sp>
        <p:sp>
          <p:nvSpPr>
            <p:cNvPr id="15" name="Rounded Rectangle 131">
              <a:extLst>
                <a:ext uri="{FF2B5EF4-FFF2-40B4-BE49-F238E27FC236}">
                  <a16:creationId xmlns:a16="http://schemas.microsoft.com/office/drawing/2014/main" id="{E18B6408-D255-8F71-89BF-DE8E7337F9DB}"/>
                </a:ext>
              </a:extLst>
            </p:cNvPr>
            <p:cNvSpPr/>
            <p:nvPr/>
          </p:nvSpPr>
          <p:spPr>
            <a:xfrm>
              <a:off x="617695" y="4461368"/>
              <a:ext cx="1895547" cy="354716"/>
            </a:xfrm>
            <a:prstGeom prst="roundRect">
              <a:avLst>
                <a:gd name="adj" fmla="val 5000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effectLst>
              <a:outerShdw blurRad="50800" dist="38100" dir="2700000" algn="tl" rotWithShape="0">
                <a:prstClr val="black">
                  <a:alpha val="20000"/>
                </a:prstClr>
              </a:outerShdw>
            </a:effectLst>
          </p:spPr>
          <p:txBody>
            <a:bodyPr wrap="square" lIns="0" tIns="0" rIns="0" bIns="0" anchor="ctr">
              <a:noAutofit/>
            </a:bodyPr>
            <a:lstStyle/>
            <a:p>
              <a:pPr algn="ctr" defTabSz="533393">
                <a:lnSpc>
                  <a:spcPct val="90000"/>
                </a:lnSpc>
                <a:spcBef>
                  <a:spcPct val="0"/>
                </a:spcBef>
                <a:defRPr/>
              </a:pPr>
              <a:r>
                <a:rPr lang="en-US" sz="1200" b="1" dirty="0">
                  <a:solidFill>
                    <a:srgbClr val="FFFFFF"/>
                  </a:solidFill>
                  <a:latin typeface="Arial" panose="020B0604020202020204" pitchFamily="34" charset="0"/>
                  <a:cs typeface="Arial" panose="020B0604020202020204" pitchFamily="34" charset="0"/>
                </a:rPr>
                <a:t>McDonald’s Offices</a:t>
              </a:r>
            </a:p>
          </p:txBody>
        </p:sp>
      </p:grpSp>
      <p:grpSp>
        <p:nvGrpSpPr>
          <p:cNvPr id="18" name="Group 17">
            <a:extLst>
              <a:ext uri="{FF2B5EF4-FFF2-40B4-BE49-F238E27FC236}">
                <a16:creationId xmlns:a16="http://schemas.microsoft.com/office/drawing/2014/main" id="{ADAEE7A5-124E-A655-2B4E-74635840B2E0}"/>
              </a:ext>
            </a:extLst>
          </p:cNvPr>
          <p:cNvGrpSpPr/>
          <p:nvPr/>
        </p:nvGrpSpPr>
        <p:grpSpPr>
          <a:xfrm>
            <a:off x="7137173" y="3256853"/>
            <a:ext cx="2650608" cy="604551"/>
            <a:chOff x="556671" y="4398919"/>
            <a:chExt cx="2017595" cy="479621"/>
          </a:xfrm>
        </p:grpSpPr>
        <p:sp>
          <p:nvSpPr>
            <p:cNvPr id="19" name="Rounded Rectangle 130">
              <a:extLst>
                <a:ext uri="{FF2B5EF4-FFF2-40B4-BE49-F238E27FC236}">
                  <a16:creationId xmlns:a16="http://schemas.microsoft.com/office/drawing/2014/main" id="{11E5C377-0E2E-63E8-44F8-45F4F884EB97}"/>
                </a:ext>
              </a:extLst>
            </p:cNvPr>
            <p:cNvSpPr/>
            <p:nvPr/>
          </p:nvSpPr>
          <p:spPr>
            <a:xfrm>
              <a:off x="556671" y="4398919"/>
              <a:ext cx="2017595" cy="479621"/>
            </a:xfrm>
            <a:prstGeom prst="roundRect">
              <a:avLst>
                <a:gd name="adj" fmla="val 50000"/>
              </a:avLst>
            </a:prstGeom>
            <a:solidFill>
              <a:schemeClr val="bg1"/>
            </a:solidFill>
            <a:ln w="6350" cap="flat" cmpd="sng" algn="ctr">
              <a:solidFill>
                <a:srgbClr val="C00000"/>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33393">
                <a:lnSpc>
                  <a:spcPct val="90000"/>
                </a:lnSpc>
                <a:spcBef>
                  <a:spcPct val="0"/>
                </a:spcBef>
                <a:spcAft>
                  <a:spcPct val="35000"/>
                </a:spcAft>
                <a:defRPr/>
              </a:pPr>
              <a:endParaRPr lang="en-US" sz="1200">
                <a:solidFill>
                  <a:srgbClr val="FFFFFF"/>
                </a:solidFill>
                <a:latin typeface="Arial" panose="020B0604020202020204" pitchFamily="34" charset="0"/>
                <a:cs typeface="Arial" panose="020B0604020202020204" pitchFamily="34" charset="0"/>
              </a:endParaRPr>
            </a:p>
          </p:txBody>
        </p:sp>
        <p:sp>
          <p:nvSpPr>
            <p:cNvPr id="20" name="Rounded Rectangle 131">
              <a:extLst>
                <a:ext uri="{FF2B5EF4-FFF2-40B4-BE49-F238E27FC236}">
                  <a16:creationId xmlns:a16="http://schemas.microsoft.com/office/drawing/2014/main" id="{F7754E6F-A40C-EDF2-8E01-DC984E6C5E86}"/>
                </a:ext>
              </a:extLst>
            </p:cNvPr>
            <p:cNvSpPr/>
            <p:nvPr/>
          </p:nvSpPr>
          <p:spPr>
            <a:xfrm>
              <a:off x="617695" y="4466925"/>
              <a:ext cx="1895547" cy="349164"/>
            </a:xfrm>
            <a:prstGeom prst="roundRect">
              <a:avLst>
                <a:gd name="adj" fmla="val 5000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effectLst>
              <a:outerShdw blurRad="50800" dist="38100" dir="2700000" algn="tl" rotWithShape="0">
                <a:prstClr val="black">
                  <a:alpha val="20000"/>
                </a:prstClr>
              </a:outerShdw>
            </a:effectLst>
          </p:spPr>
          <p:txBody>
            <a:bodyPr wrap="square" lIns="0" tIns="0" rIns="0" bIns="0" anchor="ctr">
              <a:noAutofit/>
            </a:bodyPr>
            <a:lstStyle/>
            <a:p>
              <a:pPr algn="ctr" defTabSz="533393">
                <a:lnSpc>
                  <a:spcPct val="90000"/>
                </a:lnSpc>
                <a:spcBef>
                  <a:spcPct val="0"/>
                </a:spcBef>
                <a:defRPr/>
              </a:pPr>
              <a:r>
                <a:rPr lang="en-US" sz="1200" b="1">
                  <a:solidFill>
                    <a:srgbClr val="FFFFFF"/>
                  </a:solidFill>
                  <a:latin typeface="Arial" panose="020B0604020202020204" pitchFamily="34" charset="0"/>
                  <a:cs typeface="Arial" panose="020B0604020202020204" pitchFamily="34" charset="0"/>
                </a:rPr>
                <a:t>NOC Hypercare</a:t>
              </a:r>
            </a:p>
          </p:txBody>
        </p:sp>
      </p:grpSp>
      <p:sp>
        <p:nvSpPr>
          <p:cNvPr id="16" name="TextBox 15">
            <a:extLst>
              <a:ext uri="{FF2B5EF4-FFF2-40B4-BE49-F238E27FC236}">
                <a16:creationId xmlns:a16="http://schemas.microsoft.com/office/drawing/2014/main" id="{5FDB1435-B0C5-B0FC-533C-CAD6E5E6DA74}"/>
              </a:ext>
            </a:extLst>
          </p:cNvPr>
          <p:cNvSpPr txBox="1"/>
          <p:nvPr/>
        </p:nvSpPr>
        <p:spPr>
          <a:xfrm>
            <a:off x="362652" y="3891875"/>
            <a:ext cx="5098222" cy="507831"/>
          </a:xfrm>
          <a:prstGeom prst="rect">
            <a:avLst/>
          </a:prstGeom>
        </p:spPr>
        <p:txBody>
          <a:bodyPr wrap="square" lIns="0" tIns="0" rIns="0" bIns="0" rtlCol="0">
            <a:spAutoFit/>
          </a:bodyPr>
          <a:lstStyle/>
          <a:p>
            <a:pPr marL="171447" indent="-171447">
              <a:buFont typeface="Arial" panose="020B0604020202020204" pitchFamily="34" charset="0"/>
              <a:buChar char="•"/>
            </a:pPr>
            <a:endParaRPr lang="en-US" sz="1100" dirty="0">
              <a:solidFill>
                <a:srgbClr val="2E2E2E"/>
              </a:solidFill>
            </a:endParaRPr>
          </a:p>
          <a:p>
            <a:pPr marL="171450" indent="-171450">
              <a:buFont typeface="Arial" panose="020B0604020202020204" pitchFamily="34" charset="0"/>
              <a:buChar char="•"/>
            </a:pPr>
            <a:r>
              <a:rPr lang="en-US" sz="1100" dirty="0">
                <a:solidFill>
                  <a:srgbClr val="2E2E2E"/>
                </a:solidFill>
              </a:rPr>
              <a:t>We have performed the Power Up activity for Network Equipment at MHQ</a:t>
            </a:r>
          </a:p>
          <a:p>
            <a:pPr marL="171450" indent="-171450">
              <a:buFont typeface="Arial" panose="020B0604020202020204" pitchFamily="34" charset="0"/>
              <a:buChar char="•"/>
            </a:pPr>
            <a:endParaRPr lang="en-US" sz="1100" dirty="0">
              <a:solidFill>
                <a:srgbClr val="2E2E2E"/>
              </a:solidFill>
            </a:endParaRPr>
          </a:p>
        </p:txBody>
      </p:sp>
      <p:sp>
        <p:nvSpPr>
          <p:cNvPr id="17" name="TextBox 16">
            <a:extLst>
              <a:ext uri="{FF2B5EF4-FFF2-40B4-BE49-F238E27FC236}">
                <a16:creationId xmlns:a16="http://schemas.microsoft.com/office/drawing/2014/main" id="{F2AD4E4B-8634-8C7A-8FC0-4E1600186DFF}"/>
              </a:ext>
            </a:extLst>
          </p:cNvPr>
          <p:cNvSpPr txBox="1"/>
          <p:nvPr/>
        </p:nvSpPr>
        <p:spPr>
          <a:xfrm>
            <a:off x="474759" y="1117572"/>
            <a:ext cx="5151146" cy="2031325"/>
          </a:xfrm>
          <a:prstGeom prst="rect">
            <a:avLst/>
          </a:prstGeom>
        </p:spPr>
        <p:txBody>
          <a:bodyPr wrap="square" lIns="0" tIns="0" rIns="0" bIns="0" rtlCol="0">
            <a:spAutoFit/>
          </a:bodyPr>
          <a:lstStyle/>
          <a:p>
            <a:pPr marL="171450" indent="-171450">
              <a:buFont typeface="Arial" panose="020B0604020202020204" pitchFamily="34" charset="0"/>
              <a:buChar char="•"/>
            </a:pPr>
            <a:r>
              <a:rPr lang="en-US" sz="1100" dirty="0"/>
              <a:t>We have performed IOS from 17.12.4a IOS from bundle mode to install mode and install SMU file to mitigate Memory Leak issue on R5 Router.</a:t>
            </a:r>
          </a:p>
          <a:p>
            <a:endParaRPr lang="en-US" sz="1100" dirty="0">
              <a:solidFill>
                <a:srgbClr val="303A46"/>
              </a:solidFill>
            </a:endParaRPr>
          </a:p>
          <a:p>
            <a:pPr marL="171450" indent="-171450">
              <a:buFont typeface="Arial" panose="020B0604020202020204" pitchFamily="34" charset="0"/>
              <a:buChar char="•"/>
            </a:pPr>
            <a:endParaRPr lang="en-US" sz="1100" b="0" i="0" dirty="0">
              <a:solidFill>
                <a:srgbClr val="303A46"/>
              </a:solidFill>
              <a:effectLst/>
              <a:latin typeface="SourceSansPro"/>
            </a:endParaRPr>
          </a:p>
          <a:p>
            <a:pPr marL="171450" indent="-171450">
              <a:buFont typeface="Arial" panose="020B0604020202020204" pitchFamily="34" charset="0"/>
              <a:buChar char="•"/>
            </a:pPr>
            <a:endParaRPr lang="en-US" sz="1100" b="0" i="0" dirty="0">
              <a:solidFill>
                <a:srgbClr val="303A46"/>
              </a:solidFill>
              <a:effectLst/>
              <a:latin typeface="SourceSansPro"/>
            </a:endParaRPr>
          </a:p>
          <a:p>
            <a:pPr marL="171450" indent="-171450">
              <a:buFont typeface="Arial" panose="020B0604020202020204" pitchFamily="34" charset="0"/>
              <a:buChar char="•"/>
            </a:pPr>
            <a:endParaRPr lang="en-US" sz="1100" b="0" i="0" dirty="0">
              <a:solidFill>
                <a:srgbClr val="303A46"/>
              </a:solidFill>
              <a:effectLst/>
              <a:latin typeface="SourceSansPro"/>
            </a:endParaRPr>
          </a:p>
          <a:p>
            <a:pPr marL="171450" indent="-171450">
              <a:buFont typeface="Arial" panose="020B0604020202020204" pitchFamily="34" charset="0"/>
              <a:buChar char="•"/>
            </a:pPr>
            <a:endParaRPr lang="en-US" sz="1100" dirty="0">
              <a:solidFill>
                <a:srgbClr val="303A46"/>
              </a:solidFill>
              <a:latin typeface="SourceSansPro"/>
            </a:endParaRPr>
          </a:p>
          <a:p>
            <a:pPr marL="171450" indent="-171450">
              <a:buFont typeface="Arial" panose="020B0604020202020204" pitchFamily="34" charset="0"/>
              <a:buChar char="•"/>
            </a:pPr>
            <a:endParaRPr lang="en-US" sz="1100" dirty="0"/>
          </a:p>
          <a:p>
            <a:endParaRPr lang="en-US" sz="1100" dirty="0"/>
          </a:p>
          <a:p>
            <a:br>
              <a:rPr lang="en-US" sz="1100" dirty="0"/>
            </a:br>
            <a:endParaRPr lang="en-US" sz="1100" dirty="0"/>
          </a:p>
          <a:p>
            <a:endParaRPr lang="en-US" sz="1100" dirty="0"/>
          </a:p>
        </p:txBody>
      </p:sp>
      <p:sp>
        <p:nvSpPr>
          <p:cNvPr id="21" name="TextBox 20">
            <a:extLst>
              <a:ext uri="{FF2B5EF4-FFF2-40B4-BE49-F238E27FC236}">
                <a16:creationId xmlns:a16="http://schemas.microsoft.com/office/drawing/2014/main" id="{697DB8C4-EF7D-6284-545A-1DE5D9F8998B}"/>
              </a:ext>
            </a:extLst>
          </p:cNvPr>
          <p:cNvSpPr txBox="1"/>
          <p:nvPr/>
        </p:nvSpPr>
        <p:spPr>
          <a:xfrm>
            <a:off x="5934420" y="4016772"/>
            <a:ext cx="5586695" cy="1051570"/>
          </a:xfrm>
          <a:prstGeom prst="rect">
            <a:avLst/>
          </a:prstGeom>
        </p:spPr>
        <p:txBody>
          <a:bodyPr wrap="square" lIns="0" tIns="0" rIns="0" bIns="0" rtlCol="0">
            <a:spAutoFit/>
          </a:bodyPr>
          <a:lstStyle/>
          <a:p>
            <a:pPr marL="171450" indent="-171450" defTabSz="914388">
              <a:spcBef>
                <a:spcPts val="400"/>
              </a:spcBef>
              <a:spcAft>
                <a:spcPts val="400"/>
              </a:spcAft>
              <a:buFont typeface="Arial" panose="020B0604020202020204" pitchFamily="34" charset="0"/>
              <a:buChar char="•"/>
              <a:defRPr/>
            </a:pPr>
            <a:r>
              <a:rPr lang="en-US" sz="1100" dirty="0">
                <a:solidFill>
                  <a:prstClr val="black"/>
                </a:solidFill>
                <a:cs typeface="Arial" panose="020B0604020202020204" pitchFamily="34" charset="0"/>
              </a:rPr>
              <a:t>Hypercare Communication || CHG9135177 - US || PROD|| Replacement of Chicago R5 router (USMCCCCHIIL01R05) RMA- 804117556</a:t>
            </a:r>
          </a:p>
          <a:p>
            <a:pPr marL="171450" indent="-171450" defTabSz="914388">
              <a:spcBef>
                <a:spcPts val="400"/>
              </a:spcBef>
              <a:spcAft>
                <a:spcPts val="400"/>
              </a:spcAft>
              <a:buFont typeface="Arial" panose="020B0604020202020204" pitchFamily="34" charset="0"/>
              <a:buChar char="•"/>
              <a:defRPr/>
            </a:pPr>
            <a:r>
              <a:rPr lang="en-US" sz="1100" dirty="0"/>
              <a:t>Hypercare communication mail - Power up MHQ Network</a:t>
            </a:r>
          </a:p>
          <a:p>
            <a:pPr marL="171450" indent="-171450" defTabSz="914388">
              <a:spcBef>
                <a:spcPts val="400"/>
              </a:spcBef>
              <a:spcAft>
                <a:spcPts val="400"/>
              </a:spcAft>
              <a:buFont typeface="Arial" panose="020B0604020202020204" pitchFamily="34" charset="0"/>
              <a:buChar char="•"/>
              <a:defRPr/>
            </a:pPr>
            <a:r>
              <a:rPr lang="en-IN" sz="1100" dirty="0"/>
              <a:t>Hypercare Communication || CHG9137329- US || PROD|| IOS Convert from 17.12.4a IOS from bundle mode to install mode and install SMU file to mitigate Memory Leak issue on R5 Router</a:t>
            </a:r>
            <a:endParaRPr lang="en-US" sz="1100" dirty="0">
              <a:solidFill>
                <a:prstClr val="black"/>
              </a:solidFill>
              <a:cs typeface="Arial" panose="020B0604020202020204" pitchFamily="34" charset="0"/>
            </a:endParaRPr>
          </a:p>
        </p:txBody>
      </p:sp>
      <p:sp>
        <p:nvSpPr>
          <p:cNvPr id="9" name="TextBox 8">
            <a:extLst>
              <a:ext uri="{FF2B5EF4-FFF2-40B4-BE49-F238E27FC236}">
                <a16:creationId xmlns:a16="http://schemas.microsoft.com/office/drawing/2014/main" id="{8C3FB317-9C95-A293-49F4-2852877EC52E}"/>
              </a:ext>
            </a:extLst>
          </p:cNvPr>
          <p:cNvSpPr txBox="1"/>
          <p:nvPr/>
        </p:nvSpPr>
        <p:spPr>
          <a:xfrm>
            <a:off x="6094097" y="3501689"/>
            <a:ext cx="5098222" cy="507831"/>
          </a:xfrm>
          <a:prstGeom prst="rect">
            <a:avLst/>
          </a:prstGeom>
        </p:spPr>
        <p:txBody>
          <a:bodyPr wrap="square" lIns="0" tIns="0" rIns="0" bIns="0" rtlCol="0">
            <a:spAutoFit/>
          </a:bodyPr>
          <a:lstStyle/>
          <a:p>
            <a:endParaRPr lang="en-US" sz="1100" dirty="0">
              <a:solidFill>
                <a:srgbClr val="242424"/>
              </a:solidFill>
              <a:latin typeface="Segoe UI" panose="020B0502040204020203" pitchFamily="34" charset="0"/>
            </a:endParaRPr>
          </a:p>
          <a:p>
            <a:endParaRPr lang="en-US" sz="1100" dirty="0">
              <a:solidFill>
                <a:srgbClr val="242424"/>
              </a:solidFill>
              <a:latin typeface="Segoe UI" panose="020B0502040204020203" pitchFamily="34" charset="0"/>
            </a:endParaRPr>
          </a:p>
          <a:p>
            <a:pPr marL="171450" indent="-171450">
              <a:buFont typeface="Arial" panose="020B0604020202020204" pitchFamily="34" charset="0"/>
              <a:buChar char="•"/>
            </a:pPr>
            <a:endParaRPr lang="en-US" sz="1100" dirty="0">
              <a:solidFill>
                <a:srgbClr val="242424"/>
              </a:solidFill>
              <a:latin typeface="Segoe UI" panose="020B0502040204020203" pitchFamily="34" charset="0"/>
            </a:endParaRPr>
          </a:p>
        </p:txBody>
      </p:sp>
      <p:sp>
        <p:nvSpPr>
          <p:cNvPr id="10" name="TextBox 9">
            <a:extLst>
              <a:ext uri="{FF2B5EF4-FFF2-40B4-BE49-F238E27FC236}">
                <a16:creationId xmlns:a16="http://schemas.microsoft.com/office/drawing/2014/main" id="{59A57D6A-201B-675B-3F60-145DB1A08563}"/>
              </a:ext>
            </a:extLst>
          </p:cNvPr>
          <p:cNvSpPr txBox="1"/>
          <p:nvPr/>
        </p:nvSpPr>
        <p:spPr>
          <a:xfrm>
            <a:off x="3558991" y="6156738"/>
            <a:ext cx="4375257" cy="369460"/>
          </a:xfrm>
          <a:prstGeom prst="rect">
            <a:avLst/>
          </a:prstGeom>
          <a:solidFill>
            <a:schemeClr val="bg1">
              <a:lumMod val="95000"/>
            </a:schemeClr>
          </a:solidFill>
        </p:spPr>
        <p:txBody>
          <a:bodyPr wrap="square" rtlCol="0">
            <a:spAutoFit/>
          </a:bodyPr>
          <a:lstStyle/>
          <a:p>
            <a:r>
              <a:rPr lang="en-IN" sz="1801" dirty="0"/>
              <a:t>Total Hypercare Hours for the week:</a:t>
            </a:r>
            <a:r>
              <a:rPr lang="en-IN" sz="1801" b="1" dirty="0">
                <a:solidFill>
                  <a:schemeClr val="accent6"/>
                </a:solidFill>
              </a:rPr>
              <a:t>144</a:t>
            </a:r>
          </a:p>
        </p:txBody>
      </p:sp>
    </p:spTree>
    <p:extLst>
      <p:ext uri="{BB962C8B-B14F-4D97-AF65-F5344CB8AC3E}">
        <p14:creationId xmlns:p14="http://schemas.microsoft.com/office/powerpoint/2010/main" val="950200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inTitle">
            <a:extLst>
              <a:ext uri="{FF2B5EF4-FFF2-40B4-BE49-F238E27FC236}">
                <a16:creationId xmlns:a16="http://schemas.microsoft.com/office/drawing/2014/main" id="{4BC4FCAD-4285-8D8A-9056-33672D9BD062}"/>
              </a:ext>
            </a:extLst>
          </p:cNvPr>
          <p:cNvSpPr>
            <a:spLocks noGrp="1"/>
          </p:cNvSpPr>
          <p:nvPr>
            <p:ph type="title"/>
          </p:nvPr>
        </p:nvSpPr>
        <p:spPr>
          <a:xfrm>
            <a:off x="197442" y="81013"/>
            <a:ext cx="11508487" cy="482900"/>
          </a:xfrm>
        </p:spPr>
        <p:txBody>
          <a:bodyPr>
            <a:norm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ctr"/>
            <a:r>
              <a:rPr lang="en-US" sz="2400">
                <a:latin typeface="Aptos"/>
              </a:rPr>
              <a:t>Volumetric Trend for the past weeks – INC | RITM</a:t>
            </a:r>
            <a:endParaRPr lang="en-US" sz="2201" dirty="0">
              <a:latin typeface="Arial"/>
              <a:cs typeface="Arial"/>
            </a:endParaRPr>
          </a:p>
        </p:txBody>
      </p:sp>
      <p:sp>
        <p:nvSpPr>
          <p:cNvPr id="3" name="Footer Placeholder 2">
            <a:extLst>
              <a:ext uri="{FF2B5EF4-FFF2-40B4-BE49-F238E27FC236}">
                <a16:creationId xmlns:a16="http://schemas.microsoft.com/office/drawing/2014/main" id="{396AAA3E-4F52-D8B6-089F-DB2EE328BF97}"/>
              </a:ext>
            </a:extLst>
          </p:cNvPr>
          <p:cNvSpPr>
            <a:spLocks noGrp="1"/>
          </p:cNvSpPr>
          <p:nvPr>
            <p:ph type="ftr" sz="quarter" idx="3"/>
          </p:nvPr>
        </p:nvSpPr>
        <p:spPr/>
        <p:txBody>
          <a:bodyPr/>
          <a:lstStyle/>
          <a:p>
            <a:r>
              <a:rPr lang="en-US"/>
              <a:t>© 2025 Cognizant</a:t>
            </a:r>
          </a:p>
        </p:txBody>
      </p:sp>
      <p:sp>
        <p:nvSpPr>
          <p:cNvPr id="8" name="RITM Conc">
            <a:extLst>
              <a:ext uri="{FF2B5EF4-FFF2-40B4-BE49-F238E27FC236}">
                <a16:creationId xmlns:a16="http://schemas.microsoft.com/office/drawing/2014/main" id="{38D31F0E-689C-C886-5FCD-F7E1FE2EA462}"/>
              </a:ext>
            </a:extLst>
          </p:cNvPr>
          <p:cNvSpPr txBox="1"/>
          <p:nvPr/>
        </p:nvSpPr>
        <p:spPr>
          <a:xfrm>
            <a:off x="6229351" y="5746315"/>
            <a:ext cx="5394364" cy="256547"/>
          </a:xfrm>
          <a:prstGeom prst="rect">
            <a:avLst/>
          </a:prstGeom>
          <a:noFill/>
        </p:spPr>
        <p:txBody>
          <a:bodyPr wrap="square" lIns="91440" tIns="45721" rIns="91440" bIns="45721" rtlCol="0" anchor="t">
            <a:sp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marL="171444" indent="-171444">
              <a:buFont typeface="Wingdings" panose="05000000000000000000" pitchFamily="2" charset="2"/>
              <a:buChar char="§"/>
            </a:pPr>
            <a:r>
              <a:rPr lang="en-US" sz="1050" dirty="0">
                <a:latin typeface="Arial" panose="020B0604020202020204" pitchFamily="34" charset="0"/>
                <a:cs typeface="Arial" panose="020B0604020202020204" pitchFamily="34" charset="0"/>
              </a:rPr>
              <a:t>Total RITM raised for the Week 29 is 61</a:t>
            </a:r>
            <a:r>
              <a:rPr lang="en-US" sz="1050" b="1" dirty="0">
                <a:latin typeface="Arial" panose="020B0604020202020204" pitchFamily="34" charset="0"/>
                <a:cs typeface="Arial" panose="020B0604020202020204" pitchFamily="34" charset="0"/>
              </a:rPr>
              <a:t>, </a:t>
            </a:r>
            <a:r>
              <a:rPr lang="en-US" sz="1050" dirty="0">
                <a:latin typeface="Arial" panose="020B0604020202020204" pitchFamily="34" charset="0"/>
                <a:cs typeface="Arial" panose="020B0604020202020204" pitchFamily="34" charset="0"/>
              </a:rPr>
              <a:t>Fulfilled</a:t>
            </a:r>
            <a:r>
              <a:rPr lang="en-US" sz="1050" b="1" dirty="0">
                <a:latin typeface="Arial" panose="020B0604020202020204" pitchFamily="34" charset="0"/>
                <a:cs typeface="Arial" panose="020B0604020202020204" pitchFamily="34" charset="0"/>
              </a:rPr>
              <a:t> – </a:t>
            </a:r>
            <a:r>
              <a:rPr lang="en-US" sz="1050" dirty="0">
                <a:latin typeface="Arial" panose="020B0604020202020204" pitchFamily="34" charset="0"/>
                <a:cs typeface="Arial" panose="020B0604020202020204" pitchFamily="34" charset="0"/>
              </a:rPr>
              <a:t>22</a:t>
            </a:r>
          </a:p>
        </p:txBody>
      </p:sp>
      <p:sp>
        <p:nvSpPr>
          <p:cNvPr id="2" name="INC Conc">
            <a:extLst>
              <a:ext uri="{FF2B5EF4-FFF2-40B4-BE49-F238E27FC236}">
                <a16:creationId xmlns:a16="http://schemas.microsoft.com/office/drawing/2014/main" id="{9E79C5FC-DECF-DB87-193B-B86DB461214F}"/>
              </a:ext>
            </a:extLst>
          </p:cNvPr>
          <p:cNvSpPr txBox="1"/>
          <p:nvPr/>
        </p:nvSpPr>
        <p:spPr>
          <a:xfrm>
            <a:off x="138967" y="5748470"/>
            <a:ext cx="5956900" cy="415757"/>
          </a:xfrm>
          <a:prstGeom prst="rect">
            <a:avLst/>
          </a:prstGeom>
          <a:noFill/>
          <a:ln>
            <a:noFill/>
          </a:ln>
          <a:effectLst>
            <a:outerShdw blurRad="63500" sx="102000" sy="102000" algn="ctr" rotWithShape="0">
              <a:prstClr val="black">
                <a:alpha val="40000"/>
              </a:prstClr>
            </a:outerShdw>
          </a:effectLst>
        </p:spPr>
        <p:txBody>
          <a:bodyPr wrap="square" lIns="91440" tIns="45721" rIns="91440" bIns="45721" rtlCol="0" anchor="t">
            <a:sp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marL="170813" indent="-170813">
              <a:buFont typeface="Wingdings" panose="05000000000000000000" pitchFamily="2" charset="2"/>
              <a:buChar char="§"/>
            </a:pPr>
            <a:r>
              <a:rPr lang="en-US" sz="1051" dirty="0">
                <a:solidFill>
                  <a:schemeClr val="tx1">
                    <a:lumMod val="75000"/>
                  </a:schemeClr>
                </a:solidFill>
                <a:latin typeface="Arial"/>
                <a:cs typeface="Arial"/>
              </a:rPr>
              <a:t>Major contributors are</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Node Down/unreachable alerts –968</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Interface down alerts –1667</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Interface Error/ Utilization based alerts –260</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QROC based alerts - 469 – Others </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150</a:t>
            </a:r>
          </a:p>
        </p:txBody>
      </p:sp>
      <p:graphicFrame>
        <p:nvGraphicFramePr>
          <p:cNvPr id="5" name="RITM Table">
            <a:extLst>
              <a:ext uri="{FF2B5EF4-FFF2-40B4-BE49-F238E27FC236}">
                <a16:creationId xmlns:a16="http://schemas.microsoft.com/office/drawing/2014/main" id="{8B43DB25-A70D-944F-44C7-2D8937E13FF9}"/>
              </a:ext>
            </a:extLst>
          </p:cNvPr>
          <p:cNvGraphicFramePr>
            <a:graphicFrameLocks noGrp="1"/>
          </p:cNvGraphicFramePr>
          <p:nvPr>
            <p:extLst>
              <p:ext uri="{D42A27DB-BD31-4B8C-83A1-F6EECF244321}">
                <p14:modId xmlns:p14="http://schemas.microsoft.com/office/powerpoint/2010/main" val="4275515366"/>
              </p:ext>
            </p:extLst>
          </p:nvPr>
        </p:nvGraphicFramePr>
        <p:xfrm>
          <a:off x="6229351" y="3195019"/>
          <a:ext cx="5660300" cy="2514754"/>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1132060">
                  <a:extLst>
                    <a:ext uri="{9D8B030D-6E8A-4147-A177-3AD203B41FA5}">
                      <a16:colId xmlns:a16="http://schemas.microsoft.com/office/drawing/2014/main" val="648116131"/>
                    </a:ext>
                  </a:extLst>
                </a:gridCol>
                <a:gridCol w="1132060">
                  <a:extLst>
                    <a:ext uri="{9D8B030D-6E8A-4147-A177-3AD203B41FA5}">
                      <a16:colId xmlns:a16="http://schemas.microsoft.com/office/drawing/2014/main" val="800884612"/>
                    </a:ext>
                  </a:extLst>
                </a:gridCol>
                <a:gridCol w="1132060">
                  <a:extLst>
                    <a:ext uri="{9D8B030D-6E8A-4147-A177-3AD203B41FA5}">
                      <a16:colId xmlns:a16="http://schemas.microsoft.com/office/drawing/2014/main" val="4118069608"/>
                    </a:ext>
                  </a:extLst>
                </a:gridCol>
                <a:gridCol w="1132060">
                  <a:extLst>
                    <a:ext uri="{9D8B030D-6E8A-4147-A177-3AD203B41FA5}">
                      <a16:colId xmlns:a16="http://schemas.microsoft.com/office/drawing/2014/main" val="2245357271"/>
                    </a:ext>
                  </a:extLst>
                </a:gridCol>
                <a:gridCol w="1132060">
                  <a:extLst>
                    <a:ext uri="{9D8B030D-6E8A-4147-A177-3AD203B41FA5}">
                      <a16:colId xmlns:a16="http://schemas.microsoft.com/office/drawing/2014/main" val="3524310813"/>
                    </a:ext>
                  </a:extLst>
                </a:gridCol>
              </a:tblGrid>
              <a:tr h="551952">
                <a:tc>
                  <a:txBody>
                    <a:bodyPr/>
                    <a:lstStyle/>
                    <a:p>
                      <a:pPr algn="ctr" rtl="0" fontAlgn="ctr"/>
                      <a:r>
                        <a:rPr lang="en-IN" sz="1100" b="1" i="0" u="none" strike="noStrike" dirty="0">
                          <a:solidFill>
                            <a:srgbClr val="FFFFFF"/>
                          </a:solidFill>
                          <a:effectLst/>
                          <a:latin typeface="Calibri" panose="020F0502020204030204" pitchFamily="34" charset="0"/>
                        </a:rPr>
                        <a:t>RITM</a:t>
                      </a:r>
                    </a:p>
                  </a:txBody>
                  <a:tcPr marL="6350" marR="6350" marT="6350" marB="0" anchor="ctr">
                    <a:solidFill>
                      <a:schemeClr val="accent6"/>
                    </a:solidFill>
                  </a:tcPr>
                </a:tc>
                <a:tc>
                  <a:txBody>
                    <a:bodyPr/>
                    <a:lstStyle/>
                    <a:p>
                      <a:pPr algn="ctr" rtl="0" fontAlgn="ctr"/>
                      <a:endParaRPr lang="en-IN" sz="1100" b="1" i="0" u="none" strike="noStrike" dirty="0">
                        <a:solidFill>
                          <a:srgbClr val="FFFFFF"/>
                        </a:solidFill>
                        <a:effectLst/>
                        <a:latin typeface="Aptos" panose="020B0004020202020204" pitchFamily="34" charset="0"/>
                      </a:endParaRPr>
                    </a:p>
                  </a:txBody>
                  <a:tcPr marL="6350" marR="6350" marT="6350" marB="0" anchor="ctr">
                    <a:solidFill>
                      <a:schemeClr val="accent6"/>
                    </a:solidFill>
                  </a:tcPr>
                </a:tc>
                <a:tc>
                  <a:txBody>
                    <a:bodyPr/>
                    <a:lstStyle/>
                    <a:p>
                      <a:pPr algn="ctr" rtl="0" fontAlgn="ctr"/>
                      <a:endParaRPr lang="en-IN" sz="1100" b="1" i="0" u="none" strike="noStrike" dirty="0">
                        <a:solidFill>
                          <a:srgbClr val="FFFFFF"/>
                        </a:solidFill>
                        <a:effectLst/>
                        <a:latin typeface="Aptos" panose="020B0004020202020204" pitchFamily="34" charset="0"/>
                      </a:endParaRPr>
                    </a:p>
                  </a:txBody>
                  <a:tcPr marL="6350" marR="6350" marT="6350" marB="0" anchor="ctr">
                    <a:solidFill>
                      <a:schemeClr val="accent6"/>
                    </a:solidFill>
                  </a:tcPr>
                </a:tc>
                <a:tc>
                  <a:txBody>
                    <a:bodyPr/>
                    <a:lstStyle/>
                    <a:p>
                      <a:pPr algn="ctr" rtl="0" fontAlgn="ctr"/>
                      <a:endParaRPr lang="en-IN" sz="1100" b="1" i="0" u="none" strike="noStrike" dirty="0">
                        <a:solidFill>
                          <a:srgbClr val="FFFFFF"/>
                        </a:solidFill>
                        <a:effectLst/>
                        <a:latin typeface="Aptos" panose="020B0004020202020204" pitchFamily="34" charset="0"/>
                      </a:endParaRPr>
                    </a:p>
                  </a:txBody>
                  <a:tcPr marL="6350" marR="6350" marT="6350" marB="0" anchor="ctr">
                    <a:solidFill>
                      <a:schemeClr val="accent6"/>
                    </a:solidFill>
                  </a:tcPr>
                </a:tc>
                <a:tc>
                  <a:txBody>
                    <a:bodyPr/>
                    <a:lstStyle/>
                    <a:p>
                      <a:pPr algn="ctr" rtl="0" fontAlgn="ctr"/>
                      <a:endParaRPr lang="en-IN" sz="1100" b="1" i="0" u="none" strike="noStrike" dirty="0">
                        <a:solidFill>
                          <a:srgbClr val="FFFFFF"/>
                        </a:solidFill>
                        <a:effectLst/>
                        <a:latin typeface="Aptos" panose="020B0004020202020204" pitchFamily="34" charset="0"/>
                      </a:endParaRPr>
                    </a:p>
                  </a:txBody>
                  <a:tcPr marL="6350" marR="6350" marT="6350" marB="0" anchor="ctr">
                    <a:solidFill>
                      <a:schemeClr val="accent6"/>
                    </a:solidFill>
                  </a:tcPr>
                </a:tc>
                <a:extLst>
                  <a:ext uri="{0D108BD9-81ED-4DB2-BD59-A6C34878D82A}">
                    <a16:rowId xmlns:a16="http://schemas.microsoft.com/office/drawing/2014/main" val="1204813836"/>
                  </a:ext>
                </a:extLst>
              </a:tr>
              <a:tr h="359444">
                <a:tc>
                  <a:txBody>
                    <a:bodyPr/>
                    <a:lstStyle/>
                    <a:p>
                      <a:pPr algn="ctr" rtl="0" fontAlgn="ctr"/>
                      <a:r>
                        <a:rPr lang="en-IN" sz="1100" b="0" i="0" u="none" strike="noStrike">
                          <a:solidFill>
                            <a:srgbClr val="0D0D0D"/>
                          </a:solidFill>
                          <a:effectLst/>
                          <a:latin typeface="Calibri" panose="020F0502020204030204" pitchFamily="34" charset="0"/>
                        </a:rPr>
                        <a:t>P1</a:t>
                      </a:r>
                    </a:p>
                  </a:txBody>
                  <a:tcPr marL="6350" marR="6350" marT="6350" marB="0" anchor="ctr">
                    <a:noFill/>
                  </a:tcPr>
                </a:tc>
                <a:tc>
                  <a:txBody>
                    <a:bodyPr/>
                    <a:lstStyle/>
                    <a:p>
                      <a:pPr algn="ctr" rtl="0" fontAlgn="ct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Aptos" panose="020B0004020202020204" pitchFamily="34" charset="0"/>
                      </a:endParaRPr>
                    </a:p>
                  </a:txBody>
                  <a:tcPr marL="6350" marR="6350" marT="6350" marB="0" anchor="ctr">
                    <a:noFill/>
                  </a:tcPr>
                </a:tc>
                <a:extLst>
                  <a:ext uri="{0D108BD9-81ED-4DB2-BD59-A6C34878D82A}">
                    <a16:rowId xmlns:a16="http://schemas.microsoft.com/office/drawing/2014/main" val="3772967807"/>
                  </a:ext>
                </a:extLst>
              </a:tr>
              <a:tr h="366820">
                <a:tc>
                  <a:txBody>
                    <a:bodyPr/>
                    <a:lstStyle/>
                    <a:p>
                      <a:pPr algn="ctr" rtl="0" fontAlgn="ctr"/>
                      <a:r>
                        <a:rPr lang="en-IN" sz="1100" b="0" i="0" u="none" strike="noStrike">
                          <a:solidFill>
                            <a:srgbClr val="0D0D0D"/>
                          </a:solidFill>
                          <a:effectLst/>
                          <a:latin typeface="Calibri" panose="020F0502020204030204" pitchFamily="34" charset="0"/>
                        </a:rPr>
                        <a:t>P2</a:t>
                      </a:r>
                    </a:p>
                  </a:txBody>
                  <a:tcPr marL="6350" marR="6350" marT="6350" marB="0" anchor="ctr">
                    <a:noFill/>
                  </a:tcPr>
                </a:tc>
                <a:tc>
                  <a:txBody>
                    <a:bodyPr/>
                    <a:lstStyle/>
                    <a:p>
                      <a:pPr algn="ctr" rtl="0" fontAlgn="ct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Aptos" panose="020B0004020202020204" pitchFamily="34" charset="0"/>
                      </a:endParaRPr>
                    </a:p>
                  </a:txBody>
                  <a:tcPr marL="6350" marR="6350" marT="6350" marB="0" anchor="ctr">
                    <a:noFill/>
                  </a:tcPr>
                </a:tc>
                <a:extLst>
                  <a:ext uri="{0D108BD9-81ED-4DB2-BD59-A6C34878D82A}">
                    <a16:rowId xmlns:a16="http://schemas.microsoft.com/office/drawing/2014/main" val="110677265"/>
                  </a:ext>
                </a:extLst>
              </a:tr>
              <a:tr h="412672">
                <a:tc>
                  <a:txBody>
                    <a:bodyPr/>
                    <a:lstStyle/>
                    <a:p>
                      <a:pPr algn="ctr" rtl="0" fontAlgn="ctr"/>
                      <a:r>
                        <a:rPr lang="en-IN" sz="1100" b="0" i="0" u="none" strike="noStrike">
                          <a:solidFill>
                            <a:srgbClr val="0D0D0D"/>
                          </a:solidFill>
                          <a:effectLst/>
                          <a:latin typeface="Calibri" panose="020F0502020204030204" pitchFamily="34" charset="0"/>
                        </a:rPr>
                        <a:t>P3</a:t>
                      </a:r>
                    </a:p>
                  </a:txBody>
                  <a:tcPr marL="6350" marR="6350" marT="6350" marB="0" anchor="ctr">
                    <a:noFill/>
                  </a:tcPr>
                </a:tc>
                <a:tc>
                  <a:txBody>
                    <a:bodyPr/>
                    <a:lstStyle/>
                    <a:p>
                      <a:pPr algn="ctr" rtl="0" fontAlgn="ct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Aptos" panose="020B0004020202020204" pitchFamily="34" charset="0"/>
                      </a:endParaRPr>
                    </a:p>
                  </a:txBody>
                  <a:tcPr marL="6350" marR="6350" marT="6350" marB="0" anchor="ctr">
                    <a:noFill/>
                  </a:tcPr>
                </a:tc>
                <a:extLst>
                  <a:ext uri="{0D108BD9-81ED-4DB2-BD59-A6C34878D82A}">
                    <a16:rowId xmlns:a16="http://schemas.microsoft.com/office/drawing/2014/main" val="493358058"/>
                  </a:ext>
                </a:extLst>
              </a:tr>
              <a:tr h="357646">
                <a:tc>
                  <a:txBody>
                    <a:bodyPr/>
                    <a:lstStyle/>
                    <a:p>
                      <a:pPr algn="ctr" rtl="0" fontAlgn="ctr"/>
                      <a:r>
                        <a:rPr lang="en-IN" sz="1100" b="0" i="0" u="none" strike="noStrike">
                          <a:solidFill>
                            <a:srgbClr val="0D0D0D"/>
                          </a:solidFill>
                          <a:effectLst/>
                          <a:latin typeface="Calibri" panose="020F0502020204030204" pitchFamily="34" charset="0"/>
                        </a:rPr>
                        <a:t>P4</a:t>
                      </a:r>
                    </a:p>
                  </a:txBody>
                  <a:tcPr marL="6350" marR="6350" marT="6350" marB="0" anchor="ctr">
                    <a:noFill/>
                  </a:tcPr>
                </a:tc>
                <a:tc>
                  <a:txBody>
                    <a:bodyPr/>
                    <a:lstStyle/>
                    <a:p>
                      <a:pPr algn="ctr" rtl="0" fontAlgn="ct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Aptos" panose="020B0004020202020204" pitchFamily="34" charset="0"/>
                      </a:endParaRPr>
                    </a:p>
                  </a:txBody>
                  <a:tcPr marL="6350" marR="6350" marT="6350" marB="0" anchor="ctr">
                    <a:noFill/>
                  </a:tcPr>
                </a:tc>
                <a:extLst>
                  <a:ext uri="{0D108BD9-81ED-4DB2-BD59-A6C34878D82A}">
                    <a16:rowId xmlns:a16="http://schemas.microsoft.com/office/drawing/2014/main" val="3634899361"/>
                  </a:ext>
                </a:extLst>
              </a:tr>
              <a:tr h="466220">
                <a:tc>
                  <a:txBody>
                    <a:bodyPr/>
                    <a:lstStyle/>
                    <a:p>
                      <a:pPr algn="ctr" rtl="0" fontAlgn="ctr"/>
                      <a:r>
                        <a:rPr lang="en-IN" sz="1100" b="1" i="0" u="none" strike="noStrike">
                          <a:solidFill>
                            <a:srgbClr val="0D0D0D"/>
                          </a:solidFill>
                          <a:effectLst/>
                          <a:latin typeface="Calibri" panose="020F0502020204030204" pitchFamily="34" charset="0"/>
                        </a:rPr>
                        <a:t>Total</a:t>
                      </a:r>
                    </a:p>
                  </a:txBody>
                  <a:tcPr marL="6350" marR="6350" marT="6350" marB="0" anchor="ctr">
                    <a:noFill/>
                  </a:tcPr>
                </a:tc>
                <a:tc>
                  <a:txBody>
                    <a:bodyPr/>
                    <a:lstStyle/>
                    <a:p>
                      <a:pPr algn="ctr" rtl="0" fontAlgn="ctr"/>
                      <a:endParaRPr lang="en-IN" sz="1100" b="1"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endParaRPr lang="en-IN" sz="1100" b="1"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endParaRPr lang="en-IN" sz="1100" b="1"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endParaRPr lang="en-IN" sz="1100" b="1" i="0" u="none" strike="noStrike" dirty="0">
                        <a:solidFill>
                          <a:srgbClr val="000000"/>
                        </a:solidFill>
                        <a:effectLst/>
                        <a:latin typeface="Aptos" panose="020B0004020202020204" pitchFamily="34" charset="0"/>
                      </a:endParaRPr>
                    </a:p>
                  </a:txBody>
                  <a:tcPr marL="6350" marR="6350" marT="6350" marB="0" anchor="ctr">
                    <a:noFill/>
                  </a:tcPr>
                </a:tc>
                <a:extLst>
                  <a:ext uri="{0D108BD9-81ED-4DB2-BD59-A6C34878D82A}">
                    <a16:rowId xmlns:a16="http://schemas.microsoft.com/office/drawing/2014/main" val="328126399"/>
                  </a:ext>
                </a:extLst>
              </a:tr>
            </a:tbl>
          </a:graphicData>
        </a:graphic>
      </p:graphicFrame>
      <p:graphicFrame>
        <p:nvGraphicFramePr>
          <p:cNvPr id="7" name="INC Table">
            <a:extLst>
              <a:ext uri="{FF2B5EF4-FFF2-40B4-BE49-F238E27FC236}">
                <a16:creationId xmlns:a16="http://schemas.microsoft.com/office/drawing/2014/main" id="{B3CC9EF6-638B-5A22-6427-D778B472E6F0}"/>
              </a:ext>
            </a:extLst>
          </p:cNvPr>
          <p:cNvGraphicFramePr>
            <a:graphicFrameLocks noGrp="1"/>
          </p:cNvGraphicFramePr>
          <p:nvPr>
            <p:extLst>
              <p:ext uri="{D42A27DB-BD31-4B8C-83A1-F6EECF244321}">
                <p14:modId xmlns:p14="http://schemas.microsoft.com/office/powerpoint/2010/main" val="195944800"/>
              </p:ext>
            </p:extLst>
          </p:nvPr>
        </p:nvGraphicFramePr>
        <p:xfrm>
          <a:off x="197442" y="3195019"/>
          <a:ext cx="5660300" cy="2514754"/>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1132060">
                  <a:extLst>
                    <a:ext uri="{9D8B030D-6E8A-4147-A177-3AD203B41FA5}">
                      <a16:colId xmlns:a16="http://schemas.microsoft.com/office/drawing/2014/main" val="648116131"/>
                    </a:ext>
                  </a:extLst>
                </a:gridCol>
                <a:gridCol w="1132060">
                  <a:extLst>
                    <a:ext uri="{9D8B030D-6E8A-4147-A177-3AD203B41FA5}">
                      <a16:colId xmlns:a16="http://schemas.microsoft.com/office/drawing/2014/main" val="800884612"/>
                    </a:ext>
                  </a:extLst>
                </a:gridCol>
                <a:gridCol w="1132060">
                  <a:extLst>
                    <a:ext uri="{9D8B030D-6E8A-4147-A177-3AD203B41FA5}">
                      <a16:colId xmlns:a16="http://schemas.microsoft.com/office/drawing/2014/main" val="4118069608"/>
                    </a:ext>
                  </a:extLst>
                </a:gridCol>
                <a:gridCol w="1132060">
                  <a:extLst>
                    <a:ext uri="{9D8B030D-6E8A-4147-A177-3AD203B41FA5}">
                      <a16:colId xmlns:a16="http://schemas.microsoft.com/office/drawing/2014/main" val="2245357271"/>
                    </a:ext>
                  </a:extLst>
                </a:gridCol>
                <a:gridCol w="1132060">
                  <a:extLst>
                    <a:ext uri="{9D8B030D-6E8A-4147-A177-3AD203B41FA5}">
                      <a16:colId xmlns:a16="http://schemas.microsoft.com/office/drawing/2014/main" val="3524310813"/>
                    </a:ext>
                  </a:extLst>
                </a:gridCol>
              </a:tblGrid>
              <a:tr h="551952">
                <a:tc>
                  <a:txBody>
                    <a:bodyPr/>
                    <a:lstStyle/>
                    <a:p>
                      <a:pPr algn="ctr" rtl="0" fontAlgn="ctr"/>
                      <a:r>
                        <a:rPr lang="en-IN" sz="1100" b="1" i="0" u="none" strike="noStrike" dirty="0">
                          <a:solidFill>
                            <a:srgbClr val="FFFFFF"/>
                          </a:solidFill>
                          <a:effectLst/>
                          <a:latin typeface="Calibri" panose="020F0502020204030204" pitchFamily="34" charset="0"/>
                        </a:rPr>
                        <a:t>INC</a:t>
                      </a:r>
                    </a:p>
                  </a:txBody>
                  <a:tcPr marL="6350" marR="6350" marT="6350" marB="0" anchor="ctr">
                    <a:solidFill>
                      <a:schemeClr val="accent6"/>
                    </a:solidFill>
                  </a:tcPr>
                </a:tc>
                <a:tc>
                  <a:txBody>
                    <a:bodyPr/>
                    <a:lstStyle/>
                    <a:p>
                      <a:pPr algn="ctr" rtl="0" fontAlgn="ctr"/>
                      <a:endParaRPr lang="en-IN" sz="1100" b="1" i="0" u="none" strike="noStrike" dirty="0">
                        <a:solidFill>
                          <a:srgbClr val="FFFFFF"/>
                        </a:solidFill>
                        <a:effectLst/>
                        <a:latin typeface="Aptos" panose="020B0004020202020204" pitchFamily="34" charset="0"/>
                      </a:endParaRPr>
                    </a:p>
                  </a:txBody>
                  <a:tcPr marL="6350" marR="6350" marT="6350" marB="0" anchor="ctr">
                    <a:solidFill>
                      <a:schemeClr val="accent6"/>
                    </a:solidFill>
                  </a:tcPr>
                </a:tc>
                <a:tc>
                  <a:txBody>
                    <a:bodyPr/>
                    <a:lstStyle/>
                    <a:p>
                      <a:pPr algn="ctr" rtl="0" fontAlgn="ctr"/>
                      <a:endParaRPr lang="en-IN" sz="1100" b="1" i="0" u="none" strike="noStrike" dirty="0">
                        <a:solidFill>
                          <a:srgbClr val="FFFFFF"/>
                        </a:solidFill>
                        <a:effectLst/>
                        <a:latin typeface="Aptos" panose="020B0004020202020204" pitchFamily="34" charset="0"/>
                      </a:endParaRPr>
                    </a:p>
                  </a:txBody>
                  <a:tcPr marL="6350" marR="6350" marT="6350" marB="0" anchor="ctr">
                    <a:solidFill>
                      <a:schemeClr val="accent6"/>
                    </a:solidFill>
                  </a:tcPr>
                </a:tc>
                <a:tc>
                  <a:txBody>
                    <a:bodyPr/>
                    <a:lstStyle/>
                    <a:p>
                      <a:pPr algn="ctr" rtl="0" fontAlgn="ctr"/>
                      <a:endParaRPr lang="en-IN" sz="1100" b="1" i="0" u="none" strike="noStrike" dirty="0">
                        <a:solidFill>
                          <a:srgbClr val="FFFFFF"/>
                        </a:solidFill>
                        <a:effectLst/>
                        <a:latin typeface="Aptos" panose="020B0004020202020204" pitchFamily="34" charset="0"/>
                      </a:endParaRPr>
                    </a:p>
                  </a:txBody>
                  <a:tcPr marL="6350" marR="6350" marT="6350" marB="0" anchor="ctr">
                    <a:solidFill>
                      <a:schemeClr val="accent6"/>
                    </a:solidFill>
                  </a:tcPr>
                </a:tc>
                <a:tc>
                  <a:txBody>
                    <a:bodyPr/>
                    <a:lstStyle/>
                    <a:p>
                      <a:pPr algn="ctr" rtl="0" fontAlgn="ctr"/>
                      <a:endParaRPr lang="en-IN" sz="1100" b="1" i="0" u="none" strike="noStrike" dirty="0">
                        <a:solidFill>
                          <a:srgbClr val="FFFFFF"/>
                        </a:solidFill>
                        <a:effectLst/>
                        <a:latin typeface="Aptos" panose="020B0004020202020204" pitchFamily="34" charset="0"/>
                      </a:endParaRPr>
                    </a:p>
                  </a:txBody>
                  <a:tcPr marL="6350" marR="6350" marT="6350" marB="0" anchor="ctr">
                    <a:solidFill>
                      <a:schemeClr val="accent6"/>
                    </a:solidFill>
                  </a:tcPr>
                </a:tc>
                <a:extLst>
                  <a:ext uri="{0D108BD9-81ED-4DB2-BD59-A6C34878D82A}">
                    <a16:rowId xmlns:a16="http://schemas.microsoft.com/office/drawing/2014/main" val="1204813836"/>
                  </a:ext>
                </a:extLst>
              </a:tr>
              <a:tr h="359444">
                <a:tc>
                  <a:txBody>
                    <a:bodyPr/>
                    <a:lstStyle/>
                    <a:p>
                      <a:pPr algn="ctr" rtl="0" fontAlgn="ctr"/>
                      <a:r>
                        <a:rPr lang="en-IN" sz="1100" b="0" i="0" u="none" strike="noStrike">
                          <a:solidFill>
                            <a:srgbClr val="0D0D0D"/>
                          </a:solidFill>
                          <a:effectLst/>
                          <a:latin typeface="Calibri" panose="020F0502020204030204" pitchFamily="34" charset="0"/>
                        </a:rPr>
                        <a:t>P1</a:t>
                      </a:r>
                    </a:p>
                  </a:txBody>
                  <a:tcPr marL="6350" marR="6350" marT="6350" marB="0" anchor="ctr">
                    <a:noFill/>
                  </a:tcPr>
                </a:tc>
                <a:tc>
                  <a:txBody>
                    <a:bodyPr/>
                    <a:lstStyle/>
                    <a:p>
                      <a:pPr algn="ctr" rtl="0" fontAlgn="ct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Aptos" panose="020B0004020202020204" pitchFamily="34" charset="0"/>
                      </a:endParaRPr>
                    </a:p>
                  </a:txBody>
                  <a:tcPr marL="6350" marR="6350" marT="6350" marB="0" anchor="ctr">
                    <a:noFill/>
                  </a:tcPr>
                </a:tc>
                <a:extLst>
                  <a:ext uri="{0D108BD9-81ED-4DB2-BD59-A6C34878D82A}">
                    <a16:rowId xmlns:a16="http://schemas.microsoft.com/office/drawing/2014/main" val="3772967807"/>
                  </a:ext>
                </a:extLst>
              </a:tr>
              <a:tr h="366820">
                <a:tc>
                  <a:txBody>
                    <a:bodyPr/>
                    <a:lstStyle/>
                    <a:p>
                      <a:pPr algn="ctr" rtl="0" fontAlgn="ctr"/>
                      <a:r>
                        <a:rPr lang="en-IN" sz="1100" b="0" i="0" u="none" strike="noStrike" dirty="0">
                          <a:solidFill>
                            <a:srgbClr val="0D0D0D"/>
                          </a:solidFill>
                          <a:effectLst/>
                          <a:latin typeface="Calibri" panose="020F0502020204030204" pitchFamily="34" charset="0"/>
                        </a:rPr>
                        <a:t>P2</a:t>
                      </a:r>
                    </a:p>
                  </a:txBody>
                  <a:tcPr marL="6350" marR="6350" marT="6350" marB="0" anchor="ctr">
                    <a:noFill/>
                  </a:tcPr>
                </a:tc>
                <a:tc>
                  <a:txBody>
                    <a:bodyPr/>
                    <a:lstStyle/>
                    <a:p>
                      <a:pPr algn="ctr" rtl="0" fontAlgn="ct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Aptos" panose="020B0004020202020204" pitchFamily="34" charset="0"/>
                      </a:endParaRPr>
                    </a:p>
                  </a:txBody>
                  <a:tcPr marL="6350" marR="6350" marT="6350" marB="0" anchor="ctr">
                    <a:noFill/>
                  </a:tcPr>
                </a:tc>
                <a:extLst>
                  <a:ext uri="{0D108BD9-81ED-4DB2-BD59-A6C34878D82A}">
                    <a16:rowId xmlns:a16="http://schemas.microsoft.com/office/drawing/2014/main" val="110677265"/>
                  </a:ext>
                </a:extLst>
              </a:tr>
              <a:tr h="412672">
                <a:tc>
                  <a:txBody>
                    <a:bodyPr/>
                    <a:lstStyle/>
                    <a:p>
                      <a:pPr algn="ctr" rtl="0" fontAlgn="ctr"/>
                      <a:r>
                        <a:rPr lang="en-IN" sz="1100" b="0" i="0" u="none" strike="noStrike">
                          <a:solidFill>
                            <a:srgbClr val="0D0D0D"/>
                          </a:solidFill>
                          <a:effectLst/>
                          <a:latin typeface="Calibri" panose="020F0502020204030204" pitchFamily="34" charset="0"/>
                        </a:rPr>
                        <a:t>P3</a:t>
                      </a:r>
                    </a:p>
                  </a:txBody>
                  <a:tcPr marL="6350" marR="6350" marT="6350" marB="0" anchor="ctr">
                    <a:noFill/>
                  </a:tcPr>
                </a:tc>
                <a:tc>
                  <a:txBody>
                    <a:bodyPr/>
                    <a:lstStyle/>
                    <a:p>
                      <a:pPr algn="ctr" rtl="0" fontAlgn="ct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Aptos" panose="020B0004020202020204" pitchFamily="34" charset="0"/>
                      </a:endParaRPr>
                    </a:p>
                  </a:txBody>
                  <a:tcPr marL="6350" marR="6350" marT="6350" marB="0" anchor="ctr">
                    <a:noFill/>
                  </a:tcPr>
                </a:tc>
                <a:extLst>
                  <a:ext uri="{0D108BD9-81ED-4DB2-BD59-A6C34878D82A}">
                    <a16:rowId xmlns:a16="http://schemas.microsoft.com/office/drawing/2014/main" val="493358058"/>
                  </a:ext>
                </a:extLst>
              </a:tr>
              <a:tr h="357646">
                <a:tc>
                  <a:txBody>
                    <a:bodyPr/>
                    <a:lstStyle/>
                    <a:p>
                      <a:pPr algn="ctr" rtl="0" fontAlgn="ctr"/>
                      <a:r>
                        <a:rPr lang="en-IN" sz="1100" b="0" i="0" u="none" strike="noStrike">
                          <a:solidFill>
                            <a:srgbClr val="0D0D0D"/>
                          </a:solidFill>
                          <a:effectLst/>
                          <a:latin typeface="Calibri" panose="020F0502020204030204" pitchFamily="34" charset="0"/>
                        </a:rPr>
                        <a:t>P4</a:t>
                      </a:r>
                    </a:p>
                  </a:txBody>
                  <a:tcPr marL="6350" marR="6350" marT="6350" marB="0" anchor="ctr">
                    <a:noFill/>
                  </a:tcPr>
                </a:tc>
                <a:tc>
                  <a:txBody>
                    <a:bodyPr/>
                    <a:lstStyle/>
                    <a:p>
                      <a:pPr algn="ctr" rtl="0" fontAlgn="ct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Aptos" panose="020B0004020202020204" pitchFamily="34" charset="0"/>
                      </a:endParaRPr>
                    </a:p>
                  </a:txBody>
                  <a:tcPr marL="6350" marR="6350" marT="6350" marB="0" anchor="ctr">
                    <a:noFill/>
                  </a:tcPr>
                </a:tc>
                <a:extLst>
                  <a:ext uri="{0D108BD9-81ED-4DB2-BD59-A6C34878D82A}">
                    <a16:rowId xmlns:a16="http://schemas.microsoft.com/office/drawing/2014/main" val="3634899361"/>
                  </a:ext>
                </a:extLst>
              </a:tr>
              <a:tr h="466220">
                <a:tc>
                  <a:txBody>
                    <a:bodyPr/>
                    <a:lstStyle/>
                    <a:p>
                      <a:pPr algn="ctr" rtl="0" fontAlgn="ctr"/>
                      <a:r>
                        <a:rPr lang="en-IN" sz="1100" b="1" i="0" u="none" strike="noStrike">
                          <a:solidFill>
                            <a:srgbClr val="0D0D0D"/>
                          </a:solidFill>
                          <a:effectLst/>
                          <a:latin typeface="Calibri" panose="020F0502020204030204" pitchFamily="34" charset="0"/>
                        </a:rPr>
                        <a:t>Total</a:t>
                      </a:r>
                    </a:p>
                  </a:txBody>
                  <a:tcPr marL="6350" marR="6350" marT="6350" marB="0" anchor="ctr">
                    <a:noFill/>
                  </a:tcPr>
                </a:tc>
                <a:tc>
                  <a:txBody>
                    <a:bodyPr/>
                    <a:lstStyle/>
                    <a:p>
                      <a:pPr algn="ctr" rtl="0" fontAlgn="ctr"/>
                      <a:endParaRPr lang="en-IN" sz="1100" b="1"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endParaRPr lang="en-IN" sz="1100" b="1"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endParaRPr lang="en-IN" sz="1100" b="1"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endParaRPr lang="en-IN" sz="1100" b="1" i="0" u="none" strike="noStrike" dirty="0">
                        <a:solidFill>
                          <a:srgbClr val="000000"/>
                        </a:solidFill>
                        <a:effectLst/>
                        <a:latin typeface="Aptos" panose="020B0004020202020204" pitchFamily="34" charset="0"/>
                      </a:endParaRPr>
                    </a:p>
                  </a:txBody>
                  <a:tcPr marL="6350" marR="6350" marT="6350" marB="0" anchor="ctr">
                    <a:noFill/>
                  </a:tcPr>
                </a:tc>
                <a:extLst>
                  <a:ext uri="{0D108BD9-81ED-4DB2-BD59-A6C34878D82A}">
                    <a16:rowId xmlns:a16="http://schemas.microsoft.com/office/drawing/2014/main" val="328126399"/>
                  </a:ext>
                </a:extLst>
              </a:tr>
            </a:tbl>
          </a:graphicData>
        </a:graphic>
      </p:graphicFrame>
    </p:spTree>
    <p:extLst>
      <p:ext uri="{BB962C8B-B14F-4D97-AF65-F5344CB8AC3E}">
        <p14:creationId xmlns:p14="http://schemas.microsoft.com/office/powerpoint/2010/main" val="4191371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C3D5FA5-A3DC-98A6-234D-01A7F469F1CE}"/>
              </a:ext>
            </a:extLst>
          </p:cNvPr>
          <p:cNvSpPr>
            <a:spLocks noGrp="1"/>
          </p:cNvSpPr>
          <p:nvPr>
            <p:ph type="title"/>
          </p:nvPr>
        </p:nvSpPr>
        <p:spPr>
          <a:xfrm>
            <a:off x="313748" y="151034"/>
            <a:ext cx="11508487" cy="482900"/>
          </a:xfrm>
        </p:spPr>
        <p:txBody>
          <a:bodyPr>
            <a:norm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ctr"/>
            <a:r>
              <a:rPr lang="en-US" sz="2201">
                <a:latin typeface="Arial" panose="020B0604020202020204" pitchFamily="34" charset="0"/>
                <a:cs typeface="Arial" panose="020B0604020202020204" pitchFamily="34" charset="0"/>
              </a:rPr>
              <a:t>Volumetric Trend for the past weeks – INCs Segregation by Created-Resolved by</a:t>
            </a:r>
          </a:p>
        </p:txBody>
      </p:sp>
      <p:sp>
        <p:nvSpPr>
          <p:cNvPr id="3" name="Footer Placeholder 2">
            <a:extLst>
              <a:ext uri="{FF2B5EF4-FFF2-40B4-BE49-F238E27FC236}">
                <a16:creationId xmlns:a16="http://schemas.microsoft.com/office/drawing/2014/main" id="{396AAA3E-4F52-D8B6-089F-DB2EE328BF97}"/>
              </a:ext>
            </a:extLst>
          </p:cNvPr>
          <p:cNvSpPr>
            <a:spLocks noGrp="1"/>
          </p:cNvSpPr>
          <p:nvPr>
            <p:ph type="ftr" sz="quarter" idx="3"/>
          </p:nvPr>
        </p:nvSpPr>
        <p:spPr/>
        <p:txBody>
          <a:bodyPr/>
          <a:lstStyle/>
          <a:p>
            <a:r>
              <a:rPr lang="en-US"/>
              <a:t>© 2025 Cognizant</a:t>
            </a:r>
          </a:p>
        </p:txBody>
      </p:sp>
      <p:sp>
        <p:nvSpPr>
          <p:cNvPr id="18" name="TextBox 17">
            <a:extLst>
              <a:ext uri="{FF2B5EF4-FFF2-40B4-BE49-F238E27FC236}">
                <a16:creationId xmlns:a16="http://schemas.microsoft.com/office/drawing/2014/main" id="{A71DB39C-A69D-C603-A0FE-BCCFC8026925}"/>
              </a:ext>
            </a:extLst>
          </p:cNvPr>
          <p:cNvSpPr txBox="1"/>
          <p:nvPr/>
        </p:nvSpPr>
        <p:spPr>
          <a:xfrm>
            <a:off x="247252" y="3192478"/>
            <a:ext cx="4648348" cy="276999"/>
          </a:xfrm>
          <a:prstGeom prst="rect">
            <a:avLst/>
          </a:prstGeom>
          <a:noFill/>
        </p:spPr>
        <p:txBody>
          <a:bodyPr wrap="square" rtlCol="0">
            <a:sp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marL="171444" indent="-171444">
              <a:buFont typeface="Wingdings" panose="05000000000000000000" pitchFamily="2" charset="2"/>
              <a:buChar char="§"/>
            </a:pPr>
            <a:r>
              <a:rPr lang="en-US" sz="1200" dirty="0">
                <a:latin typeface="Arial" panose="020B0604020202020204" pitchFamily="34" charset="0"/>
                <a:cs typeface="Arial" panose="020B0604020202020204" pitchFamily="34" charset="0"/>
              </a:rPr>
              <a:t>12 out of  19 manually created tickets are by users/partners</a:t>
            </a:r>
            <a:r>
              <a:rPr lang="en-US" sz="1100" dirty="0">
                <a:latin typeface="Century Gothic" panose="020B0502020202020204" pitchFamily="34" charset="0"/>
              </a:rPr>
              <a:t>.</a:t>
            </a:r>
          </a:p>
        </p:txBody>
      </p:sp>
      <p:sp>
        <p:nvSpPr>
          <p:cNvPr id="21" name="TextBox 20">
            <a:extLst>
              <a:ext uri="{FF2B5EF4-FFF2-40B4-BE49-F238E27FC236}">
                <a16:creationId xmlns:a16="http://schemas.microsoft.com/office/drawing/2014/main" id="{AA4AB69C-96A4-839E-6C34-98873463D387}"/>
              </a:ext>
            </a:extLst>
          </p:cNvPr>
          <p:cNvSpPr txBox="1"/>
          <p:nvPr/>
        </p:nvSpPr>
        <p:spPr>
          <a:xfrm>
            <a:off x="6521683" y="3210092"/>
            <a:ext cx="5114926" cy="318100"/>
          </a:xfrm>
          <a:prstGeom prst="rect">
            <a:avLst/>
          </a:prstGeom>
          <a:noFill/>
        </p:spPr>
        <p:txBody>
          <a:bodyPr wrap="square" rtlCol="0">
            <a:sp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r>
              <a:rPr lang="en-US" sz="1467" b="1"/>
              <a:t>Manual Tickets raised by Internal Support Team</a:t>
            </a:r>
          </a:p>
        </p:txBody>
      </p:sp>
      <p:graphicFrame>
        <p:nvGraphicFramePr>
          <p:cNvPr id="4" name="Table 3">
            <a:extLst>
              <a:ext uri="{FF2B5EF4-FFF2-40B4-BE49-F238E27FC236}">
                <a16:creationId xmlns:a16="http://schemas.microsoft.com/office/drawing/2014/main" id="{159FF53D-0F42-51F1-7E95-4A56CC02CFA4}"/>
              </a:ext>
            </a:extLst>
          </p:cNvPr>
          <p:cNvGraphicFramePr>
            <a:graphicFrameLocks noGrp="1"/>
          </p:cNvGraphicFramePr>
          <p:nvPr>
            <p:extLst>
              <p:ext uri="{D42A27DB-BD31-4B8C-83A1-F6EECF244321}">
                <p14:modId xmlns:p14="http://schemas.microsoft.com/office/powerpoint/2010/main" val="1196526699"/>
              </p:ext>
            </p:extLst>
          </p:nvPr>
        </p:nvGraphicFramePr>
        <p:xfrm>
          <a:off x="6575892" y="3511593"/>
          <a:ext cx="5086917" cy="2436118"/>
        </p:xfrm>
        <a:graphic>
          <a:graphicData uri="http://schemas.openxmlformats.org/drawingml/2006/table">
            <a:tbl>
              <a:tblPr>
                <a:effectLst>
                  <a:outerShdw blurRad="63500" sx="102000" sy="102000" algn="ctr" rotWithShape="0">
                    <a:prstClr val="black">
                      <a:alpha val="40000"/>
                    </a:prstClr>
                  </a:outerShdw>
                </a:effectLst>
                <a:tableStyleId>{5C22544A-7EE6-4342-B048-85BDC9FD1C3A}</a:tableStyleId>
              </a:tblPr>
              <a:tblGrid>
                <a:gridCol w="2429146">
                  <a:extLst>
                    <a:ext uri="{9D8B030D-6E8A-4147-A177-3AD203B41FA5}">
                      <a16:colId xmlns:a16="http://schemas.microsoft.com/office/drawing/2014/main" val="2331689498"/>
                    </a:ext>
                  </a:extLst>
                </a:gridCol>
                <a:gridCol w="2657771">
                  <a:extLst>
                    <a:ext uri="{9D8B030D-6E8A-4147-A177-3AD203B41FA5}">
                      <a16:colId xmlns:a16="http://schemas.microsoft.com/office/drawing/2014/main" val="2655482354"/>
                    </a:ext>
                  </a:extLst>
                </a:gridCol>
              </a:tblGrid>
              <a:tr h="292334">
                <a:tc>
                  <a:txBody>
                    <a:bodyPr/>
                    <a:lstStyle/>
                    <a:p>
                      <a:pPr algn="ctr" rtl="0" fontAlgn="b"/>
                      <a:r>
                        <a:rPr lang="en-IN" sz="1100" u="none" strike="noStrike">
                          <a:solidFill>
                            <a:schemeClr val="bg1"/>
                          </a:solidFill>
                          <a:effectLst/>
                        </a:rPr>
                        <a:t>Assignment Group</a:t>
                      </a:r>
                      <a:endParaRPr lang="en-IN" sz="1100" b="1" i="0" u="none" strike="noStrike">
                        <a:solidFill>
                          <a:schemeClr val="bg1"/>
                        </a:solidFill>
                        <a:effectLst/>
                        <a:latin typeface="Calibri (Body)"/>
                      </a:endParaRPr>
                    </a:p>
                  </a:txBody>
                  <a:tcPr marL="6350" marR="6350" marT="6350" marB="0" anchor="b">
                    <a:solidFill>
                      <a:schemeClr val="accent6"/>
                    </a:solidFill>
                  </a:tcPr>
                </a:tc>
                <a:tc>
                  <a:txBody>
                    <a:bodyPr/>
                    <a:lstStyle/>
                    <a:p>
                      <a:pPr algn="ctr" rtl="0" fontAlgn="b"/>
                      <a:r>
                        <a:rPr lang="en-IN" sz="1100" u="none" strike="noStrike" dirty="0">
                          <a:solidFill>
                            <a:schemeClr val="bg1"/>
                          </a:solidFill>
                          <a:effectLst/>
                        </a:rPr>
                        <a:t> Ticket Count </a:t>
                      </a:r>
                      <a:endParaRPr lang="en-IN" sz="1100" b="1" i="0" u="none" strike="noStrike" dirty="0">
                        <a:solidFill>
                          <a:schemeClr val="bg1"/>
                        </a:solidFill>
                        <a:effectLst/>
                        <a:latin typeface="Calibri (Body)"/>
                      </a:endParaRPr>
                    </a:p>
                  </a:txBody>
                  <a:tcPr marL="6350" marR="6350" marT="6350" marB="0" anchor="b">
                    <a:solidFill>
                      <a:schemeClr val="accent6"/>
                    </a:solidFill>
                  </a:tcPr>
                </a:tc>
                <a:extLst>
                  <a:ext uri="{0D108BD9-81ED-4DB2-BD59-A6C34878D82A}">
                    <a16:rowId xmlns:a16="http://schemas.microsoft.com/office/drawing/2014/main" val="856509058"/>
                  </a:ext>
                </a:extLst>
              </a:tr>
              <a:tr h="302079">
                <a:tc>
                  <a:txBody>
                    <a:bodyPr/>
                    <a:lstStyle/>
                    <a:p>
                      <a:pPr algn="l" rtl="0" fontAlgn="b"/>
                      <a:r>
                        <a:rPr lang="en-IN" sz="1100" u="none" strike="noStrike" dirty="0">
                          <a:effectLst/>
                        </a:rPr>
                        <a:t>Akamai CDN service</a:t>
                      </a:r>
                      <a:endParaRPr lang="en-IN" sz="1100" b="0" i="0" u="none" strike="noStrike" dirty="0">
                        <a:solidFill>
                          <a:srgbClr val="000000"/>
                        </a:solidFill>
                        <a:effectLst/>
                        <a:latin typeface="Calibri (Body)"/>
                      </a:endParaRPr>
                    </a:p>
                  </a:txBody>
                  <a:tcPr marL="6350" marR="6350" marT="6350" marB="0" anchor="b">
                    <a:solidFill>
                      <a:schemeClr val="bg1"/>
                    </a:solidFill>
                  </a:tcPr>
                </a:tc>
                <a:tc>
                  <a:txBody>
                    <a:bodyPr/>
                    <a:lstStyle/>
                    <a:p>
                      <a:pPr algn="ctr" rtl="0" fontAlgn="b"/>
                      <a:r>
                        <a:rPr lang="en-IN" sz="1100" u="none" strike="noStrike" dirty="0">
                          <a:effectLst/>
                        </a:rPr>
                        <a:t>0</a:t>
                      </a:r>
                      <a:endParaRPr lang="en-IN" sz="1100" b="0" i="0" u="none" strike="noStrike" dirty="0">
                        <a:solidFill>
                          <a:srgbClr val="000000"/>
                        </a:solidFill>
                        <a:effectLst/>
                        <a:latin typeface="Calibri (Body)"/>
                      </a:endParaRPr>
                    </a:p>
                  </a:txBody>
                  <a:tcPr marL="6350" marR="6350" marT="6350" marB="0" anchor="b">
                    <a:solidFill>
                      <a:schemeClr val="bg1"/>
                    </a:solidFill>
                  </a:tcPr>
                </a:tc>
                <a:extLst>
                  <a:ext uri="{0D108BD9-81ED-4DB2-BD59-A6C34878D82A}">
                    <a16:rowId xmlns:a16="http://schemas.microsoft.com/office/drawing/2014/main" val="2521816792"/>
                  </a:ext>
                </a:extLst>
              </a:tr>
              <a:tr h="292334">
                <a:tc>
                  <a:txBody>
                    <a:bodyPr/>
                    <a:lstStyle/>
                    <a:p>
                      <a:pPr algn="l" rtl="0" fontAlgn="b"/>
                      <a:r>
                        <a:rPr lang="en-IN" sz="1100" u="none" strike="noStrike" dirty="0">
                          <a:effectLst/>
                        </a:rPr>
                        <a:t>Cognizant Network Firewall</a:t>
                      </a:r>
                      <a:endParaRPr lang="en-IN" sz="1100" b="0" i="0" u="none" strike="noStrike" dirty="0">
                        <a:solidFill>
                          <a:srgbClr val="000000"/>
                        </a:solidFill>
                        <a:effectLst/>
                        <a:latin typeface="Calibri (Body)"/>
                      </a:endParaRPr>
                    </a:p>
                  </a:txBody>
                  <a:tcPr marL="6350" marR="6350" marT="6350" marB="0" anchor="b">
                    <a:solidFill>
                      <a:schemeClr val="bg1"/>
                    </a:solidFill>
                  </a:tcPr>
                </a:tc>
                <a:tc>
                  <a:txBody>
                    <a:bodyPr/>
                    <a:lstStyle/>
                    <a:p>
                      <a:pPr algn="ctr" rtl="0" fontAlgn="b"/>
                      <a:r>
                        <a:rPr lang="en-IN" sz="1100" b="0" i="0" u="none" strike="noStrike" dirty="0">
                          <a:solidFill>
                            <a:srgbClr val="000000"/>
                          </a:solidFill>
                          <a:effectLst/>
                          <a:latin typeface="Calibri (Body)"/>
                        </a:rPr>
                        <a:t>10</a:t>
                      </a:r>
                    </a:p>
                  </a:txBody>
                  <a:tcPr marL="6350" marR="6350" marT="6350" marB="0" anchor="b">
                    <a:solidFill>
                      <a:schemeClr val="bg1"/>
                    </a:solidFill>
                  </a:tcPr>
                </a:tc>
                <a:extLst>
                  <a:ext uri="{0D108BD9-81ED-4DB2-BD59-A6C34878D82A}">
                    <a16:rowId xmlns:a16="http://schemas.microsoft.com/office/drawing/2014/main" val="1568947934"/>
                  </a:ext>
                </a:extLst>
              </a:tr>
              <a:tr h="292334">
                <a:tc>
                  <a:txBody>
                    <a:bodyPr/>
                    <a:lstStyle/>
                    <a:p>
                      <a:pPr algn="l" rtl="0" fontAlgn="b"/>
                      <a:r>
                        <a:rPr lang="en-IN" sz="1100" u="none" strike="noStrike" dirty="0">
                          <a:effectLst/>
                        </a:rPr>
                        <a:t>Cognizant Network Ops</a:t>
                      </a:r>
                      <a:endParaRPr lang="en-IN" sz="1100" b="0" i="0" u="none" strike="noStrike" dirty="0">
                        <a:solidFill>
                          <a:srgbClr val="000000"/>
                        </a:solidFill>
                        <a:effectLst/>
                        <a:latin typeface="Calibri (Body)"/>
                      </a:endParaRPr>
                    </a:p>
                  </a:txBody>
                  <a:tcPr marL="6350" marR="6350" marT="6350" marB="0" anchor="b">
                    <a:solidFill>
                      <a:schemeClr val="bg1"/>
                    </a:solidFill>
                  </a:tcPr>
                </a:tc>
                <a:tc>
                  <a:txBody>
                    <a:bodyPr/>
                    <a:lstStyle/>
                    <a:p>
                      <a:pPr algn="ctr" rtl="0" fontAlgn="b"/>
                      <a:r>
                        <a:rPr lang="en-IN" sz="1100" b="0" i="0" u="none" strike="noStrike" dirty="0">
                          <a:solidFill>
                            <a:srgbClr val="000000"/>
                          </a:solidFill>
                          <a:effectLst/>
                          <a:latin typeface="Calibri (Body)"/>
                        </a:rPr>
                        <a:t>2</a:t>
                      </a:r>
                    </a:p>
                  </a:txBody>
                  <a:tcPr marL="6350" marR="6350" marT="6350" marB="0" anchor="b">
                    <a:solidFill>
                      <a:schemeClr val="bg1"/>
                    </a:solidFill>
                  </a:tcPr>
                </a:tc>
                <a:extLst>
                  <a:ext uri="{0D108BD9-81ED-4DB2-BD59-A6C34878D82A}">
                    <a16:rowId xmlns:a16="http://schemas.microsoft.com/office/drawing/2014/main" val="1009431045"/>
                  </a:ext>
                </a:extLst>
              </a:tr>
              <a:tr h="380035">
                <a:tc>
                  <a:txBody>
                    <a:bodyPr/>
                    <a:lstStyle/>
                    <a:p>
                      <a:pPr algn="l" rtl="0" fontAlgn="b"/>
                      <a:r>
                        <a:rPr lang="en-US" sz="1100" u="none" strike="noStrike">
                          <a:effectLst/>
                        </a:rPr>
                        <a:t>Cognizant Network Ops L2/L3</a:t>
                      </a:r>
                      <a:endParaRPr lang="en-US" sz="1100" b="0" i="0" u="none" strike="noStrike">
                        <a:solidFill>
                          <a:srgbClr val="000000"/>
                        </a:solidFill>
                        <a:effectLst/>
                        <a:latin typeface="Calibri (Body)"/>
                      </a:endParaRPr>
                    </a:p>
                  </a:txBody>
                  <a:tcPr marL="6350" marR="6350" marT="6350" marB="0" anchor="b">
                    <a:solidFill>
                      <a:schemeClr val="bg1"/>
                    </a:solidFill>
                  </a:tcPr>
                </a:tc>
                <a:tc>
                  <a:txBody>
                    <a:bodyPr/>
                    <a:lstStyle/>
                    <a:p>
                      <a:pPr algn="ctr" rtl="0" fontAlgn="b"/>
                      <a:r>
                        <a:rPr lang="en-IN" sz="1100" b="0" i="0" u="none" strike="noStrike" dirty="0">
                          <a:solidFill>
                            <a:srgbClr val="000000"/>
                          </a:solidFill>
                          <a:effectLst/>
                          <a:latin typeface="Calibri (Body)"/>
                        </a:rPr>
                        <a:t>7</a:t>
                      </a:r>
                    </a:p>
                  </a:txBody>
                  <a:tcPr marL="6350" marR="6350" marT="6350" marB="0" anchor="b">
                    <a:solidFill>
                      <a:schemeClr val="bg1"/>
                    </a:solidFill>
                  </a:tcPr>
                </a:tc>
                <a:extLst>
                  <a:ext uri="{0D108BD9-81ED-4DB2-BD59-A6C34878D82A}">
                    <a16:rowId xmlns:a16="http://schemas.microsoft.com/office/drawing/2014/main" val="3972087011"/>
                  </a:ext>
                </a:extLst>
              </a:tr>
              <a:tr h="292334">
                <a:tc>
                  <a:txBody>
                    <a:bodyPr/>
                    <a:lstStyle/>
                    <a:p>
                      <a:pPr algn="l" rtl="0" fontAlgn="b"/>
                      <a:r>
                        <a:rPr lang="en-IN" sz="1100" u="none" strike="noStrike" dirty="0">
                          <a:effectLst/>
                        </a:rPr>
                        <a:t>External Protection API</a:t>
                      </a:r>
                      <a:endParaRPr lang="en-IN" sz="1100" b="0" i="0" u="none" strike="noStrike" dirty="0">
                        <a:solidFill>
                          <a:srgbClr val="000000"/>
                        </a:solidFill>
                        <a:effectLst/>
                        <a:latin typeface="Calibri (Body)"/>
                      </a:endParaRPr>
                    </a:p>
                  </a:txBody>
                  <a:tcPr marL="6350" marR="6350" marT="6350" marB="0" anchor="b">
                    <a:solidFill>
                      <a:schemeClr val="bg1"/>
                    </a:solidFill>
                  </a:tcPr>
                </a:tc>
                <a:tc>
                  <a:txBody>
                    <a:bodyPr/>
                    <a:lstStyle/>
                    <a:p>
                      <a:pPr algn="ctr" rtl="0" fontAlgn="b"/>
                      <a:r>
                        <a:rPr lang="en-IN" sz="1100" b="0" i="0" u="none" strike="noStrike" dirty="0">
                          <a:solidFill>
                            <a:srgbClr val="000000"/>
                          </a:solidFill>
                          <a:effectLst/>
                          <a:latin typeface="Calibri (Body)"/>
                        </a:rPr>
                        <a:t>0</a:t>
                      </a:r>
                    </a:p>
                  </a:txBody>
                  <a:tcPr marL="6350" marR="6350" marT="6350" marB="0" anchor="b">
                    <a:solidFill>
                      <a:schemeClr val="bg1"/>
                    </a:solidFill>
                  </a:tcPr>
                </a:tc>
                <a:extLst>
                  <a:ext uri="{0D108BD9-81ED-4DB2-BD59-A6C34878D82A}">
                    <a16:rowId xmlns:a16="http://schemas.microsoft.com/office/drawing/2014/main" val="121181354"/>
                  </a:ext>
                </a:extLst>
              </a:tr>
              <a:tr h="292334">
                <a:tc>
                  <a:txBody>
                    <a:bodyPr/>
                    <a:lstStyle/>
                    <a:p>
                      <a:pPr algn="l" rtl="0" fontAlgn="b"/>
                      <a:r>
                        <a:rPr lang="en-IN" sz="1100" u="none" strike="noStrike">
                          <a:effectLst/>
                        </a:rPr>
                        <a:t>SASE Incident Support</a:t>
                      </a:r>
                      <a:endParaRPr lang="en-IN" sz="1100" b="0" i="0" u="none" strike="noStrike">
                        <a:solidFill>
                          <a:srgbClr val="000000"/>
                        </a:solidFill>
                        <a:effectLst/>
                        <a:latin typeface="Calibri (Body)"/>
                      </a:endParaRPr>
                    </a:p>
                  </a:txBody>
                  <a:tcPr marL="6350" marR="6350" marT="6350" marB="0" anchor="b">
                    <a:solidFill>
                      <a:schemeClr val="bg1"/>
                    </a:solidFill>
                  </a:tcPr>
                </a:tc>
                <a:tc>
                  <a:txBody>
                    <a:bodyPr/>
                    <a:lstStyle/>
                    <a:p>
                      <a:pPr algn="ctr" rtl="0" fontAlgn="b"/>
                      <a:r>
                        <a:rPr lang="en-IN" sz="1100" b="0" i="0" u="none" strike="noStrike" dirty="0">
                          <a:solidFill>
                            <a:srgbClr val="000000"/>
                          </a:solidFill>
                          <a:effectLst/>
                          <a:latin typeface="Calibri (Body)"/>
                        </a:rPr>
                        <a:t>0</a:t>
                      </a:r>
                    </a:p>
                  </a:txBody>
                  <a:tcPr marL="6350" marR="6350" marT="6350" marB="0" anchor="b">
                    <a:solidFill>
                      <a:schemeClr val="bg1"/>
                    </a:solidFill>
                  </a:tcPr>
                </a:tc>
                <a:extLst>
                  <a:ext uri="{0D108BD9-81ED-4DB2-BD59-A6C34878D82A}">
                    <a16:rowId xmlns:a16="http://schemas.microsoft.com/office/drawing/2014/main" val="2988994814"/>
                  </a:ext>
                </a:extLst>
              </a:tr>
              <a:tr h="292334">
                <a:tc>
                  <a:txBody>
                    <a:bodyPr/>
                    <a:lstStyle/>
                    <a:p>
                      <a:pPr algn="l" rtl="0" fontAlgn="b"/>
                      <a:r>
                        <a:rPr lang="en-IN" sz="1100" u="none" strike="noStrike">
                          <a:effectLst/>
                        </a:rPr>
                        <a:t>Total</a:t>
                      </a:r>
                      <a:endParaRPr lang="en-IN" sz="1100" b="1" i="0" u="none" strike="noStrike">
                        <a:solidFill>
                          <a:srgbClr val="000000"/>
                        </a:solidFill>
                        <a:effectLst/>
                        <a:latin typeface="Calibri (Body)"/>
                      </a:endParaRPr>
                    </a:p>
                  </a:txBody>
                  <a:tcPr marL="6350" marR="6350" marT="6350" marB="0" anchor="b">
                    <a:solidFill>
                      <a:schemeClr val="bg1"/>
                    </a:solidFill>
                  </a:tcPr>
                </a:tc>
                <a:tc>
                  <a:txBody>
                    <a:bodyPr/>
                    <a:lstStyle/>
                    <a:p>
                      <a:pPr algn="ctr" rtl="0" fontAlgn="b"/>
                      <a:r>
                        <a:rPr lang="en-IN" sz="1100" u="none" strike="noStrike" dirty="0">
                          <a:effectLst/>
                        </a:rPr>
                        <a:t>19</a:t>
                      </a:r>
                      <a:endParaRPr lang="en-IN" sz="1100" b="1" i="0" u="none" strike="noStrike" dirty="0">
                        <a:solidFill>
                          <a:srgbClr val="000000"/>
                        </a:solidFill>
                        <a:effectLst/>
                        <a:latin typeface="Calibri (Body)"/>
                      </a:endParaRPr>
                    </a:p>
                  </a:txBody>
                  <a:tcPr marL="6350" marR="6350" marT="6350" marB="0" anchor="b">
                    <a:solidFill>
                      <a:schemeClr val="bg1"/>
                    </a:solidFill>
                  </a:tcPr>
                </a:tc>
                <a:extLst>
                  <a:ext uri="{0D108BD9-81ED-4DB2-BD59-A6C34878D82A}">
                    <a16:rowId xmlns:a16="http://schemas.microsoft.com/office/drawing/2014/main" val="414084621"/>
                  </a:ext>
                </a:extLst>
              </a:tr>
            </a:tbl>
          </a:graphicData>
        </a:graphic>
      </p:graphicFrame>
    </p:spTree>
    <p:extLst>
      <p:ext uri="{BB962C8B-B14F-4D97-AF65-F5344CB8AC3E}">
        <p14:creationId xmlns:p14="http://schemas.microsoft.com/office/powerpoint/2010/main" val="963748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435D1B84-AEB1-9679-4181-79A5F0E1A6D3}"/>
              </a:ext>
            </a:extLst>
          </p:cNvPr>
          <p:cNvSpPr>
            <a:spLocks noGrp="1"/>
          </p:cNvSpPr>
          <p:nvPr>
            <p:ph type="title"/>
          </p:nvPr>
        </p:nvSpPr>
        <p:spPr>
          <a:xfrm>
            <a:off x="242876" y="215755"/>
            <a:ext cx="11508487" cy="482899"/>
          </a:xfrm>
        </p:spPr>
        <p:txBody>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ctr"/>
            <a:r>
              <a:rPr lang="en-US" sz="2000" dirty="0">
                <a:latin typeface="Century Gothic" panose="020B0502020202020204" pitchFamily="34" charset="0"/>
              </a:rPr>
              <a:t> </a:t>
            </a:r>
            <a:r>
              <a:rPr lang="en-US" sz="2201" dirty="0">
                <a:latin typeface="Arial" panose="020B0604020202020204" pitchFamily="34" charset="0"/>
                <a:cs typeface="Arial" panose="020B0604020202020204" pitchFamily="34" charset="0"/>
              </a:rPr>
              <a:t>Tickets Handled Trends  - INC &amp; RITM</a:t>
            </a:r>
          </a:p>
        </p:txBody>
      </p:sp>
      <p:sp>
        <p:nvSpPr>
          <p:cNvPr id="3" name="Footer Placeholder 2">
            <a:extLst>
              <a:ext uri="{FF2B5EF4-FFF2-40B4-BE49-F238E27FC236}">
                <a16:creationId xmlns:a16="http://schemas.microsoft.com/office/drawing/2014/main" id="{396AAA3E-4F52-D8B6-089F-DB2EE328BF97}"/>
              </a:ext>
            </a:extLst>
          </p:cNvPr>
          <p:cNvSpPr>
            <a:spLocks noGrp="1"/>
          </p:cNvSpPr>
          <p:nvPr>
            <p:ph type="ftr" sz="quarter" idx="3"/>
          </p:nvPr>
        </p:nvSpPr>
        <p:spPr/>
        <p:txBody>
          <a:bodyPr/>
          <a:lstStyle/>
          <a:p>
            <a:r>
              <a:rPr lang="en-US"/>
              <a:t>© 2023 Cognizant</a:t>
            </a:r>
          </a:p>
        </p:txBody>
      </p:sp>
      <p:sp>
        <p:nvSpPr>
          <p:cNvPr id="8" name="INC Conc">
            <a:extLst>
              <a:ext uri="{FF2B5EF4-FFF2-40B4-BE49-F238E27FC236}">
                <a16:creationId xmlns:a16="http://schemas.microsoft.com/office/drawing/2014/main" id="{4EF6DB29-BF47-A607-FDED-7E8C874F6900}"/>
              </a:ext>
            </a:extLst>
          </p:cNvPr>
          <p:cNvSpPr txBox="1"/>
          <p:nvPr/>
        </p:nvSpPr>
        <p:spPr>
          <a:xfrm>
            <a:off x="669600" y="3859200"/>
            <a:ext cx="5426027" cy="738792"/>
          </a:xfrm>
          <a:prstGeom prst="rect">
            <a:avLst/>
          </a:prstGeom>
          <a:noFill/>
        </p:spPr>
        <p:txBody>
          <a:bodyPr wrap="square" rtlCol="0">
            <a:sp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marL="171450" indent="-171450">
              <a:buFont typeface="Wingdings" panose="05000000000000000000" pitchFamily="2" charset="2"/>
              <a:buChar char="§"/>
            </a:pPr>
            <a:r>
              <a:rPr lang="en-US" sz="1050" dirty="0"/>
              <a:t>Total Incidents raised for the week 27 is 669.</a:t>
            </a:r>
          </a:p>
          <a:p>
            <a:pPr marL="171450" indent="-171450">
              <a:buFont typeface="Wingdings" panose="05000000000000000000" pitchFamily="2" charset="2"/>
              <a:buChar char="§"/>
            </a:pPr>
            <a:r>
              <a:rPr lang="en-US" sz="1050" dirty="0"/>
              <a:t>Major contributors are Node Down/unreachable alerts –968, Interface down alerts –1667, Interface Error/ Utilization based alerts –260, QROC based alerts - 469 – Others - 150</a:t>
            </a:r>
          </a:p>
          <a:p>
            <a:endParaRPr lang="en-US" sz="1051" dirty="0">
              <a:solidFill>
                <a:schemeClr val="tx1">
                  <a:lumMod val="75000"/>
                </a:schemeClr>
              </a:solidFill>
              <a:latin typeface="Arial"/>
              <a:cs typeface="Arial"/>
            </a:endParaRPr>
          </a:p>
        </p:txBody>
      </p:sp>
      <p:sp>
        <p:nvSpPr>
          <p:cNvPr id="9" name="RITM Conc">
            <a:extLst>
              <a:ext uri="{FF2B5EF4-FFF2-40B4-BE49-F238E27FC236}">
                <a16:creationId xmlns:a16="http://schemas.microsoft.com/office/drawing/2014/main" id="{160C4E8E-8D44-A8FF-70DB-C98B0CBFDF93}"/>
              </a:ext>
            </a:extLst>
          </p:cNvPr>
          <p:cNvSpPr txBox="1"/>
          <p:nvPr/>
        </p:nvSpPr>
        <p:spPr>
          <a:xfrm>
            <a:off x="6483600" y="3859200"/>
            <a:ext cx="5204297" cy="261610"/>
          </a:xfrm>
          <a:prstGeom prst="rect">
            <a:avLst/>
          </a:prstGeom>
          <a:noFill/>
        </p:spPr>
        <p:txBody>
          <a:bodyPr wrap="square" rtlCol="0">
            <a:sp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marL="171450" indent="-171450">
              <a:buFont typeface="Wingdings" panose="05000000000000000000" pitchFamily="2" charset="2"/>
              <a:buChar char="§"/>
            </a:pPr>
            <a:r>
              <a:rPr lang="en-US" sz="1100" dirty="0"/>
              <a:t>Total RITM raised for the Week 27 is 52, Fulfilled – 15</a:t>
            </a:r>
            <a:endParaRPr lang="en-US"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0618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CFAC6734-ACFE-E68C-A634-14E60F2FAA41}"/>
              </a:ext>
            </a:extLst>
          </p:cNvPr>
          <p:cNvSpPr>
            <a:spLocks noGrp="1"/>
          </p:cNvSpPr>
          <p:nvPr>
            <p:ph type="title"/>
          </p:nvPr>
        </p:nvSpPr>
        <p:spPr>
          <a:xfrm>
            <a:off x="279493" y="17238"/>
            <a:ext cx="11508487" cy="482900"/>
          </a:xfrm>
        </p:spPr>
        <p:txBody>
          <a:bodyPr>
            <a:norm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ctr"/>
            <a:r>
              <a:rPr lang="en-US" sz="2201" dirty="0">
                <a:latin typeface="Arial" panose="020B0604020202020204" pitchFamily="34" charset="0"/>
                <a:cs typeface="Arial" panose="020B0604020202020204" pitchFamily="34" charset="0"/>
              </a:rPr>
              <a:t>Volumetric Trend for the past weeks – Change Requests handled</a:t>
            </a:r>
          </a:p>
        </p:txBody>
      </p:sp>
      <p:sp>
        <p:nvSpPr>
          <p:cNvPr id="3" name="Footer Placeholder">
            <a:extLst>
              <a:ext uri="{FF2B5EF4-FFF2-40B4-BE49-F238E27FC236}">
                <a16:creationId xmlns:a16="http://schemas.microsoft.com/office/drawing/2014/main" id="{396AAA3E-4F52-D8B6-089F-DB2EE328BF97}"/>
              </a:ext>
            </a:extLst>
          </p:cNvPr>
          <p:cNvSpPr>
            <a:spLocks noGrp="1"/>
          </p:cNvSpPr>
          <p:nvPr>
            <p:ph type="ftr" sz="quarter" idx="3"/>
          </p:nvPr>
        </p:nvSpPr>
        <p:spPr/>
        <p:txBody>
          <a:bodyPr/>
          <a:lstStyle/>
          <a:p>
            <a:r>
              <a:rPr lang="en-US"/>
              <a:t>© 2025 Cognizant</a:t>
            </a:r>
          </a:p>
        </p:txBody>
      </p:sp>
      <p:graphicFrame>
        <p:nvGraphicFramePr>
          <p:cNvPr id="11" name="CR Table">
            <a:extLst>
              <a:ext uri="{FF2B5EF4-FFF2-40B4-BE49-F238E27FC236}">
                <a16:creationId xmlns:a16="http://schemas.microsoft.com/office/drawing/2014/main" id="{5F88B10D-6DC3-0E7A-22C3-B3324D12DEDB}"/>
              </a:ext>
            </a:extLst>
          </p:cNvPr>
          <p:cNvGraphicFramePr>
            <a:graphicFrameLocks noGrp="1"/>
          </p:cNvGraphicFramePr>
          <p:nvPr>
            <p:extLst>
              <p:ext uri="{D42A27DB-BD31-4B8C-83A1-F6EECF244321}">
                <p14:modId xmlns:p14="http://schemas.microsoft.com/office/powerpoint/2010/main" val="1997354465"/>
              </p:ext>
            </p:extLst>
          </p:nvPr>
        </p:nvGraphicFramePr>
        <p:xfrm>
          <a:off x="280800" y="3517200"/>
          <a:ext cx="5511111" cy="2418407"/>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1530681">
                  <a:extLst>
                    <a:ext uri="{9D8B030D-6E8A-4147-A177-3AD203B41FA5}">
                      <a16:colId xmlns:a16="http://schemas.microsoft.com/office/drawing/2014/main" val="1218075664"/>
                    </a:ext>
                  </a:extLst>
                </a:gridCol>
                <a:gridCol w="818731">
                  <a:extLst>
                    <a:ext uri="{9D8B030D-6E8A-4147-A177-3AD203B41FA5}">
                      <a16:colId xmlns:a16="http://schemas.microsoft.com/office/drawing/2014/main" val="4053083508"/>
                    </a:ext>
                  </a:extLst>
                </a:gridCol>
                <a:gridCol w="957255">
                  <a:extLst>
                    <a:ext uri="{9D8B030D-6E8A-4147-A177-3AD203B41FA5}">
                      <a16:colId xmlns:a16="http://schemas.microsoft.com/office/drawing/2014/main" val="3625223482"/>
                    </a:ext>
                  </a:extLst>
                </a:gridCol>
                <a:gridCol w="1102222">
                  <a:extLst>
                    <a:ext uri="{9D8B030D-6E8A-4147-A177-3AD203B41FA5}">
                      <a16:colId xmlns:a16="http://schemas.microsoft.com/office/drawing/2014/main" val="4063573279"/>
                    </a:ext>
                  </a:extLst>
                </a:gridCol>
                <a:gridCol w="1102222">
                  <a:extLst>
                    <a:ext uri="{9D8B030D-6E8A-4147-A177-3AD203B41FA5}">
                      <a16:colId xmlns:a16="http://schemas.microsoft.com/office/drawing/2014/main" val="1997381861"/>
                    </a:ext>
                  </a:extLst>
                </a:gridCol>
              </a:tblGrid>
              <a:tr h="407947">
                <a:tc>
                  <a:txBody>
                    <a:bodyPr/>
                    <a:lstStyle/>
                    <a:p>
                      <a:pPr algn="ctr" rtl="0" fontAlgn="ctr"/>
                      <a:r>
                        <a:rPr lang="en-IN" sz="1100" b="1" i="0" u="none" strike="noStrike" dirty="0">
                          <a:solidFill>
                            <a:srgbClr val="FFFFFF"/>
                          </a:solidFill>
                          <a:effectLst/>
                          <a:latin typeface="+mn-lt"/>
                        </a:rPr>
                        <a:t>Change</a:t>
                      </a:r>
                    </a:p>
                  </a:txBody>
                  <a:tcPr marL="6350" marR="6350" marT="6350" marB="0" anchor="ctr">
                    <a:solidFill>
                      <a:schemeClr val="accent6"/>
                    </a:solidFill>
                  </a:tcPr>
                </a:tc>
                <a:tc>
                  <a:txBody>
                    <a:bodyPr/>
                    <a:lstStyle/>
                    <a:p>
                      <a:pPr algn="ctr" rtl="0" fontAlgn="ctr"/>
                      <a:endParaRPr lang="en-IN" sz="1100" b="1" i="0" u="none" strike="noStrike" dirty="0">
                        <a:solidFill>
                          <a:srgbClr val="FFFFFF"/>
                        </a:solidFill>
                        <a:effectLst/>
                        <a:latin typeface="+mn-lt"/>
                      </a:endParaRPr>
                    </a:p>
                  </a:txBody>
                  <a:tcPr marL="6350" marR="6350" marT="6350" marB="0" anchor="ctr">
                    <a:solidFill>
                      <a:schemeClr val="accent6"/>
                    </a:solidFill>
                  </a:tcPr>
                </a:tc>
                <a:tc>
                  <a:txBody>
                    <a:bodyPr/>
                    <a:lstStyle/>
                    <a:p>
                      <a:pPr algn="ctr" rtl="0" fontAlgn="ctr"/>
                      <a:endParaRPr lang="en-IN" sz="1100" b="1" i="0" u="none" strike="noStrike" dirty="0">
                        <a:solidFill>
                          <a:srgbClr val="FFFFFF"/>
                        </a:solidFill>
                        <a:effectLst/>
                        <a:latin typeface="+mn-lt"/>
                      </a:endParaRPr>
                    </a:p>
                  </a:txBody>
                  <a:tcPr marL="6350" marR="6350" marT="6350" marB="0" anchor="ctr">
                    <a:solidFill>
                      <a:schemeClr val="accent6"/>
                    </a:solidFill>
                  </a:tcPr>
                </a:tc>
                <a:tc>
                  <a:txBody>
                    <a:bodyPr/>
                    <a:lstStyle/>
                    <a:p>
                      <a:pPr algn="ctr" rtl="0" fontAlgn="ctr"/>
                      <a:endParaRPr lang="en-IN" sz="1100" b="1" i="0" u="none" strike="noStrike" dirty="0">
                        <a:solidFill>
                          <a:srgbClr val="FFFFFF"/>
                        </a:solidFill>
                        <a:effectLst/>
                        <a:latin typeface="+mn-lt"/>
                      </a:endParaRPr>
                    </a:p>
                  </a:txBody>
                  <a:tcPr marL="6350" marR="6350" marT="6350" marB="0" anchor="ctr">
                    <a:solidFill>
                      <a:schemeClr val="accent6"/>
                    </a:solidFill>
                  </a:tcPr>
                </a:tc>
                <a:tc>
                  <a:txBody>
                    <a:bodyPr/>
                    <a:lstStyle/>
                    <a:p>
                      <a:pPr algn="ctr" rtl="0" fontAlgn="ctr"/>
                      <a:endParaRPr lang="en-IN" sz="1100" b="1" i="0" u="none" strike="noStrike" dirty="0">
                        <a:solidFill>
                          <a:srgbClr val="FFFFFF"/>
                        </a:solidFill>
                        <a:effectLst/>
                        <a:latin typeface="+mn-lt"/>
                      </a:endParaRPr>
                    </a:p>
                  </a:txBody>
                  <a:tcPr marL="6350" marR="6350" marT="6350" marB="0" anchor="ctr">
                    <a:solidFill>
                      <a:schemeClr val="accent6"/>
                    </a:solidFill>
                  </a:tcPr>
                </a:tc>
                <a:extLst>
                  <a:ext uri="{0D108BD9-81ED-4DB2-BD59-A6C34878D82A}">
                    <a16:rowId xmlns:a16="http://schemas.microsoft.com/office/drawing/2014/main" val="4228778181"/>
                  </a:ext>
                </a:extLst>
              </a:tr>
              <a:tr h="298455">
                <a:tc>
                  <a:txBody>
                    <a:bodyPr/>
                    <a:lstStyle/>
                    <a:p>
                      <a:pPr algn="ctr" rtl="0" fontAlgn="ctr"/>
                      <a:r>
                        <a:rPr lang="en-IN" sz="1100" b="0" i="0" u="none" strike="noStrike" dirty="0">
                          <a:solidFill>
                            <a:srgbClr val="000000"/>
                          </a:solidFill>
                          <a:effectLst/>
                          <a:latin typeface="+mn-lt"/>
                        </a:rPr>
                        <a:t>Automated Change</a:t>
                      </a:r>
                    </a:p>
                  </a:txBody>
                  <a:tcPr marL="6350" marR="6350" marT="6350" marB="0" anchor="ctr">
                    <a:noFill/>
                  </a:tcPr>
                </a:tc>
                <a:tc>
                  <a:txBody>
                    <a:bodyPr/>
                    <a:lstStyle/>
                    <a:p>
                      <a:pPr algn="ctr" rtl="0" fontAlgn="ctr"/>
                      <a:endParaRPr lang="en-IN" sz="1100" b="0" i="0" u="none" strike="noStrike" dirty="0">
                        <a:solidFill>
                          <a:srgbClr val="000000"/>
                        </a:solidFill>
                        <a:effectLst/>
                        <a:latin typeface="+mn-lt"/>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mn-lt"/>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mn-lt"/>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mn-lt"/>
                      </a:endParaRPr>
                    </a:p>
                  </a:txBody>
                  <a:tcPr marL="6350" marR="6350" marT="6350" marB="0" anchor="ctr">
                    <a:noFill/>
                  </a:tcPr>
                </a:tc>
                <a:extLst>
                  <a:ext uri="{0D108BD9-81ED-4DB2-BD59-A6C34878D82A}">
                    <a16:rowId xmlns:a16="http://schemas.microsoft.com/office/drawing/2014/main" val="1435292735"/>
                  </a:ext>
                </a:extLst>
              </a:tr>
              <a:tr h="283044">
                <a:tc>
                  <a:txBody>
                    <a:bodyPr/>
                    <a:lstStyle/>
                    <a:p>
                      <a:pPr algn="ctr" rtl="0" fontAlgn="ctr"/>
                      <a:r>
                        <a:rPr lang="en-IN" sz="1100" b="0" i="0" u="none" strike="noStrike">
                          <a:solidFill>
                            <a:srgbClr val="000000"/>
                          </a:solidFill>
                          <a:effectLst/>
                          <a:latin typeface="+mn-lt"/>
                        </a:rPr>
                        <a:t>Expedited Exception</a:t>
                      </a:r>
                    </a:p>
                  </a:txBody>
                  <a:tcPr marL="6350" marR="6350" marT="6350" marB="0" anchor="ctr">
                    <a:noFill/>
                  </a:tcPr>
                </a:tc>
                <a:tc>
                  <a:txBody>
                    <a:bodyPr/>
                    <a:lstStyle/>
                    <a:p>
                      <a:pPr algn="ctr" rtl="0" fontAlgn="ctr"/>
                      <a:endParaRPr lang="en-IN" sz="1100" b="0" i="0" u="none" strike="noStrike" dirty="0">
                        <a:solidFill>
                          <a:srgbClr val="000000"/>
                        </a:solidFill>
                        <a:effectLst/>
                        <a:latin typeface="+mn-lt"/>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mn-lt"/>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mn-lt"/>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mn-lt"/>
                      </a:endParaRPr>
                    </a:p>
                  </a:txBody>
                  <a:tcPr marL="6350" marR="6350" marT="6350" marB="0" anchor="ctr">
                    <a:noFill/>
                  </a:tcPr>
                </a:tc>
                <a:extLst>
                  <a:ext uri="{0D108BD9-81ED-4DB2-BD59-A6C34878D82A}">
                    <a16:rowId xmlns:a16="http://schemas.microsoft.com/office/drawing/2014/main" val="1702973010"/>
                  </a:ext>
                </a:extLst>
              </a:tr>
              <a:tr h="352539">
                <a:tc>
                  <a:txBody>
                    <a:bodyPr/>
                    <a:lstStyle/>
                    <a:p>
                      <a:pPr algn="ctr" rtl="0" fontAlgn="ctr"/>
                      <a:r>
                        <a:rPr lang="en-IN" sz="1100" b="0" i="0" u="none" strike="noStrike">
                          <a:solidFill>
                            <a:srgbClr val="000000"/>
                          </a:solidFill>
                          <a:effectLst/>
                          <a:latin typeface="+mn-lt"/>
                        </a:rPr>
                        <a:t>Emergency</a:t>
                      </a:r>
                    </a:p>
                  </a:txBody>
                  <a:tcPr marL="6350" marR="6350" marT="6350" marB="0" anchor="ctr">
                    <a:noFill/>
                  </a:tcPr>
                </a:tc>
                <a:tc>
                  <a:txBody>
                    <a:bodyPr/>
                    <a:lstStyle/>
                    <a:p>
                      <a:pPr algn="ctr" rtl="0" fontAlgn="ctr"/>
                      <a:endParaRPr lang="en-IN" sz="1100" b="0" i="0" u="none" strike="noStrike" dirty="0">
                        <a:solidFill>
                          <a:srgbClr val="000000"/>
                        </a:solidFill>
                        <a:effectLst/>
                        <a:latin typeface="+mn-lt"/>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mn-lt"/>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mn-lt"/>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mn-lt"/>
                      </a:endParaRPr>
                    </a:p>
                  </a:txBody>
                  <a:tcPr marL="6350" marR="6350" marT="6350" marB="0" anchor="ctr">
                    <a:noFill/>
                  </a:tcPr>
                </a:tc>
                <a:extLst>
                  <a:ext uri="{0D108BD9-81ED-4DB2-BD59-A6C34878D82A}">
                    <a16:rowId xmlns:a16="http://schemas.microsoft.com/office/drawing/2014/main" val="258962919"/>
                  </a:ext>
                </a:extLst>
              </a:tr>
              <a:tr h="352539">
                <a:tc>
                  <a:txBody>
                    <a:bodyPr/>
                    <a:lstStyle/>
                    <a:p>
                      <a:pPr algn="ctr" rtl="0" fontAlgn="ctr"/>
                      <a:r>
                        <a:rPr lang="en-IN" sz="1100" b="0" i="0" u="none" strike="noStrike">
                          <a:solidFill>
                            <a:srgbClr val="000000"/>
                          </a:solidFill>
                          <a:effectLst/>
                          <a:latin typeface="+mn-lt"/>
                        </a:rPr>
                        <a:t>Normal</a:t>
                      </a:r>
                    </a:p>
                  </a:txBody>
                  <a:tcPr marL="6350" marR="6350" marT="6350" marB="0" anchor="ctr">
                    <a:noFill/>
                  </a:tcPr>
                </a:tc>
                <a:tc>
                  <a:txBody>
                    <a:bodyPr/>
                    <a:lstStyle/>
                    <a:p>
                      <a:pPr algn="ctr" rtl="0" fontAlgn="ctr"/>
                      <a:endParaRPr lang="en-IN" sz="1100" b="0" i="0" u="none" strike="noStrike" dirty="0">
                        <a:solidFill>
                          <a:srgbClr val="000000"/>
                        </a:solidFill>
                        <a:effectLst/>
                        <a:latin typeface="+mn-lt"/>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mn-lt"/>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mn-lt"/>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mn-lt"/>
                      </a:endParaRPr>
                    </a:p>
                  </a:txBody>
                  <a:tcPr marL="6350" marR="6350" marT="6350" marB="0" anchor="ctr">
                    <a:noFill/>
                  </a:tcPr>
                </a:tc>
                <a:extLst>
                  <a:ext uri="{0D108BD9-81ED-4DB2-BD59-A6C34878D82A}">
                    <a16:rowId xmlns:a16="http://schemas.microsoft.com/office/drawing/2014/main" val="3768971882"/>
                  </a:ext>
                </a:extLst>
              </a:tr>
              <a:tr h="352539">
                <a:tc>
                  <a:txBody>
                    <a:bodyPr/>
                    <a:lstStyle/>
                    <a:p>
                      <a:pPr algn="ctr" rtl="0" fontAlgn="ctr"/>
                      <a:r>
                        <a:rPr lang="en-IN" sz="1100" b="0" i="0" u="none" strike="noStrike">
                          <a:solidFill>
                            <a:srgbClr val="000000"/>
                          </a:solidFill>
                          <a:effectLst/>
                          <a:latin typeface="+mn-lt"/>
                        </a:rPr>
                        <a:t>Informational</a:t>
                      </a:r>
                    </a:p>
                  </a:txBody>
                  <a:tcPr marL="6350" marR="6350" marT="6350" marB="0" anchor="ctr">
                    <a:noFill/>
                  </a:tcPr>
                </a:tc>
                <a:tc>
                  <a:txBody>
                    <a:bodyPr/>
                    <a:lstStyle/>
                    <a:p>
                      <a:pPr algn="ctr" rtl="0" fontAlgn="ctr"/>
                      <a:endParaRPr lang="en-IN" sz="1100" b="0" i="0" u="none" strike="noStrike" dirty="0">
                        <a:solidFill>
                          <a:srgbClr val="000000"/>
                        </a:solidFill>
                        <a:effectLst/>
                        <a:latin typeface="+mn-lt"/>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mn-lt"/>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mn-lt"/>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mn-lt"/>
                      </a:endParaRPr>
                    </a:p>
                  </a:txBody>
                  <a:tcPr marL="6350" marR="6350" marT="6350" marB="0" anchor="ctr">
                    <a:noFill/>
                  </a:tcPr>
                </a:tc>
                <a:extLst>
                  <a:ext uri="{0D108BD9-81ED-4DB2-BD59-A6C34878D82A}">
                    <a16:rowId xmlns:a16="http://schemas.microsoft.com/office/drawing/2014/main" val="1317208959"/>
                  </a:ext>
                </a:extLst>
              </a:tr>
              <a:tr h="371344">
                <a:tc>
                  <a:txBody>
                    <a:bodyPr/>
                    <a:lstStyle/>
                    <a:p>
                      <a:pPr algn="ctr" rtl="0" fontAlgn="ctr"/>
                      <a:r>
                        <a:rPr lang="en-IN" sz="1100" b="1" i="0" u="none" strike="noStrike">
                          <a:solidFill>
                            <a:srgbClr val="000000"/>
                          </a:solidFill>
                          <a:effectLst/>
                          <a:latin typeface="+mn-lt"/>
                        </a:rPr>
                        <a:t>Total</a:t>
                      </a:r>
                    </a:p>
                  </a:txBody>
                  <a:tcPr marL="6350" marR="6350" marT="6350" marB="0" anchor="ctr">
                    <a:noFill/>
                  </a:tcPr>
                </a:tc>
                <a:tc>
                  <a:txBody>
                    <a:bodyPr/>
                    <a:lstStyle/>
                    <a:p>
                      <a:pPr algn="ctr" rtl="0" fontAlgn="ctr"/>
                      <a:endParaRPr lang="en-IN" sz="1100" b="1" i="0" u="none" strike="noStrike" dirty="0">
                        <a:solidFill>
                          <a:srgbClr val="000000"/>
                        </a:solidFill>
                        <a:effectLst/>
                        <a:latin typeface="+mn-lt"/>
                      </a:endParaRPr>
                    </a:p>
                  </a:txBody>
                  <a:tcPr marL="6350" marR="6350" marT="6350" marB="0" anchor="ctr">
                    <a:noFill/>
                  </a:tcPr>
                </a:tc>
                <a:tc>
                  <a:txBody>
                    <a:bodyPr/>
                    <a:lstStyle/>
                    <a:p>
                      <a:pPr algn="ctr" rtl="0" fontAlgn="ctr"/>
                      <a:endParaRPr lang="en-IN" sz="1100" b="1" i="0" u="none" strike="noStrike" dirty="0">
                        <a:solidFill>
                          <a:srgbClr val="000000"/>
                        </a:solidFill>
                        <a:effectLst/>
                        <a:latin typeface="+mn-lt"/>
                      </a:endParaRPr>
                    </a:p>
                  </a:txBody>
                  <a:tcPr marL="6350" marR="6350" marT="6350" marB="0" anchor="ctr">
                    <a:noFill/>
                  </a:tcPr>
                </a:tc>
                <a:tc>
                  <a:txBody>
                    <a:bodyPr/>
                    <a:lstStyle/>
                    <a:p>
                      <a:pPr algn="ctr" rtl="0" fontAlgn="ctr"/>
                      <a:endParaRPr lang="en-IN" sz="1100" b="1" i="0" u="none" strike="noStrike" dirty="0">
                        <a:solidFill>
                          <a:srgbClr val="000000"/>
                        </a:solidFill>
                        <a:effectLst/>
                        <a:latin typeface="+mn-lt"/>
                      </a:endParaRPr>
                    </a:p>
                  </a:txBody>
                  <a:tcPr marL="6350" marR="6350" marT="6350" marB="0" anchor="ctr">
                    <a:noFill/>
                  </a:tcPr>
                </a:tc>
                <a:tc>
                  <a:txBody>
                    <a:bodyPr/>
                    <a:lstStyle/>
                    <a:p>
                      <a:pPr algn="ctr" rtl="0" fontAlgn="ctr"/>
                      <a:endParaRPr lang="en-IN" sz="1100" b="1" i="0" u="none" strike="noStrike" dirty="0">
                        <a:solidFill>
                          <a:srgbClr val="000000"/>
                        </a:solidFill>
                        <a:effectLst/>
                        <a:latin typeface="+mn-lt"/>
                      </a:endParaRPr>
                    </a:p>
                  </a:txBody>
                  <a:tcPr marL="6350" marR="6350" marT="6350" marB="0" anchor="ctr">
                    <a:noFill/>
                  </a:tcPr>
                </a:tc>
                <a:extLst>
                  <a:ext uri="{0D108BD9-81ED-4DB2-BD59-A6C34878D82A}">
                    <a16:rowId xmlns:a16="http://schemas.microsoft.com/office/drawing/2014/main" val="2987802765"/>
                  </a:ext>
                </a:extLst>
              </a:tr>
            </a:tbl>
          </a:graphicData>
        </a:graphic>
      </p:graphicFrame>
      <p:graphicFrame>
        <p:nvGraphicFramePr>
          <p:cNvPr id="12" name="CCS Table">
            <a:extLst>
              <a:ext uri="{FF2B5EF4-FFF2-40B4-BE49-F238E27FC236}">
                <a16:creationId xmlns:a16="http://schemas.microsoft.com/office/drawing/2014/main" id="{42BC4373-F413-1A49-FAE0-DF67C475A652}"/>
              </a:ext>
            </a:extLst>
          </p:cNvPr>
          <p:cNvGraphicFramePr>
            <a:graphicFrameLocks noGrp="1"/>
          </p:cNvGraphicFramePr>
          <p:nvPr>
            <p:extLst>
              <p:ext uri="{D42A27DB-BD31-4B8C-83A1-F6EECF244321}">
                <p14:modId xmlns:p14="http://schemas.microsoft.com/office/powerpoint/2010/main" val="1216242790"/>
              </p:ext>
            </p:extLst>
          </p:nvPr>
        </p:nvGraphicFramePr>
        <p:xfrm>
          <a:off x="5954400" y="3517200"/>
          <a:ext cx="5957602" cy="2418406"/>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1805548">
                  <a:extLst>
                    <a:ext uri="{9D8B030D-6E8A-4147-A177-3AD203B41FA5}">
                      <a16:colId xmlns:a16="http://schemas.microsoft.com/office/drawing/2014/main" val="1218075664"/>
                    </a:ext>
                  </a:extLst>
                </a:gridCol>
                <a:gridCol w="761940">
                  <a:extLst>
                    <a:ext uri="{9D8B030D-6E8A-4147-A177-3AD203B41FA5}">
                      <a16:colId xmlns:a16="http://schemas.microsoft.com/office/drawing/2014/main" val="4053083508"/>
                    </a:ext>
                  </a:extLst>
                </a:gridCol>
                <a:gridCol w="1007072">
                  <a:extLst>
                    <a:ext uri="{9D8B030D-6E8A-4147-A177-3AD203B41FA5}">
                      <a16:colId xmlns:a16="http://schemas.microsoft.com/office/drawing/2014/main" val="3625223482"/>
                    </a:ext>
                  </a:extLst>
                </a:gridCol>
                <a:gridCol w="1155335">
                  <a:extLst>
                    <a:ext uri="{9D8B030D-6E8A-4147-A177-3AD203B41FA5}">
                      <a16:colId xmlns:a16="http://schemas.microsoft.com/office/drawing/2014/main" val="4063573279"/>
                    </a:ext>
                  </a:extLst>
                </a:gridCol>
                <a:gridCol w="1227707">
                  <a:extLst>
                    <a:ext uri="{9D8B030D-6E8A-4147-A177-3AD203B41FA5}">
                      <a16:colId xmlns:a16="http://schemas.microsoft.com/office/drawing/2014/main" val="1997381861"/>
                    </a:ext>
                  </a:extLst>
                </a:gridCol>
              </a:tblGrid>
              <a:tr h="484885">
                <a:tc>
                  <a:txBody>
                    <a:bodyPr/>
                    <a:lstStyle/>
                    <a:p>
                      <a:pPr marL="0" algn="ctr" defTabSz="914400" rtl="0" eaLnBrk="1" fontAlgn="b" latinLnBrk="0" hangingPunct="1"/>
                      <a:r>
                        <a:rPr lang="en-IN" sz="1100" b="1" i="0" u="none" strike="noStrike" kern="1200" dirty="0">
                          <a:solidFill>
                            <a:schemeClr val="bg1"/>
                          </a:solidFill>
                          <a:effectLst/>
                          <a:latin typeface="+mn-lt"/>
                          <a:ea typeface="+mn-ea"/>
                          <a:cs typeface="+mn-cs"/>
                        </a:rPr>
                        <a:t>Closure</a:t>
                      </a:r>
                    </a:p>
                  </a:txBody>
                  <a:tcPr marL="0" marR="0" marT="0" marB="0" anchor="ctr">
                    <a:solidFill>
                      <a:schemeClr val="accent6"/>
                    </a:solidFill>
                  </a:tcPr>
                </a:tc>
                <a:tc>
                  <a:txBody>
                    <a:bodyPr/>
                    <a:lstStyle/>
                    <a:p>
                      <a:pPr algn="ctr" rtl="0" fontAlgn="ctr"/>
                      <a:endParaRPr lang="en-IN" sz="1100" b="1" i="0" u="none" strike="noStrike" dirty="0">
                        <a:solidFill>
                          <a:srgbClr val="FFFFFF"/>
                        </a:solidFill>
                        <a:effectLst/>
                        <a:latin typeface="+mn-lt"/>
                      </a:endParaRPr>
                    </a:p>
                  </a:txBody>
                  <a:tcPr marL="6350" marR="6350" marT="6350" marB="0" anchor="ctr">
                    <a:solidFill>
                      <a:schemeClr val="accent6"/>
                    </a:solidFill>
                  </a:tcPr>
                </a:tc>
                <a:tc>
                  <a:txBody>
                    <a:bodyPr/>
                    <a:lstStyle/>
                    <a:p>
                      <a:pPr algn="ctr" rtl="0" fontAlgn="ctr"/>
                      <a:endParaRPr lang="en-IN" sz="1100" b="1" i="0" u="none" strike="noStrike" dirty="0">
                        <a:solidFill>
                          <a:srgbClr val="FFFFFF"/>
                        </a:solidFill>
                        <a:effectLst/>
                        <a:latin typeface="+mn-lt"/>
                      </a:endParaRPr>
                    </a:p>
                  </a:txBody>
                  <a:tcPr marL="6350" marR="6350" marT="6350" marB="0" anchor="ctr">
                    <a:solidFill>
                      <a:schemeClr val="accent6"/>
                    </a:solidFill>
                  </a:tcPr>
                </a:tc>
                <a:tc>
                  <a:txBody>
                    <a:bodyPr/>
                    <a:lstStyle/>
                    <a:p>
                      <a:pPr algn="ctr" rtl="0" fontAlgn="ctr"/>
                      <a:endParaRPr lang="en-IN" sz="1100" b="1" i="0" u="none" strike="noStrike" dirty="0">
                        <a:solidFill>
                          <a:srgbClr val="FFFFFF"/>
                        </a:solidFill>
                        <a:effectLst/>
                        <a:latin typeface="+mn-lt"/>
                      </a:endParaRPr>
                    </a:p>
                  </a:txBody>
                  <a:tcPr marL="6350" marR="6350" marT="6350" marB="0" anchor="ctr">
                    <a:solidFill>
                      <a:schemeClr val="accent6"/>
                    </a:solidFill>
                  </a:tcPr>
                </a:tc>
                <a:tc>
                  <a:txBody>
                    <a:bodyPr/>
                    <a:lstStyle/>
                    <a:p>
                      <a:pPr algn="ctr" rtl="0" fontAlgn="ctr"/>
                      <a:endParaRPr lang="en-IN" sz="1100" b="1" i="0" u="none" strike="noStrike" dirty="0">
                        <a:solidFill>
                          <a:srgbClr val="FFFFFF"/>
                        </a:solidFill>
                        <a:effectLst/>
                        <a:latin typeface="+mn-lt"/>
                      </a:endParaRPr>
                    </a:p>
                  </a:txBody>
                  <a:tcPr marL="6350" marR="6350" marT="6350" marB="0" anchor="ctr">
                    <a:solidFill>
                      <a:schemeClr val="accent6"/>
                    </a:solidFill>
                  </a:tcPr>
                </a:tc>
                <a:extLst>
                  <a:ext uri="{0D108BD9-81ED-4DB2-BD59-A6C34878D82A}">
                    <a16:rowId xmlns:a16="http://schemas.microsoft.com/office/drawing/2014/main" val="4228778181"/>
                  </a:ext>
                </a:extLst>
              </a:tr>
              <a:tr h="484885">
                <a:tc>
                  <a:txBody>
                    <a:bodyPr/>
                    <a:lstStyle/>
                    <a:p>
                      <a:pPr algn="ctr" fontAlgn="ctr"/>
                      <a:r>
                        <a:rPr lang="en-IN" sz="1100" b="0" i="0" u="none" strike="noStrike">
                          <a:solidFill>
                            <a:schemeClr val="tx1"/>
                          </a:solidFill>
                          <a:effectLst/>
                          <a:latin typeface="+mn-lt"/>
                        </a:rPr>
                        <a:t>Successful</a:t>
                      </a:r>
                    </a:p>
                  </a:txBody>
                  <a:tcPr marL="0" marR="0" marT="0" marB="0" anchor="ctr">
                    <a:noFill/>
                  </a:tcPr>
                </a:tc>
                <a:tc>
                  <a:txBody>
                    <a:bodyPr/>
                    <a:lstStyle/>
                    <a:p>
                      <a:pPr algn="ctr" rtl="0" fontAlgn="ctr"/>
                      <a:endParaRPr lang="en-IN" sz="1100" b="0" i="0" u="none" strike="noStrike" dirty="0">
                        <a:solidFill>
                          <a:srgbClr val="000000"/>
                        </a:solidFill>
                        <a:effectLst/>
                        <a:latin typeface="+mn-lt"/>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mn-lt"/>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mn-lt"/>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mn-lt"/>
                      </a:endParaRPr>
                    </a:p>
                  </a:txBody>
                  <a:tcPr marL="6350" marR="6350" marT="6350" marB="0" anchor="ctr">
                    <a:noFill/>
                  </a:tcPr>
                </a:tc>
                <a:extLst>
                  <a:ext uri="{0D108BD9-81ED-4DB2-BD59-A6C34878D82A}">
                    <a16:rowId xmlns:a16="http://schemas.microsoft.com/office/drawing/2014/main" val="1989393268"/>
                  </a:ext>
                </a:extLst>
              </a:tr>
              <a:tr h="478866">
                <a:tc>
                  <a:txBody>
                    <a:bodyPr/>
                    <a:lstStyle/>
                    <a:p>
                      <a:pPr algn="ctr" fontAlgn="ctr"/>
                      <a:r>
                        <a:rPr lang="en-IN" sz="1100" b="0" i="0" u="none" strike="noStrike" dirty="0">
                          <a:solidFill>
                            <a:schemeClr val="tx1"/>
                          </a:solidFill>
                          <a:effectLst/>
                          <a:latin typeface="+mn-lt"/>
                        </a:rPr>
                        <a:t>Successful with issues</a:t>
                      </a:r>
                    </a:p>
                  </a:txBody>
                  <a:tcPr marL="0" marR="0" marT="0" marB="0" anchor="ctr">
                    <a:noFill/>
                  </a:tcPr>
                </a:tc>
                <a:tc>
                  <a:txBody>
                    <a:bodyPr/>
                    <a:lstStyle/>
                    <a:p>
                      <a:pPr algn="ctr" rtl="0" fontAlgn="ctr"/>
                      <a:endParaRPr lang="en-IN" sz="1100" b="0" i="0" u="none" strike="noStrike" dirty="0">
                        <a:solidFill>
                          <a:srgbClr val="000000"/>
                        </a:solidFill>
                        <a:effectLst/>
                        <a:latin typeface="+mn-lt"/>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mn-lt"/>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mn-lt"/>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mn-lt"/>
                      </a:endParaRPr>
                    </a:p>
                  </a:txBody>
                  <a:tcPr marL="6350" marR="6350" marT="6350" marB="0" anchor="ctr">
                    <a:noFill/>
                  </a:tcPr>
                </a:tc>
                <a:extLst>
                  <a:ext uri="{0D108BD9-81ED-4DB2-BD59-A6C34878D82A}">
                    <a16:rowId xmlns:a16="http://schemas.microsoft.com/office/drawing/2014/main" val="1435292735"/>
                  </a:ext>
                </a:extLst>
              </a:tr>
              <a:tr h="484885">
                <a:tc>
                  <a:txBody>
                    <a:bodyPr/>
                    <a:lstStyle/>
                    <a:p>
                      <a:pPr algn="ctr" fontAlgn="ctr"/>
                      <a:r>
                        <a:rPr lang="en-IN" sz="1100" b="0" i="0" u="none" strike="noStrike">
                          <a:solidFill>
                            <a:schemeClr val="tx1"/>
                          </a:solidFill>
                          <a:effectLst/>
                          <a:latin typeface="+mn-lt"/>
                        </a:rPr>
                        <a:t>Unsuccessful</a:t>
                      </a:r>
                    </a:p>
                  </a:txBody>
                  <a:tcPr marL="0" marR="0" marT="0" marB="0" anchor="ctr">
                    <a:noFill/>
                  </a:tcPr>
                </a:tc>
                <a:tc>
                  <a:txBody>
                    <a:bodyPr/>
                    <a:lstStyle/>
                    <a:p>
                      <a:pPr algn="ctr" rtl="0" fontAlgn="ctr"/>
                      <a:endParaRPr lang="en-IN" sz="1100" b="0" i="0" u="none" strike="noStrike" dirty="0">
                        <a:solidFill>
                          <a:srgbClr val="000000"/>
                        </a:solidFill>
                        <a:effectLst/>
                        <a:latin typeface="+mn-lt"/>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mn-lt"/>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mn-lt"/>
                      </a:endParaRPr>
                    </a:p>
                  </a:txBody>
                  <a:tcPr marL="6350" marR="6350" marT="6350" marB="0" anchor="ctr">
                    <a:noFill/>
                  </a:tcPr>
                </a:tc>
                <a:tc>
                  <a:txBody>
                    <a:bodyPr/>
                    <a:lstStyle/>
                    <a:p>
                      <a:pPr algn="ctr" rtl="0" fontAlgn="ctr"/>
                      <a:endParaRPr lang="en-IN" sz="1100" b="0" i="0" u="none" strike="noStrike" dirty="0">
                        <a:solidFill>
                          <a:srgbClr val="000000"/>
                        </a:solidFill>
                        <a:effectLst/>
                        <a:latin typeface="+mn-lt"/>
                      </a:endParaRPr>
                    </a:p>
                  </a:txBody>
                  <a:tcPr marL="6350" marR="6350" marT="6350" marB="0" anchor="ctr">
                    <a:noFill/>
                  </a:tcPr>
                </a:tc>
                <a:extLst>
                  <a:ext uri="{0D108BD9-81ED-4DB2-BD59-A6C34878D82A}">
                    <a16:rowId xmlns:a16="http://schemas.microsoft.com/office/drawing/2014/main" val="2868677592"/>
                  </a:ext>
                </a:extLst>
              </a:tr>
              <a:tr h="484885">
                <a:tc>
                  <a:txBody>
                    <a:bodyPr/>
                    <a:lstStyle/>
                    <a:p>
                      <a:pPr algn="ctr" fontAlgn="ctr"/>
                      <a:r>
                        <a:rPr lang="en-IN" sz="1100" b="1" i="0" u="none" strike="noStrike" dirty="0">
                          <a:solidFill>
                            <a:schemeClr val="tx1"/>
                          </a:solidFill>
                          <a:effectLst/>
                          <a:latin typeface="+mn-lt"/>
                        </a:rPr>
                        <a:t>Total</a:t>
                      </a:r>
                    </a:p>
                  </a:txBody>
                  <a:tcPr marL="0" marR="0" marT="0" marB="0" anchor="ctr">
                    <a:noFill/>
                  </a:tcPr>
                </a:tc>
                <a:tc>
                  <a:txBody>
                    <a:bodyPr/>
                    <a:lstStyle/>
                    <a:p>
                      <a:pPr algn="ctr" rtl="0" fontAlgn="ctr"/>
                      <a:endParaRPr lang="en-IN" sz="1100" b="1" i="0" u="none" strike="noStrike" dirty="0">
                        <a:solidFill>
                          <a:srgbClr val="000000"/>
                        </a:solidFill>
                        <a:effectLst/>
                        <a:latin typeface="+mn-lt"/>
                      </a:endParaRPr>
                    </a:p>
                  </a:txBody>
                  <a:tcPr marL="6350" marR="6350" marT="6350" marB="0" anchor="ctr">
                    <a:noFill/>
                  </a:tcPr>
                </a:tc>
                <a:tc>
                  <a:txBody>
                    <a:bodyPr/>
                    <a:lstStyle/>
                    <a:p>
                      <a:pPr algn="ctr" rtl="0" fontAlgn="ctr"/>
                      <a:endParaRPr lang="en-IN" sz="1100" b="1" i="0" u="none" strike="noStrike" dirty="0">
                        <a:solidFill>
                          <a:srgbClr val="000000"/>
                        </a:solidFill>
                        <a:effectLst/>
                        <a:latin typeface="+mn-lt"/>
                      </a:endParaRPr>
                    </a:p>
                  </a:txBody>
                  <a:tcPr marL="6350" marR="6350" marT="6350" marB="0" anchor="ctr">
                    <a:noFill/>
                  </a:tcPr>
                </a:tc>
                <a:tc>
                  <a:txBody>
                    <a:bodyPr/>
                    <a:lstStyle/>
                    <a:p>
                      <a:pPr algn="ctr" rtl="0" fontAlgn="ctr"/>
                      <a:endParaRPr lang="en-IN" sz="1100" b="1" i="0" u="none" strike="noStrike" dirty="0">
                        <a:solidFill>
                          <a:srgbClr val="000000"/>
                        </a:solidFill>
                        <a:effectLst/>
                        <a:latin typeface="+mn-lt"/>
                      </a:endParaRPr>
                    </a:p>
                  </a:txBody>
                  <a:tcPr marL="6350" marR="6350" marT="6350" marB="0" anchor="ctr">
                    <a:noFill/>
                  </a:tcPr>
                </a:tc>
                <a:tc>
                  <a:txBody>
                    <a:bodyPr/>
                    <a:lstStyle/>
                    <a:p>
                      <a:pPr algn="ctr" rtl="0" fontAlgn="ctr"/>
                      <a:endParaRPr lang="en-IN" sz="1100" b="1" i="0" u="none" strike="noStrike" dirty="0">
                        <a:solidFill>
                          <a:srgbClr val="000000"/>
                        </a:solidFill>
                        <a:effectLst/>
                        <a:latin typeface="+mn-lt"/>
                      </a:endParaRPr>
                    </a:p>
                  </a:txBody>
                  <a:tcPr marL="6350" marR="6350" marT="6350" marB="0" anchor="ctr">
                    <a:noFill/>
                  </a:tcPr>
                </a:tc>
                <a:extLst>
                  <a:ext uri="{0D108BD9-81ED-4DB2-BD59-A6C34878D82A}">
                    <a16:rowId xmlns:a16="http://schemas.microsoft.com/office/drawing/2014/main" val="1317208959"/>
                  </a:ext>
                </a:extLst>
              </a:tr>
            </a:tbl>
          </a:graphicData>
        </a:graphic>
      </p:graphicFrame>
      <p:sp>
        <p:nvSpPr>
          <p:cNvPr id="14" name="Conclusion">
            <a:extLst>
              <a:ext uri="{FF2B5EF4-FFF2-40B4-BE49-F238E27FC236}">
                <a16:creationId xmlns:a16="http://schemas.microsoft.com/office/drawing/2014/main" id="{51E862D6-33CC-CCED-61AF-91DFB064273D}"/>
              </a:ext>
            </a:extLst>
          </p:cNvPr>
          <p:cNvSpPr txBox="1"/>
          <p:nvPr/>
        </p:nvSpPr>
        <p:spPr>
          <a:xfrm>
            <a:off x="201600" y="6026400"/>
            <a:ext cx="11771420" cy="256545"/>
          </a:xfrm>
          <a:prstGeom prst="rect">
            <a:avLst/>
          </a:prstGeom>
          <a:noFill/>
        </p:spPr>
        <p:txBody>
          <a:bodyPr wrap="square">
            <a:sp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marL="171444" indent="-171444">
              <a:buFont typeface="Wingdings" panose="05000000000000000000" pitchFamily="2" charset="2"/>
              <a:buChar char="§"/>
            </a:pPr>
            <a:r>
              <a:rPr lang="en-US" sz="1067" b="1" dirty="0">
                <a:latin typeface="Arial" panose="020B0604020202020204" pitchFamily="34" charset="0"/>
                <a:cs typeface="Arial" panose="020B0604020202020204" pitchFamily="34" charset="0"/>
              </a:rPr>
              <a:t>66 </a:t>
            </a:r>
            <a:r>
              <a:rPr lang="en-US" sz="1067" dirty="0">
                <a:latin typeface="Arial" panose="020B0604020202020204" pitchFamily="34" charset="0"/>
                <a:cs typeface="Arial" panose="020B0604020202020204" pitchFamily="34" charset="0"/>
              </a:rPr>
              <a:t>successful changes for Week 29</a:t>
            </a:r>
          </a:p>
        </p:txBody>
      </p:sp>
    </p:spTree>
    <p:extLst>
      <p:ext uri="{BB962C8B-B14F-4D97-AF65-F5344CB8AC3E}">
        <p14:creationId xmlns:p14="http://schemas.microsoft.com/office/powerpoint/2010/main" val="3675454348"/>
      </p:ext>
    </p:extLst>
  </p:cSld>
  <p:clrMapOvr>
    <a:masterClrMapping/>
  </p:clrMapOvr>
</p:sld>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BB9FFBF81BB2E419AA683A90E04B360" ma:contentTypeVersion="5" ma:contentTypeDescription="Create a new document." ma:contentTypeScope="" ma:versionID="82e996fc59c7b4f618829cc86b309c2c">
  <xsd:schema xmlns:xsd="http://www.w3.org/2001/XMLSchema" xmlns:xs="http://www.w3.org/2001/XMLSchema" xmlns:p="http://schemas.microsoft.com/office/2006/metadata/properties" xmlns:ns3="36ee8ce9-853e-45f0-9d55-42441a4d4e2e" targetNamespace="http://schemas.microsoft.com/office/2006/metadata/properties" ma:root="true" ma:fieldsID="4521b9b56aec98e696723a1ebccb7dd8" ns3:_="">
    <xsd:import namespace="36ee8ce9-853e-45f0-9d55-42441a4d4e2e"/>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ee8ce9-853e-45f0-9d55-42441a4d4e2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FF1BCD8-165A-44D3-9092-758C8A60C468}">
  <ds:schemaRefs>
    <ds:schemaRef ds:uri="http://schemas.microsoft.com/sharepoint/v3/contenttype/forms"/>
  </ds:schemaRefs>
</ds:datastoreItem>
</file>

<file path=customXml/itemProps2.xml><?xml version="1.0" encoding="utf-8"?>
<ds:datastoreItem xmlns:ds="http://schemas.openxmlformats.org/officeDocument/2006/customXml" ds:itemID="{866C95DB-9C16-4630-A1D1-236060D704CA}">
  <ds:schemaRefs>
    <ds:schemaRef ds:uri="36ee8ce9-853e-45f0-9d55-42441a4d4e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5236030-F7D2-4171-90E5-BFB074A02F75}">
  <ds:schemaRefs>
    <ds:schemaRef ds:uri="http://schemas.microsoft.com/office/2006/documentManagement/types"/>
    <ds:schemaRef ds:uri="http://purl.org/dc/elements/1.1/"/>
    <ds:schemaRef ds:uri="http://www.w3.org/XML/1998/namespace"/>
    <ds:schemaRef ds:uri="http://purl.org/dc/dcmitype/"/>
    <ds:schemaRef ds:uri="http://purl.org/dc/terms/"/>
    <ds:schemaRef ds:uri="36ee8ce9-853e-45f0-9d55-42441a4d4e2e"/>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1254</TotalTime>
  <Words>1800</Words>
  <Application>Microsoft Office PowerPoint</Application>
  <PresentationFormat>Widescreen</PresentationFormat>
  <Paragraphs>409</Paragraphs>
  <Slides>23</Slides>
  <Notes>10</Notes>
  <HiddenSlides>0</HiddenSlides>
  <MMClips>0</MMClips>
  <ScaleCrop>false</ScaleCrop>
  <HeadingPairs>
    <vt:vector size="8" baseType="variant">
      <vt:variant>
        <vt:lpstr>Fonts Used</vt:lpstr>
      </vt:variant>
      <vt:variant>
        <vt:i4>14</vt:i4>
      </vt:variant>
      <vt:variant>
        <vt:lpstr>Theme</vt:lpstr>
      </vt:variant>
      <vt:variant>
        <vt:i4>1</vt:i4>
      </vt:variant>
      <vt:variant>
        <vt:lpstr>Links</vt:lpstr>
      </vt:variant>
      <vt:variant>
        <vt:i4>6</vt:i4>
      </vt:variant>
      <vt:variant>
        <vt:lpstr>Slide Titles</vt:lpstr>
      </vt:variant>
      <vt:variant>
        <vt:i4>23</vt:i4>
      </vt:variant>
    </vt:vector>
  </HeadingPairs>
  <TitlesOfParts>
    <vt:vector size="44" baseType="lpstr">
      <vt:lpstr>-apple-system</vt:lpstr>
      <vt:lpstr>Aptos</vt:lpstr>
      <vt:lpstr>Aptos Narrow</vt:lpstr>
      <vt:lpstr>Arial</vt:lpstr>
      <vt:lpstr>Bookman Old Style</vt:lpstr>
      <vt:lpstr>Calibri</vt:lpstr>
      <vt:lpstr>Calibri (Body)</vt:lpstr>
      <vt:lpstr>Calibri Light</vt:lpstr>
      <vt:lpstr>Century Gothic</vt:lpstr>
      <vt:lpstr>Segoe UI</vt:lpstr>
      <vt:lpstr>SourceSansPro</vt:lpstr>
      <vt:lpstr>Times New Roman</vt:lpstr>
      <vt:lpstr>Univers</vt:lpstr>
      <vt:lpstr>Wingdings</vt:lpstr>
      <vt:lpstr>Office Theme</vt:lpstr>
      <vt:lpstr>file:///C:\Users\2301518\Downloads\Interface_Burstable_Rate_2025-07-24_03_20_28.csv</vt:lpstr>
      <vt:lpstr>file:///C:\Users\2301518\Downloads\Interface_Burstable_Rate_2025-07-24_03_26_03.csv</vt:lpstr>
      <vt:lpstr>file:///C:\Users\2301518\Downloads\Interface_Burstable_Rate_2025-07-24_05_50_41.csv</vt:lpstr>
      <vt:lpstr>file:///C:\Users\2301518\Downloads\Interface_Burstable_Rate_2025-07-24_05_54_24.csv</vt:lpstr>
      <vt:lpstr>file:///C:\Users\2301518\Downloads\Interface_Burstable_Rate_2025-07-24_05_59_19.csv</vt:lpstr>
      <vt:lpstr>file:///C:\Users\2301518\Downloads\Interface_Burstable_Rate_2025-07-24_06_31_13.csv</vt:lpstr>
      <vt:lpstr>McDonald’s Weekly Operations Review – Week 29</vt:lpstr>
      <vt:lpstr>Agenda</vt:lpstr>
      <vt:lpstr>Risk Register</vt:lpstr>
      <vt:lpstr>P1/P2 - Critical incidents received for the past week</vt:lpstr>
      <vt:lpstr>Network Highlights for the Week</vt:lpstr>
      <vt:lpstr>Volumetric Trend for the past weeks – INC | RITM</vt:lpstr>
      <vt:lpstr>Volumetric Trend for the past weeks – INCs Segregation by Created-Resolved by</vt:lpstr>
      <vt:lpstr> Tickets Handled Trends  - INC &amp; RITM</vt:lpstr>
      <vt:lpstr>Volumetric Trend for the past weeks – Change Requests handled</vt:lpstr>
      <vt:lpstr>Business Service classification (INC, RITM &amp; Changes) – Weekly </vt:lpstr>
      <vt:lpstr>Top 4 Issue Types for Week 2</vt:lpstr>
      <vt:lpstr>Aging Tickets Status &gt; 10 days  </vt:lpstr>
      <vt:lpstr>CNF Link Utilization for Week 29</vt:lpstr>
      <vt:lpstr>Breach analysis (INC, RITM &amp; Change Requests) for Week – 29</vt:lpstr>
      <vt:lpstr>Cognizant Bluebolt Initiative</vt:lpstr>
      <vt:lpstr>Thank You!</vt:lpstr>
      <vt:lpstr>Appendix</vt:lpstr>
      <vt:lpstr>Network Performance</vt:lpstr>
      <vt:lpstr>                 Ashburn Network Utilization for the week 29</vt:lpstr>
      <vt:lpstr>Network Performance</vt:lpstr>
      <vt:lpstr>Network Performance</vt:lpstr>
      <vt:lpstr>Network Performance</vt:lpstr>
      <vt:lpstr>Network Performance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Subrata</dc:creator>
  <cp:lastModifiedBy>Gorla, Mahesh Kumar (Cognizant)</cp:lastModifiedBy>
  <cp:revision>44</cp:revision>
  <dcterms:created xsi:type="dcterms:W3CDTF">2022-03-10T10:19:17Z</dcterms:created>
  <dcterms:modified xsi:type="dcterms:W3CDTF">2025-07-28T11:28:51Z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7e7f6cc-38a4-42db-ae12-70db409e3cf5_Enabled">
    <vt:lpwstr>true</vt:lpwstr>
  </property>
  <property fmtid="{D5CDD505-2E9C-101B-9397-08002B2CF9AE}" pid="3" name="MSIP_Label_27e7f6cc-38a4-42db-ae12-70db409e3cf5_SetDate">
    <vt:lpwstr>2025-02-07T11:22:23Z</vt:lpwstr>
  </property>
  <property fmtid="{D5CDD505-2E9C-101B-9397-08002B2CF9AE}" pid="4" name="MSIP_Label_27e7f6cc-38a4-42db-ae12-70db409e3cf5_Method">
    <vt:lpwstr>Privileged</vt:lpwstr>
  </property>
  <property fmtid="{D5CDD505-2E9C-101B-9397-08002B2CF9AE}" pid="5" name="MSIP_Label_27e7f6cc-38a4-42db-ae12-70db409e3cf5_Name">
    <vt:lpwstr>Public</vt:lpwstr>
  </property>
  <property fmtid="{D5CDD505-2E9C-101B-9397-08002B2CF9AE}" pid="6" name="MSIP_Label_27e7f6cc-38a4-42db-ae12-70db409e3cf5_SiteId">
    <vt:lpwstr>c05b8d5a-b883-4afb-ae93-db5db239911c</vt:lpwstr>
  </property>
  <property fmtid="{D5CDD505-2E9C-101B-9397-08002B2CF9AE}" pid="7" name="MSIP_Label_27e7f6cc-38a4-42db-ae12-70db409e3cf5_ActionId">
    <vt:lpwstr>96b6ba4b-c13d-49d7-af63-a5bdbf2a2029</vt:lpwstr>
  </property>
  <property fmtid="{D5CDD505-2E9C-101B-9397-08002B2CF9AE}" pid="8" name="MSIP_Label_27e7f6cc-38a4-42db-ae12-70db409e3cf5_ContentBits">
    <vt:lpwstr>0</vt:lpwstr>
  </property>
  <property fmtid="{D5CDD505-2E9C-101B-9397-08002B2CF9AE}" pid="9" name="ContentTypeId">
    <vt:lpwstr>0x0101000BB9FFBF81BB2E419AA683A90E04B360</vt:lpwstr>
  </property>
</Properties>
</file>